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Barlow" panose="020B0604020202020204" charset="0"/>
      <p:regular r:id="rId8"/>
      <p:bold r:id="rId9"/>
      <p:italic r:id="rId10"/>
      <p:boldItalic r:id="rId11"/>
    </p:embeddedFont>
    <p:embeddedFont>
      <p:font typeface="Yanone Kaffeesatz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9d2aaa2fe6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9d2aaa2fe6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8d69d44e71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18d69d44e71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18dcf7a1a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18dcf7a1a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9d2aaa2fe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9d2aaa2fe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207325" y="1401225"/>
            <a:ext cx="4729500" cy="193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07225" y="3337275"/>
            <a:ext cx="47295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943550" y="4340300"/>
            <a:ext cx="292825" cy="417025"/>
          </a:xfrm>
          <a:custGeom>
            <a:avLst/>
            <a:gdLst/>
            <a:ahLst/>
            <a:cxnLst/>
            <a:rect l="l" t="t" r="r" b="b"/>
            <a:pathLst>
              <a:path w="11713" h="16681" fill="none" extrusionOk="0">
                <a:moveTo>
                  <a:pt x="624" y="9862"/>
                </a:moveTo>
                <a:cubicBezTo>
                  <a:pt x="807" y="12226"/>
                  <a:pt x="2090" y="14572"/>
                  <a:pt x="4234" y="15636"/>
                </a:cubicBezTo>
                <a:cubicBezTo>
                  <a:pt x="6361" y="16680"/>
                  <a:pt x="9275" y="16112"/>
                  <a:pt x="10540" y="14114"/>
                </a:cubicBezTo>
                <a:cubicBezTo>
                  <a:pt x="11713" y="12281"/>
                  <a:pt x="11309" y="9862"/>
                  <a:pt x="10668" y="7791"/>
                </a:cubicBezTo>
                <a:cubicBezTo>
                  <a:pt x="8248" y="1"/>
                  <a:pt x="0" y="1706"/>
                  <a:pt x="624" y="986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841038" y="2808775"/>
            <a:ext cx="212175" cy="439450"/>
          </a:xfrm>
          <a:custGeom>
            <a:avLst/>
            <a:gdLst/>
            <a:ahLst/>
            <a:cxnLst/>
            <a:rect l="l" t="t" r="r" b="b"/>
            <a:pathLst>
              <a:path w="8487" h="17578" fill="none" extrusionOk="0">
                <a:moveTo>
                  <a:pt x="7992" y="11419"/>
                </a:moveTo>
                <a:cubicBezTo>
                  <a:pt x="8157" y="9880"/>
                  <a:pt x="8487" y="8359"/>
                  <a:pt x="8450" y="6837"/>
                </a:cubicBezTo>
                <a:cubicBezTo>
                  <a:pt x="8450" y="6306"/>
                  <a:pt x="8322" y="5792"/>
                  <a:pt x="8322" y="5279"/>
                </a:cubicBezTo>
                <a:cubicBezTo>
                  <a:pt x="7955" y="3226"/>
                  <a:pt x="6654" y="1210"/>
                  <a:pt x="4656" y="605"/>
                </a:cubicBezTo>
                <a:cubicBezTo>
                  <a:pt x="2640" y="1"/>
                  <a:pt x="128" y="1394"/>
                  <a:pt x="74" y="3483"/>
                </a:cubicBezTo>
                <a:cubicBezTo>
                  <a:pt x="0" y="5994"/>
                  <a:pt x="3116" y="7570"/>
                  <a:pt x="3556" y="10045"/>
                </a:cubicBezTo>
                <a:cubicBezTo>
                  <a:pt x="3776" y="11255"/>
                  <a:pt x="3336" y="12446"/>
                  <a:pt x="3134" y="13656"/>
                </a:cubicBezTo>
                <a:cubicBezTo>
                  <a:pt x="2951" y="14847"/>
                  <a:pt x="3153" y="16295"/>
                  <a:pt x="4216" y="16900"/>
                </a:cubicBezTo>
                <a:cubicBezTo>
                  <a:pt x="5407" y="17578"/>
                  <a:pt x="7020" y="16662"/>
                  <a:pt x="7570" y="15415"/>
                </a:cubicBezTo>
                <a:cubicBezTo>
                  <a:pt x="8010" y="14389"/>
                  <a:pt x="7845" y="13124"/>
                  <a:pt x="7918" y="12024"/>
                </a:cubicBezTo>
                <a:cubicBezTo>
                  <a:pt x="7955" y="11823"/>
                  <a:pt x="7973" y="11621"/>
                  <a:pt x="7992" y="11419"/>
                </a:cubicBezTo>
                <a:close/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644300" y="890575"/>
            <a:ext cx="106775" cy="199825"/>
          </a:xfrm>
          <a:custGeom>
            <a:avLst/>
            <a:gdLst/>
            <a:ahLst/>
            <a:cxnLst/>
            <a:rect l="l" t="t" r="r" b="b"/>
            <a:pathLst>
              <a:path w="4271" h="7993" fill="none" extrusionOk="0">
                <a:moveTo>
                  <a:pt x="495" y="4143"/>
                </a:moveTo>
                <a:cubicBezTo>
                  <a:pt x="257" y="3318"/>
                  <a:pt x="0" y="2475"/>
                  <a:pt x="165" y="1614"/>
                </a:cubicBezTo>
                <a:cubicBezTo>
                  <a:pt x="330" y="770"/>
                  <a:pt x="1081" y="1"/>
                  <a:pt x="1925" y="111"/>
                </a:cubicBezTo>
                <a:cubicBezTo>
                  <a:pt x="2658" y="202"/>
                  <a:pt x="3171" y="917"/>
                  <a:pt x="3354" y="1632"/>
                </a:cubicBezTo>
                <a:cubicBezTo>
                  <a:pt x="3538" y="2347"/>
                  <a:pt x="3519" y="3098"/>
                  <a:pt x="3702" y="3813"/>
                </a:cubicBezTo>
                <a:cubicBezTo>
                  <a:pt x="3886" y="4546"/>
                  <a:pt x="4271" y="5261"/>
                  <a:pt x="4197" y="6013"/>
                </a:cubicBezTo>
                <a:cubicBezTo>
                  <a:pt x="4106" y="6782"/>
                  <a:pt x="3519" y="7424"/>
                  <a:pt x="2731" y="7571"/>
                </a:cubicBezTo>
                <a:cubicBezTo>
                  <a:pt x="513" y="7992"/>
                  <a:pt x="898" y="5463"/>
                  <a:pt x="495" y="4143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21850" y="3801300"/>
            <a:ext cx="234625" cy="214475"/>
          </a:xfrm>
          <a:custGeom>
            <a:avLst/>
            <a:gdLst/>
            <a:ahLst/>
            <a:cxnLst/>
            <a:rect l="l" t="t" r="r" b="b"/>
            <a:pathLst>
              <a:path w="9385" h="8579" fill="none" extrusionOk="0">
                <a:moveTo>
                  <a:pt x="5462" y="184"/>
                </a:moveTo>
                <a:cubicBezTo>
                  <a:pt x="4711" y="458"/>
                  <a:pt x="3978" y="807"/>
                  <a:pt x="3281" y="1192"/>
                </a:cubicBezTo>
                <a:cubicBezTo>
                  <a:pt x="2365" y="1595"/>
                  <a:pt x="1577" y="2273"/>
                  <a:pt x="1027" y="3116"/>
                </a:cubicBezTo>
                <a:cubicBezTo>
                  <a:pt x="0" y="4784"/>
                  <a:pt x="404" y="7442"/>
                  <a:pt x="2273" y="8047"/>
                </a:cubicBezTo>
                <a:cubicBezTo>
                  <a:pt x="3923" y="8578"/>
                  <a:pt x="5572" y="7295"/>
                  <a:pt x="6727" y="5994"/>
                </a:cubicBezTo>
                <a:cubicBezTo>
                  <a:pt x="7918" y="4656"/>
                  <a:pt x="9385" y="2511"/>
                  <a:pt x="7973" y="788"/>
                </a:cubicBezTo>
                <a:cubicBezTo>
                  <a:pt x="7570" y="294"/>
                  <a:pt x="6965" y="0"/>
                  <a:pt x="6324" y="19"/>
                </a:cubicBezTo>
                <a:cubicBezTo>
                  <a:pt x="6031" y="37"/>
                  <a:pt x="5737" y="92"/>
                  <a:pt x="5462" y="184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063925" y="345750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825050" y="4212900"/>
            <a:ext cx="130150" cy="127400"/>
          </a:xfrm>
          <a:custGeom>
            <a:avLst/>
            <a:gdLst/>
            <a:ahLst/>
            <a:cxnLst/>
            <a:rect l="l" t="t" r="r" b="b"/>
            <a:pathLst>
              <a:path w="5206" h="5096" fill="none" extrusionOk="0">
                <a:moveTo>
                  <a:pt x="459" y="1668"/>
                </a:moveTo>
                <a:cubicBezTo>
                  <a:pt x="1" y="2548"/>
                  <a:pt x="330" y="3703"/>
                  <a:pt x="1155" y="4362"/>
                </a:cubicBezTo>
                <a:cubicBezTo>
                  <a:pt x="1962" y="5004"/>
                  <a:pt x="3080" y="5096"/>
                  <a:pt x="3978" y="4582"/>
                </a:cubicBezTo>
                <a:cubicBezTo>
                  <a:pt x="4968" y="3978"/>
                  <a:pt x="5206" y="2640"/>
                  <a:pt x="4784" y="1631"/>
                </a:cubicBezTo>
                <a:cubicBezTo>
                  <a:pt x="4088" y="0"/>
                  <a:pt x="2072" y="55"/>
                  <a:pt x="899" y="1100"/>
                </a:cubicBezTo>
                <a:cubicBezTo>
                  <a:pt x="715" y="1265"/>
                  <a:pt x="569" y="1448"/>
                  <a:pt x="459" y="1668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23750" y="4721875"/>
            <a:ext cx="85250" cy="74250"/>
          </a:xfrm>
          <a:custGeom>
            <a:avLst/>
            <a:gdLst/>
            <a:ahLst/>
            <a:cxnLst/>
            <a:rect l="l" t="t" r="r" b="b"/>
            <a:pathLst>
              <a:path w="3410" h="2970" fill="none" extrusionOk="0">
                <a:moveTo>
                  <a:pt x="202" y="697"/>
                </a:moveTo>
                <a:cubicBezTo>
                  <a:pt x="129" y="788"/>
                  <a:pt x="92" y="880"/>
                  <a:pt x="56" y="972"/>
                </a:cubicBezTo>
                <a:cubicBezTo>
                  <a:pt x="1" y="1265"/>
                  <a:pt x="56" y="1576"/>
                  <a:pt x="202" y="1833"/>
                </a:cubicBezTo>
                <a:cubicBezTo>
                  <a:pt x="386" y="2163"/>
                  <a:pt x="661" y="2420"/>
                  <a:pt x="1009" y="2585"/>
                </a:cubicBezTo>
                <a:cubicBezTo>
                  <a:pt x="1632" y="2914"/>
                  <a:pt x="2530" y="2969"/>
                  <a:pt x="3025" y="2365"/>
                </a:cubicBezTo>
                <a:cubicBezTo>
                  <a:pt x="3098" y="2255"/>
                  <a:pt x="3172" y="2126"/>
                  <a:pt x="3227" y="1998"/>
                </a:cubicBezTo>
                <a:cubicBezTo>
                  <a:pt x="3410" y="1576"/>
                  <a:pt x="3337" y="1082"/>
                  <a:pt x="3062" y="715"/>
                </a:cubicBezTo>
                <a:cubicBezTo>
                  <a:pt x="2475" y="0"/>
                  <a:pt x="1320" y="0"/>
                  <a:pt x="569" y="403"/>
                </a:cubicBezTo>
                <a:cubicBezTo>
                  <a:pt x="422" y="477"/>
                  <a:pt x="294" y="568"/>
                  <a:pt x="202" y="697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2207325" y="264650"/>
            <a:ext cx="113200" cy="90750"/>
          </a:xfrm>
          <a:custGeom>
            <a:avLst/>
            <a:gdLst/>
            <a:ahLst/>
            <a:cxnLst/>
            <a:rect l="l" t="t" r="r" b="b"/>
            <a:pathLst>
              <a:path w="4528" h="3630" fill="none" extrusionOk="0">
                <a:moveTo>
                  <a:pt x="1705" y="605"/>
                </a:moveTo>
                <a:cubicBezTo>
                  <a:pt x="1485" y="715"/>
                  <a:pt x="1284" y="807"/>
                  <a:pt x="1064" y="917"/>
                </a:cubicBezTo>
                <a:cubicBezTo>
                  <a:pt x="514" y="1210"/>
                  <a:pt x="56" y="1705"/>
                  <a:pt x="19" y="2365"/>
                </a:cubicBezTo>
                <a:cubicBezTo>
                  <a:pt x="1" y="2823"/>
                  <a:pt x="184" y="3336"/>
                  <a:pt x="661" y="3501"/>
                </a:cubicBezTo>
                <a:lnTo>
                  <a:pt x="734" y="3519"/>
                </a:lnTo>
                <a:cubicBezTo>
                  <a:pt x="1210" y="3629"/>
                  <a:pt x="1669" y="3354"/>
                  <a:pt x="2072" y="3079"/>
                </a:cubicBezTo>
                <a:lnTo>
                  <a:pt x="3868" y="1870"/>
                </a:lnTo>
                <a:cubicBezTo>
                  <a:pt x="4033" y="1760"/>
                  <a:pt x="4198" y="1631"/>
                  <a:pt x="4308" y="1466"/>
                </a:cubicBezTo>
                <a:cubicBezTo>
                  <a:pt x="4528" y="1118"/>
                  <a:pt x="4345" y="660"/>
                  <a:pt x="4051" y="403"/>
                </a:cubicBezTo>
                <a:cubicBezTo>
                  <a:pt x="3667" y="73"/>
                  <a:pt x="3098" y="0"/>
                  <a:pt x="2622" y="202"/>
                </a:cubicBezTo>
                <a:cubicBezTo>
                  <a:pt x="2402" y="293"/>
                  <a:pt x="2164" y="403"/>
                  <a:pt x="1944" y="513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755250" y="936400"/>
            <a:ext cx="115500" cy="108175"/>
          </a:xfrm>
          <a:custGeom>
            <a:avLst/>
            <a:gdLst/>
            <a:ahLst/>
            <a:cxnLst/>
            <a:rect l="l" t="t" r="r" b="b"/>
            <a:pathLst>
              <a:path w="4620" h="4327" fill="none" extrusionOk="0">
                <a:moveTo>
                  <a:pt x="733" y="935"/>
                </a:moveTo>
                <a:cubicBezTo>
                  <a:pt x="0" y="2163"/>
                  <a:pt x="990" y="4326"/>
                  <a:pt x="2676" y="3996"/>
                </a:cubicBezTo>
                <a:cubicBezTo>
                  <a:pt x="4253" y="3703"/>
                  <a:pt x="4619" y="1613"/>
                  <a:pt x="3409" y="642"/>
                </a:cubicBezTo>
                <a:cubicBezTo>
                  <a:pt x="2640" y="1"/>
                  <a:pt x="1283" y="19"/>
                  <a:pt x="733" y="935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114600" y="1033075"/>
            <a:ext cx="77450" cy="72900"/>
          </a:xfrm>
          <a:custGeom>
            <a:avLst/>
            <a:gdLst/>
            <a:ahLst/>
            <a:cxnLst/>
            <a:rect l="l" t="t" r="r" b="b"/>
            <a:pathLst>
              <a:path w="3098" h="2916" fill="none" extrusionOk="0">
                <a:moveTo>
                  <a:pt x="788" y="496"/>
                </a:moveTo>
                <a:cubicBezTo>
                  <a:pt x="843" y="459"/>
                  <a:pt x="898" y="404"/>
                  <a:pt x="972" y="367"/>
                </a:cubicBezTo>
                <a:cubicBezTo>
                  <a:pt x="1650" y="1"/>
                  <a:pt x="2658" y="367"/>
                  <a:pt x="2878" y="1137"/>
                </a:cubicBezTo>
                <a:cubicBezTo>
                  <a:pt x="3098" y="1980"/>
                  <a:pt x="2291" y="2915"/>
                  <a:pt x="1430" y="2787"/>
                </a:cubicBezTo>
                <a:cubicBezTo>
                  <a:pt x="367" y="2640"/>
                  <a:pt x="0" y="1156"/>
                  <a:pt x="788" y="496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171625" y="345750"/>
            <a:ext cx="74700" cy="72875"/>
          </a:xfrm>
          <a:custGeom>
            <a:avLst/>
            <a:gdLst/>
            <a:ahLst/>
            <a:cxnLst/>
            <a:rect l="l" t="t" r="r" b="b"/>
            <a:pathLst>
              <a:path w="2988" h="2915" fill="none" extrusionOk="0">
                <a:moveTo>
                  <a:pt x="128" y="825"/>
                </a:moveTo>
                <a:cubicBezTo>
                  <a:pt x="0" y="1320"/>
                  <a:pt x="165" y="1852"/>
                  <a:pt x="568" y="2182"/>
                </a:cubicBezTo>
                <a:cubicBezTo>
                  <a:pt x="1595" y="2915"/>
                  <a:pt x="2988" y="1925"/>
                  <a:pt x="2310" y="734"/>
                </a:cubicBezTo>
                <a:cubicBezTo>
                  <a:pt x="2126" y="422"/>
                  <a:pt x="1833" y="202"/>
                  <a:pt x="1503" y="92"/>
                </a:cubicBezTo>
                <a:cubicBezTo>
                  <a:pt x="1246" y="1"/>
                  <a:pt x="990" y="1"/>
                  <a:pt x="733" y="92"/>
                </a:cubicBezTo>
                <a:cubicBezTo>
                  <a:pt x="422" y="221"/>
                  <a:pt x="202" y="495"/>
                  <a:pt x="128" y="825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943175" y="3455225"/>
            <a:ext cx="142075" cy="169100"/>
          </a:xfrm>
          <a:custGeom>
            <a:avLst/>
            <a:gdLst/>
            <a:ahLst/>
            <a:cxnLst/>
            <a:rect l="l" t="t" r="r" b="b"/>
            <a:pathLst>
              <a:path w="5683" h="6764" fill="none" extrusionOk="0">
                <a:moveTo>
                  <a:pt x="1302" y="1375"/>
                </a:moveTo>
                <a:cubicBezTo>
                  <a:pt x="3135" y="0"/>
                  <a:pt x="5682" y="1540"/>
                  <a:pt x="5353" y="3776"/>
                </a:cubicBezTo>
                <a:cubicBezTo>
                  <a:pt x="5023" y="6031"/>
                  <a:pt x="2145" y="6764"/>
                  <a:pt x="789" y="4931"/>
                </a:cubicBezTo>
                <a:cubicBezTo>
                  <a:pt x="0" y="3795"/>
                  <a:pt x="220" y="2237"/>
                  <a:pt x="1302" y="1375"/>
                </a:cubicBezTo>
                <a:close/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1810725" y="2598850"/>
            <a:ext cx="132450" cy="107225"/>
          </a:xfrm>
          <a:custGeom>
            <a:avLst/>
            <a:gdLst/>
            <a:ahLst/>
            <a:cxnLst/>
            <a:rect l="l" t="t" r="r" b="b"/>
            <a:pathLst>
              <a:path w="5298" h="4289" fill="none" extrusionOk="0">
                <a:moveTo>
                  <a:pt x="403" y="4289"/>
                </a:moveTo>
                <a:cubicBezTo>
                  <a:pt x="0" y="1503"/>
                  <a:pt x="3593" y="0"/>
                  <a:pt x="5297" y="2254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198500" y="113235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409000" y="3286225"/>
            <a:ext cx="68775" cy="50900"/>
          </a:xfrm>
          <a:custGeom>
            <a:avLst/>
            <a:gdLst/>
            <a:ahLst/>
            <a:cxnLst/>
            <a:rect l="l" t="t" r="r" b="b"/>
            <a:pathLst>
              <a:path w="2751" h="2036" fill="none" extrusionOk="0">
                <a:moveTo>
                  <a:pt x="1" y="1"/>
                </a:moveTo>
                <a:cubicBezTo>
                  <a:pt x="257" y="1247"/>
                  <a:pt x="1504" y="2035"/>
                  <a:pt x="2750" y="172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1332775" y="4832750"/>
            <a:ext cx="44925" cy="78400"/>
          </a:xfrm>
          <a:custGeom>
            <a:avLst/>
            <a:gdLst/>
            <a:ahLst/>
            <a:cxnLst/>
            <a:rect l="l" t="t" r="r" b="b"/>
            <a:pathLst>
              <a:path w="1797" h="3136" fill="none" extrusionOk="0">
                <a:moveTo>
                  <a:pt x="0" y="3135"/>
                </a:moveTo>
                <a:cubicBezTo>
                  <a:pt x="843" y="2255"/>
                  <a:pt x="1467" y="1174"/>
                  <a:pt x="1796" y="1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362575" y="350100"/>
            <a:ext cx="28425" cy="117325"/>
          </a:xfrm>
          <a:custGeom>
            <a:avLst/>
            <a:gdLst/>
            <a:ahLst/>
            <a:cxnLst/>
            <a:rect l="l" t="t" r="r" b="b"/>
            <a:pathLst>
              <a:path w="1137" h="4693" fill="none" extrusionOk="0">
                <a:moveTo>
                  <a:pt x="0" y="0"/>
                </a:moveTo>
                <a:cubicBezTo>
                  <a:pt x="752" y="1448"/>
                  <a:pt x="1137" y="3061"/>
                  <a:pt x="1118" y="469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6015650" y="509013"/>
            <a:ext cx="145725" cy="60975"/>
          </a:xfrm>
          <a:custGeom>
            <a:avLst/>
            <a:gdLst/>
            <a:ahLst/>
            <a:cxnLst/>
            <a:rect l="l" t="t" r="r" b="b"/>
            <a:pathLst>
              <a:path w="5829" h="2439" fill="none" extrusionOk="0">
                <a:moveTo>
                  <a:pt x="0" y="0"/>
                </a:moveTo>
                <a:cubicBezTo>
                  <a:pt x="1485" y="1613"/>
                  <a:pt x="3648" y="2438"/>
                  <a:pt x="5829" y="2237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757313" y="2139900"/>
            <a:ext cx="111375" cy="49525"/>
          </a:xfrm>
          <a:custGeom>
            <a:avLst/>
            <a:gdLst/>
            <a:ahLst/>
            <a:cxnLst/>
            <a:rect l="l" t="t" r="r" b="b"/>
            <a:pathLst>
              <a:path w="4455" h="1981" fill="none" extrusionOk="0">
                <a:moveTo>
                  <a:pt x="1" y="1980"/>
                </a:moveTo>
                <a:cubicBezTo>
                  <a:pt x="991" y="551"/>
                  <a:pt x="2842" y="1"/>
                  <a:pt x="4455" y="679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7754875" y="1513700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784200" y="4340288"/>
            <a:ext cx="113200" cy="90750"/>
          </a:xfrm>
          <a:custGeom>
            <a:avLst/>
            <a:gdLst/>
            <a:ahLst/>
            <a:cxnLst/>
            <a:rect l="l" t="t" r="r" b="b"/>
            <a:pathLst>
              <a:path w="4528" h="3630" fill="none" extrusionOk="0">
                <a:moveTo>
                  <a:pt x="1705" y="605"/>
                </a:moveTo>
                <a:cubicBezTo>
                  <a:pt x="1485" y="715"/>
                  <a:pt x="1284" y="807"/>
                  <a:pt x="1064" y="917"/>
                </a:cubicBezTo>
                <a:cubicBezTo>
                  <a:pt x="514" y="1210"/>
                  <a:pt x="56" y="1705"/>
                  <a:pt x="19" y="2365"/>
                </a:cubicBezTo>
                <a:cubicBezTo>
                  <a:pt x="1" y="2823"/>
                  <a:pt x="184" y="3336"/>
                  <a:pt x="661" y="3501"/>
                </a:cubicBezTo>
                <a:lnTo>
                  <a:pt x="734" y="3519"/>
                </a:lnTo>
                <a:cubicBezTo>
                  <a:pt x="1210" y="3629"/>
                  <a:pt x="1669" y="3354"/>
                  <a:pt x="2072" y="3079"/>
                </a:cubicBezTo>
                <a:lnTo>
                  <a:pt x="3868" y="1870"/>
                </a:lnTo>
                <a:cubicBezTo>
                  <a:pt x="4033" y="1760"/>
                  <a:pt x="4198" y="1631"/>
                  <a:pt x="4308" y="1466"/>
                </a:cubicBezTo>
                <a:cubicBezTo>
                  <a:pt x="4528" y="1118"/>
                  <a:pt x="4345" y="660"/>
                  <a:pt x="4051" y="403"/>
                </a:cubicBezTo>
                <a:cubicBezTo>
                  <a:pt x="3667" y="73"/>
                  <a:pt x="3098" y="0"/>
                  <a:pt x="2622" y="202"/>
                </a:cubicBezTo>
                <a:cubicBezTo>
                  <a:pt x="2402" y="293"/>
                  <a:pt x="2164" y="403"/>
                  <a:pt x="1944" y="513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7200975" y="2623575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327413" y="104065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525475" y="4796125"/>
            <a:ext cx="68775" cy="50900"/>
          </a:xfrm>
          <a:custGeom>
            <a:avLst/>
            <a:gdLst/>
            <a:ahLst/>
            <a:cxnLst/>
            <a:rect l="l" t="t" r="r" b="b"/>
            <a:pathLst>
              <a:path w="2751" h="2036" fill="none" extrusionOk="0">
                <a:moveTo>
                  <a:pt x="1" y="1"/>
                </a:moveTo>
                <a:cubicBezTo>
                  <a:pt x="257" y="1247"/>
                  <a:pt x="1504" y="2035"/>
                  <a:pt x="2750" y="172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4917225" y="4015775"/>
            <a:ext cx="132450" cy="107225"/>
          </a:xfrm>
          <a:custGeom>
            <a:avLst/>
            <a:gdLst/>
            <a:ahLst/>
            <a:cxnLst/>
            <a:rect l="l" t="t" r="r" b="b"/>
            <a:pathLst>
              <a:path w="5298" h="4289" fill="none" extrusionOk="0">
                <a:moveTo>
                  <a:pt x="403" y="4289"/>
                </a:moveTo>
                <a:cubicBezTo>
                  <a:pt x="0" y="1503"/>
                  <a:pt x="3593" y="0"/>
                  <a:pt x="5297" y="2254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title" hasCustomPrompt="1"/>
          </p:nvPr>
        </p:nvSpPr>
        <p:spPr>
          <a:xfrm>
            <a:off x="1796125" y="1477350"/>
            <a:ext cx="5551800" cy="167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5" name="Google Shape;185;p11"/>
          <p:cNvSpPr txBox="1">
            <a:spLocks noGrp="1"/>
          </p:cNvSpPr>
          <p:nvPr>
            <p:ph type="body" idx="1"/>
          </p:nvPr>
        </p:nvSpPr>
        <p:spPr>
          <a:xfrm>
            <a:off x="1796125" y="3076100"/>
            <a:ext cx="5551800" cy="4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7347925" y="993875"/>
            <a:ext cx="212175" cy="439450"/>
          </a:xfrm>
          <a:custGeom>
            <a:avLst/>
            <a:gdLst/>
            <a:ahLst/>
            <a:cxnLst/>
            <a:rect l="l" t="t" r="r" b="b"/>
            <a:pathLst>
              <a:path w="8487" h="17578" fill="none" extrusionOk="0">
                <a:moveTo>
                  <a:pt x="7992" y="11419"/>
                </a:moveTo>
                <a:cubicBezTo>
                  <a:pt x="8157" y="9880"/>
                  <a:pt x="8487" y="8359"/>
                  <a:pt x="8450" y="6837"/>
                </a:cubicBezTo>
                <a:cubicBezTo>
                  <a:pt x="8450" y="6306"/>
                  <a:pt x="8322" y="5792"/>
                  <a:pt x="8322" y="5279"/>
                </a:cubicBezTo>
                <a:cubicBezTo>
                  <a:pt x="7955" y="3226"/>
                  <a:pt x="6654" y="1210"/>
                  <a:pt x="4656" y="605"/>
                </a:cubicBezTo>
                <a:cubicBezTo>
                  <a:pt x="2640" y="1"/>
                  <a:pt x="128" y="1394"/>
                  <a:pt x="74" y="3483"/>
                </a:cubicBezTo>
                <a:cubicBezTo>
                  <a:pt x="0" y="5994"/>
                  <a:pt x="3116" y="7570"/>
                  <a:pt x="3556" y="10045"/>
                </a:cubicBezTo>
                <a:cubicBezTo>
                  <a:pt x="3776" y="11255"/>
                  <a:pt x="3336" y="12446"/>
                  <a:pt x="3134" y="13656"/>
                </a:cubicBezTo>
                <a:cubicBezTo>
                  <a:pt x="2951" y="14847"/>
                  <a:pt x="3153" y="16295"/>
                  <a:pt x="4216" y="16900"/>
                </a:cubicBezTo>
                <a:cubicBezTo>
                  <a:pt x="5407" y="17578"/>
                  <a:pt x="7020" y="16662"/>
                  <a:pt x="7570" y="15415"/>
                </a:cubicBezTo>
                <a:cubicBezTo>
                  <a:pt x="8010" y="14389"/>
                  <a:pt x="7845" y="13124"/>
                  <a:pt x="7918" y="12024"/>
                </a:cubicBezTo>
                <a:cubicBezTo>
                  <a:pt x="7955" y="11823"/>
                  <a:pt x="7973" y="11621"/>
                  <a:pt x="7992" y="11419"/>
                </a:cubicBezTo>
                <a:close/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/>
          <p:nvPr/>
        </p:nvSpPr>
        <p:spPr>
          <a:xfrm>
            <a:off x="1636055" y="3693250"/>
            <a:ext cx="153649" cy="287548"/>
          </a:xfrm>
          <a:custGeom>
            <a:avLst/>
            <a:gdLst/>
            <a:ahLst/>
            <a:cxnLst/>
            <a:rect l="l" t="t" r="r" b="b"/>
            <a:pathLst>
              <a:path w="4271" h="7993" fill="none" extrusionOk="0">
                <a:moveTo>
                  <a:pt x="495" y="4143"/>
                </a:moveTo>
                <a:cubicBezTo>
                  <a:pt x="257" y="3318"/>
                  <a:pt x="0" y="2475"/>
                  <a:pt x="165" y="1614"/>
                </a:cubicBezTo>
                <a:cubicBezTo>
                  <a:pt x="330" y="770"/>
                  <a:pt x="1081" y="1"/>
                  <a:pt x="1925" y="111"/>
                </a:cubicBezTo>
                <a:cubicBezTo>
                  <a:pt x="2658" y="202"/>
                  <a:pt x="3171" y="917"/>
                  <a:pt x="3354" y="1632"/>
                </a:cubicBezTo>
                <a:cubicBezTo>
                  <a:pt x="3538" y="2347"/>
                  <a:pt x="3519" y="3098"/>
                  <a:pt x="3702" y="3813"/>
                </a:cubicBezTo>
                <a:cubicBezTo>
                  <a:pt x="3886" y="4546"/>
                  <a:pt x="4271" y="5261"/>
                  <a:pt x="4197" y="6013"/>
                </a:cubicBezTo>
                <a:cubicBezTo>
                  <a:pt x="4106" y="6782"/>
                  <a:pt x="3519" y="7424"/>
                  <a:pt x="2731" y="7571"/>
                </a:cubicBezTo>
                <a:cubicBezTo>
                  <a:pt x="513" y="7992"/>
                  <a:pt x="898" y="5463"/>
                  <a:pt x="495" y="4143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"/>
          <p:cNvSpPr/>
          <p:nvPr/>
        </p:nvSpPr>
        <p:spPr>
          <a:xfrm>
            <a:off x="4142838" y="235225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"/>
          <p:cNvSpPr/>
          <p:nvPr/>
        </p:nvSpPr>
        <p:spPr>
          <a:xfrm>
            <a:off x="1140088" y="148825"/>
            <a:ext cx="113200" cy="90750"/>
          </a:xfrm>
          <a:custGeom>
            <a:avLst/>
            <a:gdLst/>
            <a:ahLst/>
            <a:cxnLst/>
            <a:rect l="l" t="t" r="r" b="b"/>
            <a:pathLst>
              <a:path w="4528" h="3630" fill="none" extrusionOk="0">
                <a:moveTo>
                  <a:pt x="1705" y="605"/>
                </a:moveTo>
                <a:cubicBezTo>
                  <a:pt x="1485" y="715"/>
                  <a:pt x="1284" y="807"/>
                  <a:pt x="1064" y="917"/>
                </a:cubicBezTo>
                <a:cubicBezTo>
                  <a:pt x="514" y="1210"/>
                  <a:pt x="56" y="1705"/>
                  <a:pt x="19" y="2365"/>
                </a:cubicBezTo>
                <a:cubicBezTo>
                  <a:pt x="1" y="2823"/>
                  <a:pt x="184" y="3336"/>
                  <a:pt x="661" y="3501"/>
                </a:cubicBezTo>
                <a:lnTo>
                  <a:pt x="734" y="3519"/>
                </a:lnTo>
                <a:cubicBezTo>
                  <a:pt x="1210" y="3629"/>
                  <a:pt x="1669" y="3354"/>
                  <a:pt x="2072" y="3079"/>
                </a:cubicBezTo>
                <a:lnTo>
                  <a:pt x="3868" y="1870"/>
                </a:lnTo>
                <a:cubicBezTo>
                  <a:pt x="4033" y="1760"/>
                  <a:pt x="4198" y="1631"/>
                  <a:pt x="4308" y="1466"/>
                </a:cubicBezTo>
                <a:cubicBezTo>
                  <a:pt x="4528" y="1118"/>
                  <a:pt x="4345" y="660"/>
                  <a:pt x="4051" y="403"/>
                </a:cubicBezTo>
                <a:cubicBezTo>
                  <a:pt x="3667" y="73"/>
                  <a:pt x="3098" y="0"/>
                  <a:pt x="2622" y="202"/>
                </a:cubicBezTo>
                <a:cubicBezTo>
                  <a:pt x="2402" y="293"/>
                  <a:pt x="2164" y="403"/>
                  <a:pt x="1944" y="513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1"/>
          <p:cNvSpPr/>
          <p:nvPr/>
        </p:nvSpPr>
        <p:spPr>
          <a:xfrm>
            <a:off x="8672375" y="1055888"/>
            <a:ext cx="115500" cy="108175"/>
          </a:xfrm>
          <a:custGeom>
            <a:avLst/>
            <a:gdLst/>
            <a:ahLst/>
            <a:cxnLst/>
            <a:rect l="l" t="t" r="r" b="b"/>
            <a:pathLst>
              <a:path w="4620" h="4327" fill="none" extrusionOk="0">
                <a:moveTo>
                  <a:pt x="733" y="935"/>
                </a:moveTo>
                <a:cubicBezTo>
                  <a:pt x="0" y="2163"/>
                  <a:pt x="990" y="4326"/>
                  <a:pt x="2676" y="3996"/>
                </a:cubicBezTo>
                <a:cubicBezTo>
                  <a:pt x="4253" y="3703"/>
                  <a:pt x="4619" y="1613"/>
                  <a:pt x="3409" y="642"/>
                </a:cubicBezTo>
                <a:cubicBezTo>
                  <a:pt x="2640" y="1"/>
                  <a:pt x="1283" y="19"/>
                  <a:pt x="733" y="935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1"/>
          <p:cNvSpPr/>
          <p:nvPr/>
        </p:nvSpPr>
        <p:spPr>
          <a:xfrm>
            <a:off x="3311563" y="4764275"/>
            <a:ext cx="77450" cy="72900"/>
          </a:xfrm>
          <a:custGeom>
            <a:avLst/>
            <a:gdLst/>
            <a:ahLst/>
            <a:cxnLst/>
            <a:rect l="l" t="t" r="r" b="b"/>
            <a:pathLst>
              <a:path w="3098" h="2916" fill="none" extrusionOk="0">
                <a:moveTo>
                  <a:pt x="788" y="496"/>
                </a:moveTo>
                <a:cubicBezTo>
                  <a:pt x="843" y="459"/>
                  <a:pt x="898" y="404"/>
                  <a:pt x="972" y="367"/>
                </a:cubicBezTo>
                <a:cubicBezTo>
                  <a:pt x="1650" y="1"/>
                  <a:pt x="2658" y="367"/>
                  <a:pt x="2878" y="1137"/>
                </a:cubicBezTo>
                <a:cubicBezTo>
                  <a:pt x="3098" y="1980"/>
                  <a:pt x="2291" y="2915"/>
                  <a:pt x="1430" y="2787"/>
                </a:cubicBezTo>
                <a:cubicBezTo>
                  <a:pt x="367" y="2640"/>
                  <a:pt x="0" y="1156"/>
                  <a:pt x="788" y="496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"/>
          <p:cNvSpPr/>
          <p:nvPr/>
        </p:nvSpPr>
        <p:spPr>
          <a:xfrm>
            <a:off x="5110188" y="4790675"/>
            <a:ext cx="74700" cy="72875"/>
          </a:xfrm>
          <a:custGeom>
            <a:avLst/>
            <a:gdLst/>
            <a:ahLst/>
            <a:cxnLst/>
            <a:rect l="l" t="t" r="r" b="b"/>
            <a:pathLst>
              <a:path w="2988" h="2915" fill="none" extrusionOk="0">
                <a:moveTo>
                  <a:pt x="128" y="825"/>
                </a:moveTo>
                <a:cubicBezTo>
                  <a:pt x="0" y="1320"/>
                  <a:pt x="165" y="1852"/>
                  <a:pt x="568" y="2182"/>
                </a:cubicBezTo>
                <a:cubicBezTo>
                  <a:pt x="1595" y="2915"/>
                  <a:pt x="2988" y="1925"/>
                  <a:pt x="2310" y="734"/>
                </a:cubicBezTo>
                <a:cubicBezTo>
                  <a:pt x="2126" y="422"/>
                  <a:pt x="1833" y="202"/>
                  <a:pt x="1503" y="92"/>
                </a:cubicBezTo>
                <a:cubicBezTo>
                  <a:pt x="1246" y="1"/>
                  <a:pt x="990" y="1"/>
                  <a:pt x="733" y="92"/>
                </a:cubicBezTo>
                <a:cubicBezTo>
                  <a:pt x="422" y="221"/>
                  <a:pt x="202" y="495"/>
                  <a:pt x="128" y="825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"/>
          <p:cNvSpPr/>
          <p:nvPr/>
        </p:nvSpPr>
        <p:spPr>
          <a:xfrm>
            <a:off x="1395463" y="486355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1"/>
          <p:cNvSpPr/>
          <p:nvPr/>
        </p:nvSpPr>
        <p:spPr>
          <a:xfrm>
            <a:off x="8441488" y="239575"/>
            <a:ext cx="28425" cy="117325"/>
          </a:xfrm>
          <a:custGeom>
            <a:avLst/>
            <a:gdLst/>
            <a:ahLst/>
            <a:cxnLst/>
            <a:rect l="l" t="t" r="r" b="b"/>
            <a:pathLst>
              <a:path w="1137" h="4693" fill="none" extrusionOk="0">
                <a:moveTo>
                  <a:pt x="0" y="0"/>
                </a:moveTo>
                <a:cubicBezTo>
                  <a:pt x="752" y="1448"/>
                  <a:pt x="1137" y="3061"/>
                  <a:pt x="1118" y="469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1"/>
          <p:cNvSpPr/>
          <p:nvPr/>
        </p:nvSpPr>
        <p:spPr>
          <a:xfrm>
            <a:off x="6094563" y="398488"/>
            <a:ext cx="145725" cy="60975"/>
          </a:xfrm>
          <a:custGeom>
            <a:avLst/>
            <a:gdLst/>
            <a:ahLst/>
            <a:cxnLst/>
            <a:rect l="l" t="t" r="r" b="b"/>
            <a:pathLst>
              <a:path w="5829" h="2439" fill="none" extrusionOk="0">
                <a:moveTo>
                  <a:pt x="0" y="0"/>
                </a:moveTo>
                <a:cubicBezTo>
                  <a:pt x="1485" y="1613"/>
                  <a:pt x="3648" y="2438"/>
                  <a:pt x="5829" y="2237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"/>
          <p:cNvSpPr/>
          <p:nvPr/>
        </p:nvSpPr>
        <p:spPr>
          <a:xfrm>
            <a:off x="8836225" y="2029375"/>
            <a:ext cx="111375" cy="49525"/>
          </a:xfrm>
          <a:custGeom>
            <a:avLst/>
            <a:gdLst/>
            <a:ahLst/>
            <a:cxnLst/>
            <a:rect l="l" t="t" r="r" b="b"/>
            <a:pathLst>
              <a:path w="4455" h="1981" fill="none" extrusionOk="0">
                <a:moveTo>
                  <a:pt x="1" y="1980"/>
                </a:moveTo>
                <a:cubicBezTo>
                  <a:pt x="991" y="551"/>
                  <a:pt x="2842" y="1"/>
                  <a:pt x="4455" y="679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1"/>
          <p:cNvSpPr/>
          <p:nvPr/>
        </p:nvSpPr>
        <p:spPr>
          <a:xfrm>
            <a:off x="299588" y="4410025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1"/>
          <p:cNvSpPr/>
          <p:nvPr/>
        </p:nvSpPr>
        <p:spPr>
          <a:xfrm>
            <a:off x="433863" y="349840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1"/>
          <p:cNvSpPr/>
          <p:nvPr/>
        </p:nvSpPr>
        <p:spPr>
          <a:xfrm>
            <a:off x="366063" y="994925"/>
            <a:ext cx="145725" cy="60975"/>
          </a:xfrm>
          <a:custGeom>
            <a:avLst/>
            <a:gdLst/>
            <a:ahLst/>
            <a:cxnLst/>
            <a:rect l="l" t="t" r="r" b="b"/>
            <a:pathLst>
              <a:path w="5829" h="2439" fill="none" extrusionOk="0">
                <a:moveTo>
                  <a:pt x="0" y="0"/>
                </a:moveTo>
                <a:cubicBezTo>
                  <a:pt x="1485" y="1613"/>
                  <a:pt x="3648" y="2438"/>
                  <a:pt x="5829" y="2237"/>
                </a:cubicBezTo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517088" y="4921300"/>
            <a:ext cx="28425" cy="117325"/>
          </a:xfrm>
          <a:custGeom>
            <a:avLst/>
            <a:gdLst/>
            <a:ahLst/>
            <a:cxnLst/>
            <a:rect l="l" t="t" r="r" b="b"/>
            <a:pathLst>
              <a:path w="1137" h="4693" fill="none" extrusionOk="0">
                <a:moveTo>
                  <a:pt x="0" y="0"/>
                </a:moveTo>
                <a:cubicBezTo>
                  <a:pt x="752" y="1448"/>
                  <a:pt x="1137" y="3061"/>
                  <a:pt x="1118" y="469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350875" y="2359200"/>
            <a:ext cx="823200" cy="8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title" idx="3"/>
          </p:nvPr>
        </p:nvSpPr>
        <p:spPr>
          <a:xfrm flipH="1">
            <a:off x="903875" y="2342813"/>
            <a:ext cx="2988900" cy="3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subTitle" idx="1"/>
          </p:nvPr>
        </p:nvSpPr>
        <p:spPr>
          <a:xfrm flipH="1">
            <a:off x="903875" y="2669513"/>
            <a:ext cx="298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4" hasCustomPrompt="1"/>
          </p:nvPr>
        </p:nvSpPr>
        <p:spPr>
          <a:xfrm>
            <a:off x="3588875" y="3552200"/>
            <a:ext cx="823200" cy="8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5"/>
          </p:nvPr>
        </p:nvSpPr>
        <p:spPr>
          <a:xfrm>
            <a:off x="4870225" y="3535888"/>
            <a:ext cx="2988900" cy="3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subTitle" idx="6"/>
          </p:nvPr>
        </p:nvSpPr>
        <p:spPr>
          <a:xfrm>
            <a:off x="4870225" y="3862513"/>
            <a:ext cx="298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7" hasCustomPrompt="1"/>
          </p:nvPr>
        </p:nvSpPr>
        <p:spPr>
          <a:xfrm>
            <a:off x="3969875" y="1209800"/>
            <a:ext cx="823200" cy="89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1" name="Google Shape;211;p13"/>
          <p:cNvSpPr txBox="1">
            <a:spLocks noGrp="1"/>
          </p:cNvSpPr>
          <p:nvPr>
            <p:ph type="title" idx="8"/>
          </p:nvPr>
        </p:nvSpPr>
        <p:spPr>
          <a:xfrm>
            <a:off x="5175025" y="1193488"/>
            <a:ext cx="2988900" cy="3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9"/>
          </p:nvPr>
        </p:nvSpPr>
        <p:spPr>
          <a:xfrm>
            <a:off x="5175025" y="1520113"/>
            <a:ext cx="298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/>
          <p:nvPr/>
        </p:nvSpPr>
        <p:spPr>
          <a:xfrm rot="10800000">
            <a:off x="364688" y="1414575"/>
            <a:ext cx="212175" cy="439450"/>
          </a:xfrm>
          <a:custGeom>
            <a:avLst/>
            <a:gdLst/>
            <a:ahLst/>
            <a:cxnLst/>
            <a:rect l="l" t="t" r="r" b="b"/>
            <a:pathLst>
              <a:path w="8487" h="17578" fill="none" extrusionOk="0">
                <a:moveTo>
                  <a:pt x="7992" y="11419"/>
                </a:moveTo>
                <a:cubicBezTo>
                  <a:pt x="8157" y="9880"/>
                  <a:pt x="8487" y="8359"/>
                  <a:pt x="8450" y="6837"/>
                </a:cubicBezTo>
                <a:cubicBezTo>
                  <a:pt x="8450" y="6306"/>
                  <a:pt x="8322" y="5792"/>
                  <a:pt x="8322" y="5279"/>
                </a:cubicBezTo>
                <a:cubicBezTo>
                  <a:pt x="7955" y="3226"/>
                  <a:pt x="6654" y="1210"/>
                  <a:pt x="4656" y="605"/>
                </a:cubicBezTo>
                <a:cubicBezTo>
                  <a:pt x="2640" y="1"/>
                  <a:pt x="128" y="1394"/>
                  <a:pt x="74" y="3483"/>
                </a:cubicBezTo>
                <a:cubicBezTo>
                  <a:pt x="0" y="5994"/>
                  <a:pt x="3116" y="7570"/>
                  <a:pt x="3556" y="10045"/>
                </a:cubicBezTo>
                <a:cubicBezTo>
                  <a:pt x="3776" y="11255"/>
                  <a:pt x="3336" y="12446"/>
                  <a:pt x="3134" y="13656"/>
                </a:cubicBezTo>
                <a:cubicBezTo>
                  <a:pt x="2951" y="14847"/>
                  <a:pt x="3153" y="16295"/>
                  <a:pt x="4216" y="16900"/>
                </a:cubicBezTo>
                <a:cubicBezTo>
                  <a:pt x="5407" y="17578"/>
                  <a:pt x="7020" y="16662"/>
                  <a:pt x="7570" y="15415"/>
                </a:cubicBezTo>
                <a:cubicBezTo>
                  <a:pt x="8010" y="14389"/>
                  <a:pt x="7845" y="13124"/>
                  <a:pt x="7918" y="12024"/>
                </a:cubicBezTo>
                <a:cubicBezTo>
                  <a:pt x="7955" y="11823"/>
                  <a:pt x="7973" y="11621"/>
                  <a:pt x="7992" y="11419"/>
                </a:cubicBezTo>
                <a:close/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"/>
          <p:cNvSpPr/>
          <p:nvPr/>
        </p:nvSpPr>
        <p:spPr>
          <a:xfrm rot="10800000">
            <a:off x="8840825" y="2883225"/>
            <a:ext cx="106775" cy="199825"/>
          </a:xfrm>
          <a:custGeom>
            <a:avLst/>
            <a:gdLst/>
            <a:ahLst/>
            <a:cxnLst/>
            <a:rect l="l" t="t" r="r" b="b"/>
            <a:pathLst>
              <a:path w="4271" h="7993" fill="none" extrusionOk="0">
                <a:moveTo>
                  <a:pt x="495" y="4143"/>
                </a:moveTo>
                <a:cubicBezTo>
                  <a:pt x="257" y="3318"/>
                  <a:pt x="0" y="2475"/>
                  <a:pt x="165" y="1614"/>
                </a:cubicBezTo>
                <a:cubicBezTo>
                  <a:pt x="330" y="770"/>
                  <a:pt x="1081" y="1"/>
                  <a:pt x="1925" y="111"/>
                </a:cubicBezTo>
                <a:cubicBezTo>
                  <a:pt x="2658" y="202"/>
                  <a:pt x="3171" y="917"/>
                  <a:pt x="3354" y="1632"/>
                </a:cubicBezTo>
                <a:cubicBezTo>
                  <a:pt x="3538" y="2347"/>
                  <a:pt x="3519" y="3098"/>
                  <a:pt x="3702" y="3813"/>
                </a:cubicBezTo>
                <a:cubicBezTo>
                  <a:pt x="3886" y="4546"/>
                  <a:pt x="4271" y="5261"/>
                  <a:pt x="4197" y="6013"/>
                </a:cubicBezTo>
                <a:cubicBezTo>
                  <a:pt x="4106" y="6782"/>
                  <a:pt x="3519" y="7424"/>
                  <a:pt x="2731" y="7571"/>
                </a:cubicBezTo>
                <a:cubicBezTo>
                  <a:pt x="513" y="7992"/>
                  <a:pt x="898" y="5463"/>
                  <a:pt x="495" y="4143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3"/>
          <p:cNvSpPr/>
          <p:nvPr/>
        </p:nvSpPr>
        <p:spPr>
          <a:xfrm rot="10800000">
            <a:off x="4799850" y="4826200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3"/>
          <p:cNvSpPr/>
          <p:nvPr/>
        </p:nvSpPr>
        <p:spPr>
          <a:xfrm rot="10800000">
            <a:off x="7823675" y="4947875"/>
            <a:ext cx="113200" cy="90750"/>
          </a:xfrm>
          <a:custGeom>
            <a:avLst/>
            <a:gdLst/>
            <a:ahLst/>
            <a:cxnLst/>
            <a:rect l="l" t="t" r="r" b="b"/>
            <a:pathLst>
              <a:path w="4528" h="3630" fill="none" extrusionOk="0">
                <a:moveTo>
                  <a:pt x="1705" y="605"/>
                </a:moveTo>
                <a:cubicBezTo>
                  <a:pt x="1485" y="715"/>
                  <a:pt x="1284" y="807"/>
                  <a:pt x="1064" y="917"/>
                </a:cubicBezTo>
                <a:cubicBezTo>
                  <a:pt x="514" y="1210"/>
                  <a:pt x="56" y="1705"/>
                  <a:pt x="19" y="2365"/>
                </a:cubicBezTo>
                <a:cubicBezTo>
                  <a:pt x="1" y="2823"/>
                  <a:pt x="184" y="3336"/>
                  <a:pt x="661" y="3501"/>
                </a:cubicBezTo>
                <a:lnTo>
                  <a:pt x="734" y="3519"/>
                </a:lnTo>
                <a:cubicBezTo>
                  <a:pt x="1210" y="3629"/>
                  <a:pt x="1669" y="3354"/>
                  <a:pt x="2072" y="3079"/>
                </a:cubicBezTo>
                <a:lnTo>
                  <a:pt x="3868" y="1870"/>
                </a:lnTo>
                <a:cubicBezTo>
                  <a:pt x="4033" y="1760"/>
                  <a:pt x="4198" y="1631"/>
                  <a:pt x="4308" y="1466"/>
                </a:cubicBezTo>
                <a:cubicBezTo>
                  <a:pt x="4528" y="1118"/>
                  <a:pt x="4345" y="660"/>
                  <a:pt x="4051" y="403"/>
                </a:cubicBezTo>
                <a:cubicBezTo>
                  <a:pt x="3667" y="73"/>
                  <a:pt x="3098" y="0"/>
                  <a:pt x="2622" y="202"/>
                </a:cubicBezTo>
                <a:cubicBezTo>
                  <a:pt x="2402" y="293"/>
                  <a:pt x="2164" y="403"/>
                  <a:pt x="1944" y="513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3"/>
          <p:cNvSpPr/>
          <p:nvPr/>
        </p:nvSpPr>
        <p:spPr>
          <a:xfrm rot="10800000">
            <a:off x="8836463" y="3923200"/>
            <a:ext cx="115500" cy="108175"/>
          </a:xfrm>
          <a:custGeom>
            <a:avLst/>
            <a:gdLst/>
            <a:ahLst/>
            <a:cxnLst/>
            <a:rect l="l" t="t" r="r" b="b"/>
            <a:pathLst>
              <a:path w="4620" h="4327" fill="none" extrusionOk="0">
                <a:moveTo>
                  <a:pt x="733" y="935"/>
                </a:moveTo>
                <a:cubicBezTo>
                  <a:pt x="0" y="2163"/>
                  <a:pt x="990" y="4326"/>
                  <a:pt x="2676" y="3996"/>
                </a:cubicBezTo>
                <a:cubicBezTo>
                  <a:pt x="4253" y="3703"/>
                  <a:pt x="4619" y="1613"/>
                  <a:pt x="3409" y="642"/>
                </a:cubicBezTo>
                <a:cubicBezTo>
                  <a:pt x="2640" y="1"/>
                  <a:pt x="1283" y="19"/>
                  <a:pt x="733" y="935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3"/>
          <p:cNvSpPr/>
          <p:nvPr/>
        </p:nvSpPr>
        <p:spPr>
          <a:xfrm rot="10800000">
            <a:off x="5687950" y="350275"/>
            <a:ext cx="77450" cy="72900"/>
          </a:xfrm>
          <a:custGeom>
            <a:avLst/>
            <a:gdLst/>
            <a:ahLst/>
            <a:cxnLst/>
            <a:rect l="l" t="t" r="r" b="b"/>
            <a:pathLst>
              <a:path w="3098" h="2916" fill="none" extrusionOk="0">
                <a:moveTo>
                  <a:pt x="788" y="496"/>
                </a:moveTo>
                <a:cubicBezTo>
                  <a:pt x="843" y="459"/>
                  <a:pt x="898" y="404"/>
                  <a:pt x="972" y="367"/>
                </a:cubicBezTo>
                <a:cubicBezTo>
                  <a:pt x="1650" y="1"/>
                  <a:pt x="2658" y="367"/>
                  <a:pt x="2878" y="1137"/>
                </a:cubicBezTo>
                <a:cubicBezTo>
                  <a:pt x="3098" y="1980"/>
                  <a:pt x="2291" y="2915"/>
                  <a:pt x="1430" y="2787"/>
                </a:cubicBezTo>
                <a:cubicBezTo>
                  <a:pt x="367" y="2640"/>
                  <a:pt x="0" y="1156"/>
                  <a:pt x="788" y="496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3"/>
          <p:cNvSpPr/>
          <p:nvPr/>
        </p:nvSpPr>
        <p:spPr>
          <a:xfrm rot="10800000">
            <a:off x="8856875" y="789413"/>
            <a:ext cx="74700" cy="72875"/>
          </a:xfrm>
          <a:custGeom>
            <a:avLst/>
            <a:gdLst/>
            <a:ahLst/>
            <a:cxnLst/>
            <a:rect l="l" t="t" r="r" b="b"/>
            <a:pathLst>
              <a:path w="2988" h="2915" fill="none" extrusionOk="0">
                <a:moveTo>
                  <a:pt x="128" y="825"/>
                </a:moveTo>
                <a:cubicBezTo>
                  <a:pt x="0" y="1320"/>
                  <a:pt x="165" y="1852"/>
                  <a:pt x="568" y="2182"/>
                </a:cubicBezTo>
                <a:cubicBezTo>
                  <a:pt x="1595" y="2915"/>
                  <a:pt x="2988" y="1925"/>
                  <a:pt x="2310" y="734"/>
                </a:cubicBezTo>
                <a:cubicBezTo>
                  <a:pt x="2126" y="422"/>
                  <a:pt x="1833" y="202"/>
                  <a:pt x="1503" y="92"/>
                </a:cubicBezTo>
                <a:cubicBezTo>
                  <a:pt x="1246" y="1"/>
                  <a:pt x="990" y="1"/>
                  <a:pt x="733" y="92"/>
                </a:cubicBezTo>
                <a:cubicBezTo>
                  <a:pt x="422" y="221"/>
                  <a:pt x="202" y="495"/>
                  <a:pt x="128" y="825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3"/>
          <p:cNvSpPr/>
          <p:nvPr/>
        </p:nvSpPr>
        <p:spPr>
          <a:xfrm rot="10800000">
            <a:off x="7603575" y="26615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3"/>
          <p:cNvSpPr/>
          <p:nvPr/>
        </p:nvSpPr>
        <p:spPr>
          <a:xfrm rot="10800000">
            <a:off x="607050" y="4830550"/>
            <a:ext cx="28425" cy="117325"/>
          </a:xfrm>
          <a:custGeom>
            <a:avLst/>
            <a:gdLst/>
            <a:ahLst/>
            <a:cxnLst/>
            <a:rect l="l" t="t" r="r" b="b"/>
            <a:pathLst>
              <a:path w="1137" h="4693" fill="none" extrusionOk="0">
                <a:moveTo>
                  <a:pt x="0" y="0"/>
                </a:moveTo>
                <a:cubicBezTo>
                  <a:pt x="752" y="1448"/>
                  <a:pt x="1137" y="3061"/>
                  <a:pt x="1118" y="469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3"/>
          <p:cNvSpPr/>
          <p:nvPr/>
        </p:nvSpPr>
        <p:spPr>
          <a:xfrm rot="10800000">
            <a:off x="2836675" y="4727988"/>
            <a:ext cx="145725" cy="60975"/>
          </a:xfrm>
          <a:custGeom>
            <a:avLst/>
            <a:gdLst/>
            <a:ahLst/>
            <a:cxnLst/>
            <a:rect l="l" t="t" r="r" b="b"/>
            <a:pathLst>
              <a:path w="5829" h="2439" fill="none" extrusionOk="0">
                <a:moveTo>
                  <a:pt x="0" y="0"/>
                </a:moveTo>
                <a:cubicBezTo>
                  <a:pt x="1485" y="1613"/>
                  <a:pt x="3648" y="2438"/>
                  <a:pt x="5829" y="2237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3"/>
          <p:cNvSpPr/>
          <p:nvPr/>
        </p:nvSpPr>
        <p:spPr>
          <a:xfrm rot="10800000">
            <a:off x="129363" y="3108550"/>
            <a:ext cx="111375" cy="49525"/>
          </a:xfrm>
          <a:custGeom>
            <a:avLst/>
            <a:gdLst/>
            <a:ahLst/>
            <a:cxnLst/>
            <a:rect l="l" t="t" r="r" b="b"/>
            <a:pathLst>
              <a:path w="4455" h="1981" fill="none" extrusionOk="0">
                <a:moveTo>
                  <a:pt x="1" y="1980"/>
                </a:moveTo>
                <a:cubicBezTo>
                  <a:pt x="991" y="551"/>
                  <a:pt x="2842" y="1"/>
                  <a:pt x="4455" y="679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3"/>
          <p:cNvSpPr/>
          <p:nvPr/>
        </p:nvSpPr>
        <p:spPr>
          <a:xfrm rot="10800000">
            <a:off x="554125" y="4091288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3"/>
          <p:cNvSpPr/>
          <p:nvPr/>
        </p:nvSpPr>
        <p:spPr>
          <a:xfrm rot="10800000">
            <a:off x="8637025" y="212815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3"/>
          <p:cNvSpPr/>
          <p:nvPr/>
        </p:nvSpPr>
        <p:spPr>
          <a:xfrm rot="10800000">
            <a:off x="1048300" y="423175"/>
            <a:ext cx="145725" cy="60975"/>
          </a:xfrm>
          <a:custGeom>
            <a:avLst/>
            <a:gdLst/>
            <a:ahLst/>
            <a:cxnLst/>
            <a:rect l="l" t="t" r="r" b="b"/>
            <a:pathLst>
              <a:path w="5829" h="2439" fill="none" extrusionOk="0">
                <a:moveTo>
                  <a:pt x="0" y="0"/>
                </a:moveTo>
                <a:cubicBezTo>
                  <a:pt x="1485" y="1613"/>
                  <a:pt x="3648" y="2438"/>
                  <a:pt x="5829" y="2237"/>
                </a:cubicBezTo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3"/>
          <p:cNvSpPr/>
          <p:nvPr/>
        </p:nvSpPr>
        <p:spPr>
          <a:xfrm rot="10800000">
            <a:off x="2531450" y="148825"/>
            <a:ext cx="28425" cy="117325"/>
          </a:xfrm>
          <a:custGeom>
            <a:avLst/>
            <a:gdLst/>
            <a:ahLst/>
            <a:cxnLst/>
            <a:rect l="l" t="t" r="r" b="b"/>
            <a:pathLst>
              <a:path w="1137" h="4693" fill="none" extrusionOk="0">
                <a:moveTo>
                  <a:pt x="0" y="0"/>
                </a:moveTo>
                <a:cubicBezTo>
                  <a:pt x="752" y="1448"/>
                  <a:pt x="1137" y="3061"/>
                  <a:pt x="1118" y="469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"/>
          <p:cNvSpPr txBox="1">
            <a:spLocks noGrp="1"/>
          </p:cNvSpPr>
          <p:nvPr>
            <p:ph type="title"/>
          </p:nvPr>
        </p:nvSpPr>
        <p:spPr>
          <a:xfrm>
            <a:off x="1752435" y="3465900"/>
            <a:ext cx="5639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4"/>
          <p:cNvSpPr txBox="1">
            <a:spLocks noGrp="1"/>
          </p:cNvSpPr>
          <p:nvPr>
            <p:ph type="subTitle" idx="1"/>
          </p:nvPr>
        </p:nvSpPr>
        <p:spPr>
          <a:xfrm flipH="1">
            <a:off x="1752475" y="1702625"/>
            <a:ext cx="5639100" cy="145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3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4"/>
          <p:cNvSpPr/>
          <p:nvPr/>
        </p:nvSpPr>
        <p:spPr>
          <a:xfrm rot="10800000" flipH="1">
            <a:off x="3936275" y="145713"/>
            <a:ext cx="292825" cy="417025"/>
          </a:xfrm>
          <a:custGeom>
            <a:avLst/>
            <a:gdLst/>
            <a:ahLst/>
            <a:cxnLst/>
            <a:rect l="l" t="t" r="r" b="b"/>
            <a:pathLst>
              <a:path w="11713" h="16681" fill="none" extrusionOk="0">
                <a:moveTo>
                  <a:pt x="624" y="9862"/>
                </a:moveTo>
                <a:cubicBezTo>
                  <a:pt x="807" y="12226"/>
                  <a:pt x="2090" y="14572"/>
                  <a:pt x="4234" y="15636"/>
                </a:cubicBezTo>
                <a:cubicBezTo>
                  <a:pt x="6361" y="16680"/>
                  <a:pt x="9275" y="16112"/>
                  <a:pt x="10540" y="14114"/>
                </a:cubicBezTo>
                <a:cubicBezTo>
                  <a:pt x="11713" y="12281"/>
                  <a:pt x="11309" y="9862"/>
                  <a:pt x="10668" y="7791"/>
                </a:cubicBezTo>
                <a:cubicBezTo>
                  <a:pt x="8248" y="1"/>
                  <a:pt x="0" y="1706"/>
                  <a:pt x="624" y="986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4"/>
          <p:cNvSpPr/>
          <p:nvPr/>
        </p:nvSpPr>
        <p:spPr>
          <a:xfrm rot="10800000" flipH="1">
            <a:off x="8543063" y="453925"/>
            <a:ext cx="212175" cy="439450"/>
          </a:xfrm>
          <a:custGeom>
            <a:avLst/>
            <a:gdLst/>
            <a:ahLst/>
            <a:cxnLst/>
            <a:rect l="l" t="t" r="r" b="b"/>
            <a:pathLst>
              <a:path w="8487" h="17578" fill="none" extrusionOk="0">
                <a:moveTo>
                  <a:pt x="7992" y="11419"/>
                </a:moveTo>
                <a:cubicBezTo>
                  <a:pt x="8157" y="9880"/>
                  <a:pt x="8487" y="8359"/>
                  <a:pt x="8450" y="6837"/>
                </a:cubicBezTo>
                <a:cubicBezTo>
                  <a:pt x="8450" y="6306"/>
                  <a:pt x="8322" y="5792"/>
                  <a:pt x="8322" y="5279"/>
                </a:cubicBezTo>
                <a:cubicBezTo>
                  <a:pt x="7955" y="3226"/>
                  <a:pt x="6654" y="1210"/>
                  <a:pt x="4656" y="605"/>
                </a:cubicBezTo>
                <a:cubicBezTo>
                  <a:pt x="2640" y="1"/>
                  <a:pt x="128" y="1394"/>
                  <a:pt x="74" y="3483"/>
                </a:cubicBezTo>
                <a:cubicBezTo>
                  <a:pt x="0" y="5994"/>
                  <a:pt x="3116" y="7570"/>
                  <a:pt x="3556" y="10045"/>
                </a:cubicBezTo>
                <a:cubicBezTo>
                  <a:pt x="3776" y="11255"/>
                  <a:pt x="3336" y="12446"/>
                  <a:pt x="3134" y="13656"/>
                </a:cubicBezTo>
                <a:cubicBezTo>
                  <a:pt x="2951" y="14847"/>
                  <a:pt x="3153" y="16295"/>
                  <a:pt x="4216" y="16900"/>
                </a:cubicBezTo>
                <a:cubicBezTo>
                  <a:pt x="5407" y="17578"/>
                  <a:pt x="7020" y="16662"/>
                  <a:pt x="7570" y="15415"/>
                </a:cubicBezTo>
                <a:cubicBezTo>
                  <a:pt x="8010" y="14389"/>
                  <a:pt x="7845" y="13124"/>
                  <a:pt x="7918" y="12024"/>
                </a:cubicBezTo>
                <a:cubicBezTo>
                  <a:pt x="7955" y="11823"/>
                  <a:pt x="7973" y="11621"/>
                  <a:pt x="7992" y="11419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4"/>
          <p:cNvSpPr/>
          <p:nvPr/>
        </p:nvSpPr>
        <p:spPr>
          <a:xfrm rot="10800000" flipH="1">
            <a:off x="8543075" y="1939625"/>
            <a:ext cx="106775" cy="199825"/>
          </a:xfrm>
          <a:custGeom>
            <a:avLst/>
            <a:gdLst/>
            <a:ahLst/>
            <a:cxnLst/>
            <a:rect l="l" t="t" r="r" b="b"/>
            <a:pathLst>
              <a:path w="4271" h="7993" fill="none" extrusionOk="0">
                <a:moveTo>
                  <a:pt x="495" y="4143"/>
                </a:moveTo>
                <a:cubicBezTo>
                  <a:pt x="257" y="3318"/>
                  <a:pt x="0" y="2475"/>
                  <a:pt x="165" y="1614"/>
                </a:cubicBezTo>
                <a:cubicBezTo>
                  <a:pt x="330" y="770"/>
                  <a:pt x="1081" y="1"/>
                  <a:pt x="1925" y="111"/>
                </a:cubicBezTo>
                <a:cubicBezTo>
                  <a:pt x="2658" y="202"/>
                  <a:pt x="3171" y="917"/>
                  <a:pt x="3354" y="1632"/>
                </a:cubicBezTo>
                <a:cubicBezTo>
                  <a:pt x="3538" y="2347"/>
                  <a:pt x="3519" y="3098"/>
                  <a:pt x="3702" y="3813"/>
                </a:cubicBezTo>
                <a:cubicBezTo>
                  <a:pt x="3886" y="4546"/>
                  <a:pt x="4271" y="5261"/>
                  <a:pt x="4197" y="6013"/>
                </a:cubicBezTo>
                <a:cubicBezTo>
                  <a:pt x="4106" y="6782"/>
                  <a:pt x="3519" y="7424"/>
                  <a:pt x="2731" y="7571"/>
                </a:cubicBezTo>
                <a:cubicBezTo>
                  <a:pt x="513" y="7992"/>
                  <a:pt x="898" y="5463"/>
                  <a:pt x="495" y="4143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4"/>
          <p:cNvSpPr/>
          <p:nvPr/>
        </p:nvSpPr>
        <p:spPr>
          <a:xfrm rot="10800000" flipH="1">
            <a:off x="282725" y="1052800"/>
            <a:ext cx="234625" cy="214475"/>
          </a:xfrm>
          <a:custGeom>
            <a:avLst/>
            <a:gdLst/>
            <a:ahLst/>
            <a:cxnLst/>
            <a:rect l="l" t="t" r="r" b="b"/>
            <a:pathLst>
              <a:path w="9385" h="8579" fill="none" extrusionOk="0">
                <a:moveTo>
                  <a:pt x="5462" y="184"/>
                </a:moveTo>
                <a:cubicBezTo>
                  <a:pt x="4711" y="458"/>
                  <a:pt x="3978" y="807"/>
                  <a:pt x="3281" y="1192"/>
                </a:cubicBezTo>
                <a:cubicBezTo>
                  <a:pt x="2365" y="1595"/>
                  <a:pt x="1577" y="2273"/>
                  <a:pt x="1027" y="3116"/>
                </a:cubicBezTo>
                <a:cubicBezTo>
                  <a:pt x="0" y="4784"/>
                  <a:pt x="404" y="7442"/>
                  <a:pt x="2273" y="8047"/>
                </a:cubicBezTo>
                <a:cubicBezTo>
                  <a:pt x="3923" y="8578"/>
                  <a:pt x="5572" y="7295"/>
                  <a:pt x="6727" y="5994"/>
                </a:cubicBezTo>
                <a:cubicBezTo>
                  <a:pt x="7918" y="4656"/>
                  <a:pt x="9385" y="2511"/>
                  <a:pt x="7973" y="788"/>
                </a:cubicBezTo>
                <a:cubicBezTo>
                  <a:pt x="7570" y="294"/>
                  <a:pt x="6965" y="0"/>
                  <a:pt x="6324" y="19"/>
                </a:cubicBezTo>
                <a:cubicBezTo>
                  <a:pt x="6031" y="37"/>
                  <a:pt x="5737" y="92"/>
                  <a:pt x="5462" y="184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4"/>
          <p:cNvSpPr/>
          <p:nvPr/>
        </p:nvSpPr>
        <p:spPr>
          <a:xfrm rot="10800000" flipH="1">
            <a:off x="4063925" y="4704025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4"/>
          <p:cNvSpPr/>
          <p:nvPr/>
        </p:nvSpPr>
        <p:spPr>
          <a:xfrm rot="10800000" flipH="1">
            <a:off x="2285925" y="667950"/>
            <a:ext cx="130150" cy="127400"/>
          </a:xfrm>
          <a:custGeom>
            <a:avLst/>
            <a:gdLst/>
            <a:ahLst/>
            <a:cxnLst/>
            <a:rect l="l" t="t" r="r" b="b"/>
            <a:pathLst>
              <a:path w="5206" h="5096" fill="none" extrusionOk="0">
                <a:moveTo>
                  <a:pt x="459" y="1668"/>
                </a:moveTo>
                <a:cubicBezTo>
                  <a:pt x="1" y="2548"/>
                  <a:pt x="330" y="3703"/>
                  <a:pt x="1155" y="4362"/>
                </a:cubicBezTo>
                <a:cubicBezTo>
                  <a:pt x="1962" y="5004"/>
                  <a:pt x="3080" y="5096"/>
                  <a:pt x="3978" y="4582"/>
                </a:cubicBezTo>
                <a:cubicBezTo>
                  <a:pt x="4968" y="3978"/>
                  <a:pt x="5206" y="2640"/>
                  <a:pt x="4784" y="1631"/>
                </a:cubicBezTo>
                <a:cubicBezTo>
                  <a:pt x="4088" y="0"/>
                  <a:pt x="2072" y="55"/>
                  <a:pt x="899" y="1100"/>
                </a:cubicBezTo>
                <a:cubicBezTo>
                  <a:pt x="715" y="1265"/>
                  <a:pt x="569" y="1448"/>
                  <a:pt x="459" y="1668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4"/>
          <p:cNvSpPr/>
          <p:nvPr/>
        </p:nvSpPr>
        <p:spPr>
          <a:xfrm rot="10800000" flipH="1">
            <a:off x="323750" y="379675"/>
            <a:ext cx="85250" cy="74250"/>
          </a:xfrm>
          <a:custGeom>
            <a:avLst/>
            <a:gdLst/>
            <a:ahLst/>
            <a:cxnLst/>
            <a:rect l="l" t="t" r="r" b="b"/>
            <a:pathLst>
              <a:path w="3410" h="2970" fill="none" extrusionOk="0">
                <a:moveTo>
                  <a:pt x="202" y="697"/>
                </a:moveTo>
                <a:cubicBezTo>
                  <a:pt x="129" y="788"/>
                  <a:pt x="92" y="880"/>
                  <a:pt x="56" y="972"/>
                </a:cubicBezTo>
                <a:cubicBezTo>
                  <a:pt x="1" y="1265"/>
                  <a:pt x="56" y="1576"/>
                  <a:pt x="202" y="1833"/>
                </a:cubicBezTo>
                <a:cubicBezTo>
                  <a:pt x="386" y="2163"/>
                  <a:pt x="661" y="2420"/>
                  <a:pt x="1009" y="2585"/>
                </a:cubicBezTo>
                <a:cubicBezTo>
                  <a:pt x="1632" y="2914"/>
                  <a:pt x="2530" y="2969"/>
                  <a:pt x="3025" y="2365"/>
                </a:cubicBezTo>
                <a:cubicBezTo>
                  <a:pt x="3098" y="2255"/>
                  <a:pt x="3172" y="2126"/>
                  <a:pt x="3227" y="1998"/>
                </a:cubicBezTo>
                <a:cubicBezTo>
                  <a:pt x="3410" y="1576"/>
                  <a:pt x="3337" y="1082"/>
                  <a:pt x="3062" y="715"/>
                </a:cubicBezTo>
                <a:cubicBezTo>
                  <a:pt x="2475" y="0"/>
                  <a:pt x="1320" y="0"/>
                  <a:pt x="569" y="403"/>
                </a:cubicBezTo>
                <a:cubicBezTo>
                  <a:pt x="422" y="477"/>
                  <a:pt x="294" y="568"/>
                  <a:pt x="202" y="697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4"/>
          <p:cNvSpPr/>
          <p:nvPr/>
        </p:nvSpPr>
        <p:spPr>
          <a:xfrm rot="10800000" flipH="1">
            <a:off x="2207325" y="4820400"/>
            <a:ext cx="113200" cy="90750"/>
          </a:xfrm>
          <a:custGeom>
            <a:avLst/>
            <a:gdLst/>
            <a:ahLst/>
            <a:cxnLst/>
            <a:rect l="l" t="t" r="r" b="b"/>
            <a:pathLst>
              <a:path w="4528" h="3630" fill="none" extrusionOk="0">
                <a:moveTo>
                  <a:pt x="1705" y="605"/>
                </a:moveTo>
                <a:cubicBezTo>
                  <a:pt x="1485" y="715"/>
                  <a:pt x="1284" y="807"/>
                  <a:pt x="1064" y="917"/>
                </a:cubicBezTo>
                <a:cubicBezTo>
                  <a:pt x="514" y="1210"/>
                  <a:pt x="56" y="1705"/>
                  <a:pt x="19" y="2365"/>
                </a:cubicBezTo>
                <a:cubicBezTo>
                  <a:pt x="1" y="2823"/>
                  <a:pt x="184" y="3336"/>
                  <a:pt x="661" y="3501"/>
                </a:cubicBezTo>
                <a:lnTo>
                  <a:pt x="734" y="3519"/>
                </a:lnTo>
                <a:cubicBezTo>
                  <a:pt x="1210" y="3629"/>
                  <a:pt x="1669" y="3354"/>
                  <a:pt x="2072" y="3079"/>
                </a:cubicBezTo>
                <a:lnTo>
                  <a:pt x="3868" y="1870"/>
                </a:lnTo>
                <a:cubicBezTo>
                  <a:pt x="4033" y="1760"/>
                  <a:pt x="4198" y="1631"/>
                  <a:pt x="4308" y="1466"/>
                </a:cubicBezTo>
                <a:cubicBezTo>
                  <a:pt x="4528" y="1118"/>
                  <a:pt x="4345" y="660"/>
                  <a:pt x="4051" y="403"/>
                </a:cubicBezTo>
                <a:cubicBezTo>
                  <a:pt x="3667" y="73"/>
                  <a:pt x="3098" y="0"/>
                  <a:pt x="2622" y="202"/>
                </a:cubicBezTo>
                <a:cubicBezTo>
                  <a:pt x="2402" y="293"/>
                  <a:pt x="2164" y="403"/>
                  <a:pt x="1944" y="513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4"/>
          <p:cNvSpPr/>
          <p:nvPr/>
        </p:nvSpPr>
        <p:spPr>
          <a:xfrm rot="10800000" flipH="1">
            <a:off x="8755250" y="4131225"/>
            <a:ext cx="115500" cy="108175"/>
          </a:xfrm>
          <a:custGeom>
            <a:avLst/>
            <a:gdLst/>
            <a:ahLst/>
            <a:cxnLst/>
            <a:rect l="l" t="t" r="r" b="b"/>
            <a:pathLst>
              <a:path w="4620" h="4327" fill="none" extrusionOk="0">
                <a:moveTo>
                  <a:pt x="733" y="935"/>
                </a:moveTo>
                <a:cubicBezTo>
                  <a:pt x="0" y="2163"/>
                  <a:pt x="990" y="4326"/>
                  <a:pt x="2676" y="3996"/>
                </a:cubicBezTo>
                <a:cubicBezTo>
                  <a:pt x="4253" y="3703"/>
                  <a:pt x="4619" y="1613"/>
                  <a:pt x="3409" y="642"/>
                </a:cubicBezTo>
                <a:cubicBezTo>
                  <a:pt x="2640" y="1"/>
                  <a:pt x="1283" y="19"/>
                  <a:pt x="733" y="935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4"/>
          <p:cNvSpPr/>
          <p:nvPr/>
        </p:nvSpPr>
        <p:spPr>
          <a:xfrm rot="10800000" flipH="1">
            <a:off x="5114600" y="4069825"/>
            <a:ext cx="77450" cy="72900"/>
          </a:xfrm>
          <a:custGeom>
            <a:avLst/>
            <a:gdLst/>
            <a:ahLst/>
            <a:cxnLst/>
            <a:rect l="l" t="t" r="r" b="b"/>
            <a:pathLst>
              <a:path w="3098" h="2916" fill="none" extrusionOk="0">
                <a:moveTo>
                  <a:pt x="788" y="496"/>
                </a:moveTo>
                <a:cubicBezTo>
                  <a:pt x="843" y="459"/>
                  <a:pt x="898" y="404"/>
                  <a:pt x="972" y="367"/>
                </a:cubicBezTo>
                <a:cubicBezTo>
                  <a:pt x="1650" y="1"/>
                  <a:pt x="2658" y="367"/>
                  <a:pt x="2878" y="1137"/>
                </a:cubicBezTo>
                <a:cubicBezTo>
                  <a:pt x="3098" y="1980"/>
                  <a:pt x="2291" y="2915"/>
                  <a:pt x="1430" y="2787"/>
                </a:cubicBezTo>
                <a:cubicBezTo>
                  <a:pt x="367" y="2640"/>
                  <a:pt x="0" y="1156"/>
                  <a:pt x="788" y="496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4"/>
          <p:cNvSpPr/>
          <p:nvPr/>
        </p:nvSpPr>
        <p:spPr>
          <a:xfrm rot="10800000" flipH="1">
            <a:off x="7171625" y="4757175"/>
            <a:ext cx="74700" cy="72875"/>
          </a:xfrm>
          <a:custGeom>
            <a:avLst/>
            <a:gdLst/>
            <a:ahLst/>
            <a:cxnLst/>
            <a:rect l="l" t="t" r="r" b="b"/>
            <a:pathLst>
              <a:path w="2988" h="2915" fill="none" extrusionOk="0">
                <a:moveTo>
                  <a:pt x="128" y="825"/>
                </a:moveTo>
                <a:cubicBezTo>
                  <a:pt x="0" y="1320"/>
                  <a:pt x="165" y="1852"/>
                  <a:pt x="568" y="2182"/>
                </a:cubicBezTo>
                <a:cubicBezTo>
                  <a:pt x="1595" y="2915"/>
                  <a:pt x="2988" y="1925"/>
                  <a:pt x="2310" y="734"/>
                </a:cubicBezTo>
                <a:cubicBezTo>
                  <a:pt x="2126" y="422"/>
                  <a:pt x="1833" y="202"/>
                  <a:pt x="1503" y="92"/>
                </a:cubicBezTo>
                <a:cubicBezTo>
                  <a:pt x="1246" y="1"/>
                  <a:pt x="990" y="1"/>
                  <a:pt x="733" y="92"/>
                </a:cubicBezTo>
                <a:cubicBezTo>
                  <a:pt x="422" y="221"/>
                  <a:pt x="202" y="495"/>
                  <a:pt x="128" y="825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4"/>
          <p:cNvSpPr/>
          <p:nvPr/>
        </p:nvSpPr>
        <p:spPr>
          <a:xfrm rot="10800000" flipH="1">
            <a:off x="889975" y="2731725"/>
            <a:ext cx="142075" cy="169100"/>
          </a:xfrm>
          <a:custGeom>
            <a:avLst/>
            <a:gdLst/>
            <a:ahLst/>
            <a:cxnLst/>
            <a:rect l="l" t="t" r="r" b="b"/>
            <a:pathLst>
              <a:path w="5683" h="6764" fill="none" extrusionOk="0">
                <a:moveTo>
                  <a:pt x="1302" y="1375"/>
                </a:moveTo>
                <a:cubicBezTo>
                  <a:pt x="3135" y="0"/>
                  <a:pt x="5682" y="1540"/>
                  <a:pt x="5353" y="3776"/>
                </a:cubicBezTo>
                <a:cubicBezTo>
                  <a:pt x="5023" y="6031"/>
                  <a:pt x="2145" y="6764"/>
                  <a:pt x="789" y="4931"/>
                </a:cubicBezTo>
                <a:cubicBezTo>
                  <a:pt x="0" y="3795"/>
                  <a:pt x="220" y="2237"/>
                  <a:pt x="1302" y="1375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4"/>
          <p:cNvSpPr/>
          <p:nvPr/>
        </p:nvSpPr>
        <p:spPr>
          <a:xfrm rot="10800000" flipH="1">
            <a:off x="580775" y="4740000"/>
            <a:ext cx="132450" cy="107225"/>
          </a:xfrm>
          <a:custGeom>
            <a:avLst/>
            <a:gdLst/>
            <a:ahLst/>
            <a:cxnLst/>
            <a:rect l="l" t="t" r="r" b="b"/>
            <a:pathLst>
              <a:path w="5298" h="4289" fill="none" extrusionOk="0">
                <a:moveTo>
                  <a:pt x="403" y="4289"/>
                </a:moveTo>
                <a:cubicBezTo>
                  <a:pt x="0" y="1503"/>
                  <a:pt x="3593" y="0"/>
                  <a:pt x="5297" y="2254"/>
                </a:cubicBezTo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4"/>
          <p:cNvSpPr/>
          <p:nvPr/>
        </p:nvSpPr>
        <p:spPr>
          <a:xfrm rot="10800000" flipH="1">
            <a:off x="3198500" y="398570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4"/>
          <p:cNvSpPr/>
          <p:nvPr/>
        </p:nvSpPr>
        <p:spPr>
          <a:xfrm rot="10800000" flipH="1">
            <a:off x="409000" y="1838675"/>
            <a:ext cx="68775" cy="50900"/>
          </a:xfrm>
          <a:custGeom>
            <a:avLst/>
            <a:gdLst/>
            <a:ahLst/>
            <a:cxnLst/>
            <a:rect l="l" t="t" r="r" b="b"/>
            <a:pathLst>
              <a:path w="2751" h="2036" fill="none" extrusionOk="0">
                <a:moveTo>
                  <a:pt x="1" y="1"/>
                </a:moveTo>
                <a:cubicBezTo>
                  <a:pt x="257" y="1247"/>
                  <a:pt x="1504" y="2035"/>
                  <a:pt x="2750" y="172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"/>
          <p:cNvSpPr/>
          <p:nvPr/>
        </p:nvSpPr>
        <p:spPr>
          <a:xfrm rot="10800000" flipH="1">
            <a:off x="1332775" y="264650"/>
            <a:ext cx="44925" cy="78400"/>
          </a:xfrm>
          <a:custGeom>
            <a:avLst/>
            <a:gdLst/>
            <a:ahLst/>
            <a:cxnLst/>
            <a:rect l="l" t="t" r="r" b="b"/>
            <a:pathLst>
              <a:path w="1797" h="3136" fill="none" extrusionOk="0">
                <a:moveTo>
                  <a:pt x="0" y="3135"/>
                </a:moveTo>
                <a:cubicBezTo>
                  <a:pt x="843" y="2255"/>
                  <a:pt x="1467" y="1174"/>
                  <a:pt x="1796" y="1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4"/>
          <p:cNvSpPr/>
          <p:nvPr/>
        </p:nvSpPr>
        <p:spPr>
          <a:xfrm rot="10800000" flipH="1">
            <a:off x="8362575" y="4708375"/>
            <a:ext cx="28425" cy="117325"/>
          </a:xfrm>
          <a:custGeom>
            <a:avLst/>
            <a:gdLst/>
            <a:ahLst/>
            <a:cxnLst/>
            <a:rect l="l" t="t" r="r" b="b"/>
            <a:pathLst>
              <a:path w="1137" h="4693" fill="none" extrusionOk="0">
                <a:moveTo>
                  <a:pt x="0" y="0"/>
                </a:moveTo>
                <a:cubicBezTo>
                  <a:pt x="752" y="1448"/>
                  <a:pt x="1137" y="3061"/>
                  <a:pt x="1118" y="469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4"/>
          <p:cNvSpPr/>
          <p:nvPr/>
        </p:nvSpPr>
        <p:spPr>
          <a:xfrm rot="10800000" flipH="1">
            <a:off x="6015650" y="4605813"/>
            <a:ext cx="145725" cy="60975"/>
          </a:xfrm>
          <a:custGeom>
            <a:avLst/>
            <a:gdLst/>
            <a:ahLst/>
            <a:cxnLst/>
            <a:rect l="l" t="t" r="r" b="b"/>
            <a:pathLst>
              <a:path w="5829" h="2439" fill="none" extrusionOk="0">
                <a:moveTo>
                  <a:pt x="0" y="0"/>
                </a:moveTo>
                <a:cubicBezTo>
                  <a:pt x="1485" y="1613"/>
                  <a:pt x="3648" y="2438"/>
                  <a:pt x="5829" y="2237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4"/>
          <p:cNvSpPr/>
          <p:nvPr/>
        </p:nvSpPr>
        <p:spPr>
          <a:xfrm rot="10800000" flipH="1">
            <a:off x="8757313" y="2986375"/>
            <a:ext cx="111375" cy="49525"/>
          </a:xfrm>
          <a:custGeom>
            <a:avLst/>
            <a:gdLst/>
            <a:ahLst/>
            <a:cxnLst/>
            <a:rect l="l" t="t" r="r" b="b"/>
            <a:pathLst>
              <a:path w="4455" h="1981" fill="none" extrusionOk="0">
                <a:moveTo>
                  <a:pt x="1" y="1980"/>
                </a:moveTo>
                <a:cubicBezTo>
                  <a:pt x="991" y="551"/>
                  <a:pt x="2842" y="1"/>
                  <a:pt x="4455" y="679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4"/>
          <p:cNvSpPr/>
          <p:nvPr/>
        </p:nvSpPr>
        <p:spPr>
          <a:xfrm rot="10800000" flipH="1">
            <a:off x="7754875" y="3536075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4"/>
          <p:cNvSpPr/>
          <p:nvPr/>
        </p:nvSpPr>
        <p:spPr>
          <a:xfrm rot="10800000" flipH="1">
            <a:off x="5784200" y="744763"/>
            <a:ext cx="113200" cy="90750"/>
          </a:xfrm>
          <a:custGeom>
            <a:avLst/>
            <a:gdLst/>
            <a:ahLst/>
            <a:cxnLst/>
            <a:rect l="l" t="t" r="r" b="b"/>
            <a:pathLst>
              <a:path w="4528" h="3630" fill="none" extrusionOk="0">
                <a:moveTo>
                  <a:pt x="1705" y="605"/>
                </a:moveTo>
                <a:cubicBezTo>
                  <a:pt x="1485" y="715"/>
                  <a:pt x="1284" y="807"/>
                  <a:pt x="1064" y="917"/>
                </a:cubicBezTo>
                <a:cubicBezTo>
                  <a:pt x="514" y="1210"/>
                  <a:pt x="56" y="1705"/>
                  <a:pt x="19" y="2365"/>
                </a:cubicBezTo>
                <a:cubicBezTo>
                  <a:pt x="1" y="2823"/>
                  <a:pt x="184" y="3336"/>
                  <a:pt x="661" y="3501"/>
                </a:cubicBezTo>
                <a:lnTo>
                  <a:pt x="734" y="3519"/>
                </a:lnTo>
                <a:cubicBezTo>
                  <a:pt x="1210" y="3629"/>
                  <a:pt x="1669" y="3354"/>
                  <a:pt x="2072" y="3079"/>
                </a:cubicBezTo>
                <a:lnTo>
                  <a:pt x="3868" y="1870"/>
                </a:lnTo>
                <a:cubicBezTo>
                  <a:pt x="4033" y="1760"/>
                  <a:pt x="4198" y="1631"/>
                  <a:pt x="4308" y="1466"/>
                </a:cubicBezTo>
                <a:cubicBezTo>
                  <a:pt x="4528" y="1118"/>
                  <a:pt x="4345" y="660"/>
                  <a:pt x="4051" y="403"/>
                </a:cubicBezTo>
                <a:cubicBezTo>
                  <a:pt x="3667" y="73"/>
                  <a:pt x="3098" y="0"/>
                  <a:pt x="2622" y="202"/>
                </a:cubicBezTo>
                <a:cubicBezTo>
                  <a:pt x="2402" y="293"/>
                  <a:pt x="2164" y="403"/>
                  <a:pt x="1944" y="513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4"/>
          <p:cNvSpPr/>
          <p:nvPr/>
        </p:nvSpPr>
        <p:spPr>
          <a:xfrm rot="10800000" flipH="1">
            <a:off x="8075225" y="510625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4"/>
          <p:cNvSpPr/>
          <p:nvPr/>
        </p:nvSpPr>
        <p:spPr>
          <a:xfrm rot="10800000" flipH="1">
            <a:off x="327413" y="407740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4"/>
          <p:cNvSpPr/>
          <p:nvPr/>
        </p:nvSpPr>
        <p:spPr>
          <a:xfrm rot="10800000" flipH="1">
            <a:off x="7020900" y="278400"/>
            <a:ext cx="68775" cy="50900"/>
          </a:xfrm>
          <a:custGeom>
            <a:avLst/>
            <a:gdLst/>
            <a:ahLst/>
            <a:cxnLst/>
            <a:rect l="l" t="t" r="r" b="b"/>
            <a:pathLst>
              <a:path w="2751" h="2036" fill="none" extrusionOk="0">
                <a:moveTo>
                  <a:pt x="1" y="1"/>
                </a:moveTo>
                <a:cubicBezTo>
                  <a:pt x="257" y="1247"/>
                  <a:pt x="1504" y="2035"/>
                  <a:pt x="2750" y="172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4"/>
          <p:cNvSpPr/>
          <p:nvPr/>
        </p:nvSpPr>
        <p:spPr>
          <a:xfrm rot="10800000" flipH="1">
            <a:off x="5059600" y="893375"/>
            <a:ext cx="132450" cy="107225"/>
          </a:xfrm>
          <a:custGeom>
            <a:avLst/>
            <a:gdLst/>
            <a:ahLst/>
            <a:cxnLst/>
            <a:rect l="l" t="t" r="r" b="b"/>
            <a:pathLst>
              <a:path w="5298" h="4289" fill="none" extrusionOk="0">
                <a:moveTo>
                  <a:pt x="403" y="4289"/>
                </a:moveTo>
                <a:cubicBezTo>
                  <a:pt x="0" y="1503"/>
                  <a:pt x="3593" y="0"/>
                  <a:pt x="5297" y="2254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2_1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"/>
          <p:cNvSpPr txBox="1">
            <a:spLocks noGrp="1"/>
          </p:cNvSpPr>
          <p:nvPr>
            <p:ph type="subTitle" idx="1"/>
          </p:nvPr>
        </p:nvSpPr>
        <p:spPr>
          <a:xfrm flipH="1">
            <a:off x="713225" y="1246950"/>
            <a:ext cx="5639100" cy="3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5639100" cy="4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5"/>
          <p:cNvSpPr/>
          <p:nvPr/>
        </p:nvSpPr>
        <p:spPr>
          <a:xfrm rot="10800000" flipH="1">
            <a:off x="8700163" y="539500"/>
            <a:ext cx="77450" cy="72900"/>
          </a:xfrm>
          <a:custGeom>
            <a:avLst/>
            <a:gdLst/>
            <a:ahLst/>
            <a:cxnLst/>
            <a:rect l="l" t="t" r="r" b="b"/>
            <a:pathLst>
              <a:path w="3098" h="2916" fill="none" extrusionOk="0">
                <a:moveTo>
                  <a:pt x="788" y="496"/>
                </a:moveTo>
                <a:cubicBezTo>
                  <a:pt x="843" y="459"/>
                  <a:pt x="898" y="404"/>
                  <a:pt x="972" y="367"/>
                </a:cubicBezTo>
                <a:cubicBezTo>
                  <a:pt x="1650" y="1"/>
                  <a:pt x="2658" y="367"/>
                  <a:pt x="2878" y="1137"/>
                </a:cubicBezTo>
                <a:cubicBezTo>
                  <a:pt x="3098" y="1980"/>
                  <a:pt x="2291" y="2915"/>
                  <a:pt x="1430" y="2787"/>
                </a:cubicBezTo>
                <a:cubicBezTo>
                  <a:pt x="367" y="2640"/>
                  <a:pt x="0" y="1156"/>
                  <a:pt x="788" y="496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5"/>
          <p:cNvSpPr/>
          <p:nvPr/>
        </p:nvSpPr>
        <p:spPr>
          <a:xfrm rot="10800000" flipH="1">
            <a:off x="8489063" y="4776688"/>
            <a:ext cx="28425" cy="117325"/>
          </a:xfrm>
          <a:custGeom>
            <a:avLst/>
            <a:gdLst/>
            <a:ahLst/>
            <a:cxnLst/>
            <a:rect l="l" t="t" r="r" b="b"/>
            <a:pathLst>
              <a:path w="1137" h="4693" fill="none" extrusionOk="0">
                <a:moveTo>
                  <a:pt x="0" y="0"/>
                </a:moveTo>
                <a:cubicBezTo>
                  <a:pt x="752" y="1448"/>
                  <a:pt x="1137" y="3061"/>
                  <a:pt x="1118" y="469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5"/>
          <p:cNvSpPr/>
          <p:nvPr/>
        </p:nvSpPr>
        <p:spPr>
          <a:xfrm rot="10800000" flipH="1">
            <a:off x="4902563" y="217813"/>
            <a:ext cx="111375" cy="49525"/>
          </a:xfrm>
          <a:custGeom>
            <a:avLst/>
            <a:gdLst/>
            <a:ahLst/>
            <a:cxnLst/>
            <a:rect l="l" t="t" r="r" b="b"/>
            <a:pathLst>
              <a:path w="4455" h="1981" fill="none" extrusionOk="0">
                <a:moveTo>
                  <a:pt x="1" y="1980"/>
                </a:moveTo>
                <a:cubicBezTo>
                  <a:pt x="991" y="551"/>
                  <a:pt x="2842" y="1"/>
                  <a:pt x="4455" y="679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5"/>
          <p:cNvSpPr/>
          <p:nvPr/>
        </p:nvSpPr>
        <p:spPr>
          <a:xfrm rot="10800000" flipH="1">
            <a:off x="8777613" y="1502050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5"/>
          <p:cNvSpPr/>
          <p:nvPr/>
        </p:nvSpPr>
        <p:spPr>
          <a:xfrm rot="10800000" flipH="1">
            <a:off x="5636688" y="5026625"/>
            <a:ext cx="145725" cy="60975"/>
          </a:xfrm>
          <a:custGeom>
            <a:avLst/>
            <a:gdLst/>
            <a:ahLst/>
            <a:cxnLst/>
            <a:rect l="l" t="t" r="r" b="b"/>
            <a:pathLst>
              <a:path w="5829" h="2439" fill="none" extrusionOk="0">
                <a:moveTo>
                  <a:pt x="0" y="0"/>
                </a:moveTo>
                <a:cubicBezTo>
                  <a:pt x="1485" y="1613"/>
                  <a:pt x="3648" y="2438"/>
                  <a:pt x="5829" y="2237"/>
                </a:cubicBezTo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5"/>
          <p:cNvSpPr/>
          <p:nvPr/>
        </p:nvSpPr>
        <p:spPr>
          <a:xfrm flipH="1">
            <a:off x="6479783" y="59713"/>
            <a:ext cx="153649" cy="287548"/>
          </a:xfrm>
          <a:custGeom>
            <a:avLst/>
            <a:gdLst/>
            <a:ahLst/>
            <a:cxnLst/>
            <a:rect l="l" t="t" r="r" b="b"/>
            <a:pathLst>
              <a:path w="4271" h="7993" fill="none" extrusionOk="0">
                <a:moveTo>
                  <a:pt x="495" y="4143"/>
                </a:moveTo>
                <a:cubicBezTo>
                  <a:pt x="257" y="3318"/>
                  <a:pt x="0" y="2475"/>
                  <a:pt x="165" y="1614"/>
                </a:cubicBezTo>
                <a:cubicBezTo>
                  <a:pt x="330" y="770"/>
                  <a:pt x="1081" y="1"/>
                  <a:pt x="1925" y="111"/>
                </a:cubicBezTo>
                <a:cubicBezTo>
                  <a:pt x="2658" y="202"/>
                  <a:pt x="3171" y="917"/>
                  <a:pt x="3354" y="1632"/>
                </a:cubicBezTo>
                <a:cubicBezTo>
                  <a:pt x="3538" y="2347"/>
                  <a:pt x="3519" y="3098"/>
                  <a:pt x="3702" y="3813"/>
                </a:cubicBezTo>
                <a:cubicBezTo>
                  <a:pt x="3886" y="4546"/>
                  <a:pt x="4271" y="5261"/>
                  <a:pt x="4197" y="6013"/>
                </a:cubicBezTo>
                <a:cubicBezTo>
                  <a:pt x="4106" y="6782"/>
                  <a:pt x="3519" y="7424"/>
                  <a:pt x="2731" y="7571"/>
                </a:cubicBezTo>
                <a:cubicBezTo>
                  <a:pt x="513" y="7992"/>
                  <a:pt x="898" y="5463"/>
                  <a:pt x="495" y="4143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5"/>
          <p:cNvSpPr/>
          <p:nvPr/>
        </p:nvSpPr>
        <p:spPr>
          <a:xfrm flipH="1">
            <a:off x="6684250" y="4715338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5"/>
          <p:cNvSpPr/>
          <p:nvPr/>
        </p:nvSpPr>
        <p:spPr>
          <a:xfrm flipH="1">
            <a:off x="8743800" y="4059388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5"/>
          <p:cNvSpPr/>
          <p:nvPr/>
        </p:nvSpPr>
        <p:spPr>
          <a:xfrm flipH="1">
            <a:off x="5670600" y="347263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5"/>
          <p:cNvSpPr/>
          <p:nvPr/>
        </p:nvSpPr>
        <p:spPr>
          <a:xfrm rot="10800000" flipH="1">
            <a:off x="7803500" y="267350"/>
            <a:ext cx="111375" cy="49525"/>
          </a:xfrm>
          <a:custGeom>
            <a:avLst/>
            <a:gdLst/>
            <a:ahLst/>
            <a:cxnLst/>
            <a:rect l="l" t="t" r="r" b="b"/>
            <a:pathLst>
              <a:path w="4455" h="1981" fill="none" extrusionOk="0">
                <a:moveTo>
                  <a:pt x="1" y="1980"/>
                </a:moveTo>
                <a:cubicBezTo>
                  <a:pt x="991" y="551"/>
                  <a:pt x="2842" y="1"/>
                  <a:pt x="4455" y="679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5"/>
          <p:cNvSpPr/>
          <p:nvPr/>
        </p:nvSpPr>
        <p:spPr>
          <a:xfrm rot="10800000" flipH="1">
            <a:off x="7880313" y="4867425"/>
            <a:ext cx="77450" cy="72900"/>
          </a:xfrm>
          <a:custGeom>
            <a:avLst/>
            <a:gdLst/>
            <a:ahLst/>
            <a:cxnLst/>
            <a:rect l="l" t="t" r="r" b="b"/>
            <a:pathLst>
              <a:path w="3098" h="2916" fill="none" extrusionOk="0">
                <a:moveTo>
                  <a:pt x="788" y="496"/>
                </a:moveTo>
                <a:cubicBezTo>
                  <a:pt x="843" y="459"/>
                  <a:pt x="898" y="404"/>
                  <a:pt x="972" y="367"/>
                </a:cubicBezTo>
                <a:cubicBezTo>
                  <a:pt x="1650" y="1"/>
                  <a:pt x="2658" y="367"/>
                  <a:pt x="2878" y="1137"/>
                </a:cubicBezTo>
                <a:cubicBezTo>
                  <a:pt x="3098" y="1980"/>
                  <a:pt x="2291" y="2915"/>
                  <a:pt x="1430" y="2787"/>
                </a:cubicBezTo>
                <a:cubicBezTo>
                  <a:pt x="367" y="2640"/>
                  <a:pt x="0" y="1156"/>
                  <a:pt x="788" y="496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5"/>
          <p:cNvSpPr/>
          <p:nvPr/>
        </p:nvSpPr>
        <p:spPr>
          <a:xfrm>
            <a:off x="1576100" y="4728125"/>
            <a:ext cx="234625" cy="214475"/>
          </a:xfrm>
          <a:custGeom>
            <a:avLst/>
            <a:gdLst/>
            <a:ahLst/>
            <a:cxnLst/>
            <a:rect l="l" t="t" r="r" b="b"/>
            <a:pathLst>
              <a:path w="9385" h="8579" fill="none" extrusionOk="0">
                <a:moveTo>
                  <a:pt x="5462" y="184"/>
                </a:moveTo>
                <a:cubicBezTo>
                  <a:pt x="4711" y="458"/>
                  <a:pt x="3978" y="807"/>
                  <a:pt x="3281" y="1192"/>
                </a:cubicBezTo>
                <a:cubicBezTo>
                  <a:pt x="2365" y="1595"/>
                  <a:pt x="1577" y="2273"/>
                  <a:pt x="1027" y="3116"/>
                </a:cubicBezTo>
                <a:cubicBezTo>
                  <a:pt x="0" y="4784"/>
                  <a:pt x="404" y="7442"/>
                  <a:pt x="2273" y="8047"/>
                </a:cubicBezTo>
                <a:cubicBezTo>
                  <a:pt x="3923" y="8578"/>
                  <a:pt x="5572" y="7295"/>
                  <a:pt x="6727" y="5994"/>
                </a:cubicBezTo>
                <a:cubicBezTo>
                  <a:pt x="7918" y="4656"/>
                  <a:pt x="9385" y="2511"/>
                  <a:pt x="7973" y="788"/>
                </a:cubicBezTo>
                <a:cubicBezTo>
                  <a:pt x="7570" y="294"/>
                  <a:pt x="6965" y="0"/>
                  <a:pt x="6324" y="19"/>
                </a:cubicBezTo>
                <a:cubicBezTo>
                  <a:pt x="6031" y="37"/>
                  <a:pt x="5737" y="92"/>
                  <a:pt x="5462" y="184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5"/>
          <p:cNvSpPr/>
          <p:nvPr/>
        </p:nvSpPr>
        <p:spPr>
          <a:xfrm>
            <a:off x="4063925" y="345750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5"/>
          <p:cNvSpPr/>
          <p:nvPr/>
        </p:nvSpPr>
        <p:spPr>
          <a:xfrm>
            <a:off x="409000" y="1956525"/>
            <a:ext cx="130150" cy="127400"/>
          </a:xfrm>
          <a:custGeom>
            <a:avLst/>
            <a:gdLst/>
            <a:ahLst/>
            <a:cxnLst/>
            <a:rect l="l" t="t" r="r" b="b"/>
            <a:pathLst>
              <a:path w="5206" h="5096" fill="none" extrusionOk="0">
                <a:moveTo>
                  <a:pt x="459" y="1668"/>
                </a:moveTo>
                <a:cubicBezTo>
                  <a:pt x="1" y="2548"/>
                  <a:pt x="330" y="3703"/>
                  <a:pt x="1155" y="4362"/>
                </a:cubicBezTo>
                <a:cubicBezTo>
                  <a:pt x="1962" y="5004"/>
                  <a:pt x="3080" y="5096"/>
                  <a:pt x="3978" y="4582"/>
                </a:cubicBezTo>
                <a:cubicBezTo>
                  <a:pt x="4968" y="3978"/>
                  <a:pt x="5206" y="2640"/>
                  <a:pt x="4784" y="1631"/>
                </a:cubicBezTo>
                <a:cubicBezTo>
                  <a:pt x="4088" y="0"/>
                  <a:pt x="2072" y="55"/>
                  <a:pt x="899" y="1100"/>
                </a:cubicBezTo>
                <a:cubicBezTo>
                  <a:pt x="715" y="1265"/>
                  <a:pt x="569" y="1448"/>
                  <a:pt x="459" y="1668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5"/>
          <p:cNvSpPr/>
          <p:nvPr/>
        </p:nvSpPr>
        <p:spPr>
          <a:xfrm>
            <a:off x="323750" y="4721875"/>
            <a:ext cx="85250" cy="74250"/>
          </a:xfrm>
          <a:custGeom>
            <a:avLst/>
            <a:gdLst/>
            <a:ahLst/>
            <a:cxnLst/>
            <a:rect l="l" t="t" r="r" b="b"/>
            <a:pathLst>
              <a:path w="3410" h="2970" fill="none" extrusionOk="0">
                <a:moveTo>
                  <a:pt x="202" y="697"/>
                </a:moveTo>
                <a:cubicBezTo>
                  <a:pt x="129" y="788"/>
                  <a:pt x="92" y="880"/>
                  <a:pt x="56" y="972"/>
                </a:cubicBezTo>
                <a:cubicBezTo>
                  <a:pt x="1" y="1265"/>
                  <a:pt x="56" y="1576"/>
                  <a:pt x="202" y="1833"/>
                </a:cubicBezTo>
                <a:cubicBezTo>
                  <a:pt x="386" y="2163"/>
                  <a:pt x="661" y="2420"/>
                  <a:pt x="1009" y="2585"/>
                </a:cubicBezTo>
                <a:cubicBezTo>
                  <a:pt x="1632" y="2914"/>
                  <a:pt x="2530" y="2969"/>
                  <a:pt x="3025" y="2365"/>
                </a:cubicBezTo>
                <a:cubicBezTo>
                  <a:pt x="3098" y="2255"/>
                  <a:pt x="3172" y="2126"/>
                  <a:pt x="3227" y="1998"/>
                </a:cubicBezTo>
                <a:cubicBezTo>
                  <a:pt x="3410" y="1576"/>
                  <a:pt x="3337" y="1082"/>
                  <a:pt x="3062" y="715"/>
                </a:cubicBezTo>
                <a:cubicBezTo>
                  <a:pt x="2475" y="0"/>
                  <a:pt x="1320" y="0"/>
                  <a:pt x="569" y="403"/>
                </a:cubicBezTo>
                <a:cubicBezTo>
                  <a:pt x="422" y="477"/>
                  <a:pt x="294" y="568"/>
                  <a:pt x="202" y="697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5"/>
          <p:cNvSpPr/>
          <p:nvPr/>
        </p:nvSpPr>
        <p:spPr>
          <a:xfrm>
            <a:off x="2207325" y="264650"/>
            <a:ext cx="113200" cy="90750"/>
          </a:xfrm>
          <a:custGeom>
            <a:avLst/>
            <a:gdLst/>
            <a:ahLst/>
            <a:cxnLst/>
            <a:rect l="l" t="t" r="r" b="b"/>
            <a:pathLst>
              <a:path w="4528" h="3630" fill="none" extrusionOk="0">
                <a:moveTo>
                  <a:pt x="1705" y="605"/>
                </a:moveTo>
                <a:cubicBezTo>
                  <a:pt x="1485" y="715"/>
                  <a:pt x="1284" y="807"/>
                  <a:pt x="1064" y="917"/>
                </a:cubicBezTo>
                <a:cubicBezTo>
                  <a:pt x="514" y="1210"/>
                  <a:pt x="56" y="1705"/>
                  <a:pt x="19" y="2365"/>
                </a:cubicBezTo>
                <a:cubicBezTo>
                  <a:pt x="1" y="2823"/>
                  <a:pt x="184" y="3336"/>
                  <a:pt x="661" y="3501"/>
                </a:cubicBezTo>
                <a:lnTo>
                  <a:pt x="734" y="3519"/>
                </a:lnTo>
                <a:cubicBezTo>
                  <a:pt x="1210" y="3629"/>
                  <a:pt x="1669" y="3354"/>
                  <a:pt x="2072" y="3079"/>
                </a:cubicBezTo>
                <a:lnTo>
                  <a:pt x="3868" y="1870"/>
                </a:lnTo>
                <a:cubicBezTo>
                  <a:pt x="4033" y="1760"/>
                  <a:pt x="4198" y="1631"/>
                  <a:pt x="4308" y="1466"/>
                </a:cubicBezTo>
                <a:cubicBezTo>
                  <a:pt x="4528" y="1118"/>
                  <a:pt x="4345" y="660"/>
                  <a:pt x="4051" y="403"/>
                </a:cubicBezTo>
                <a:cubicBezTo>
                  <a:pt x="3667" y="73"/>
                  <a:pt x="3098" y="0"/>
                  <a:pt x="2622" y="202"/>
                </a:cubicBezTo>
                <a:cubicBezTo>
                  <a:pt x="2402" y="293"/>
                  <a:pt x="2164" y="403"/>
                  <a:pt x="1944" y="513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5"/>
          <p:cNvSpPr/>
          <p:nvPr/>
        </p:nvSpPr>
        <p:spPr>
          <a:xfrm>
            <a:off x="295338" y="3137400"/>
            <a:ext cx="142075" cy="169100"/>
          </a:xfrm>
          <a:custGeom>
            <a:avLst/>
            <a:gdLst/>
            <a:ahLst/>
            <a:cxnLst/>
            <a:rect l="l" t="t" r="r" b="b"/>
            <a:pathLst>
              <a:path w="5683" h="6764" fill="none" extrusionOk="0">
                <a:moveTo>
                  <a:pt x="1302" y="1375"/>
                </a:moveTo>
                <a:cubicBezTo>
                  <a:pt x="3135" y="0"/>
                  <a:pt x="5682" y="1540"/>
                  <a:pt x="5353" y="3776"/>
                </a:cubicBezTo>
                <a:cubicBezTo>
                  <a:pt x="5023" y="6031"/>
                  <a:pt x="2145" y="6764"/>
                  <a:pt x="789" y="4931"/>
                </a:cubicBezTo>
                <a:cubicBezTo>
                  <a:pt x="0" y="3795"/>
                  <a:pt x="220" y="2237"/>
                  <a:pt x="1302" y="1375"/>
                </a:cubicBezTo>
                <a:close/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5"/>
          <p:cNvSpPr/>
          <p:nvPr/>
        </p:nvSpPr>
        <p:spPr>
          <a:xfrm>
            <a:off x="3238675" y="4781750"/>
            <a:ext cx="132450" cy="107225"/>
          </a:xfrm>
          <a:custGeom>
            <a:avLst/>
            <a:gdLst/>
            <a:ahLst/>
            <a:cxnLst/>
            <a:rect l="l" t="t" r="r" b="b"/>
            <a:pathLst>
              <a:path w="5298" h="4289" fill="none" extrusionOk="0">
                <a:moveTo>
                  <a:pt x="403" y="4289"/>
                </a:moveTo>
                <a:cubicBezTo>
                  <a:pt x="0" y="1503"/>
                  <a:pt x="3593" y="0"/>
                  <a:pt x="5297" y="2254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5"/>
          <p:cNvSpPr/>
          <p:nvPr/>
        </p:nvSpPr>
        <p:spPr>
          <a:xfrm>
            <a:off x="4789375" y="4603938"/>
            <a:ext cx="113200" cy="90750"/>
          </a:xfrm>
          <a:custGeom>
            <a:avLst/>
            <a:gdLst/>
            <a:ahLst/>
            <a:cxnLst/>
            <a:rect l="l" t="t" r="r" b="b"/>
            <a:pathLst>
              <a:path w="4528" h="3630" fill="none" extrusionOk="0">
                <a:moveTo>
                  <a:pt x="1705" y="605"/>
                </a:moveTo>
                <a:cubicBezTo>
                  <a:pt x="1485" y="715"/>
                  <a:pt x="1284" y="807"/>
                  <a:pt x="1064" y="917"/>
                </a:cubicBezTo>
                <a:cubicBezTo>
                  <a:pt x="514" y="1210"/>
                  <a:pt x="56" y="1705"/>
                  <a:pt x="19" y="2365"/>
                </a:cubicBezTo>
                <a:cubicBezTo>
                  <a:pt x="1" y="2823"/>
                  <a:pt x="184" y="3336"/>
                  <a:pt x="661" y="3501"/>
                </a:cubicBezTo>
                <a:lnTo>
                  <a:pt x="734" y="3519"/>
                </a:lnTo>
                <a:cubicBezTo>
                  <a:pt x="1210" y="3629"/>
                  <a:pt x="1669" y="3354"/>
                  <a:pt x="2072" y="3079"/>
                </a:cubicBezTo>
                <a:lnTo>
                  <a:pt x="3868" y="1870"/>
                </a:lnTo>
                <a:cubicBezTo>
                  <a:pt x="4033" y="1760"/>
                  <a:pt x="4198" y="1631"/>
                  <a:pt x="4308" y="1466"/>
                </a:cubicBezTo>
                <a:cubicBezTo>
                  <a:pt x="4528" y="1118"/>
                  <a:pt x="4345" y="660"/>
                  <a:pt x="4051" y="403"/>
                </a:cubicBezTo>
                <a:cubicBezTo>
                  <a:pt x="3667" y="73"/>
                  <a:pt x="3098" y="0"/>
                  <a:pt x="2622" y="202"/>
                </a:cubicBezTo>
                <a:cubicBezTo>
                  <a:pt x="2402" y="293"/>
                  <a:pt x="2164" y="403"/>
                  <a:pt x="1944" y="513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5"/>
          <p:cNvSpPr/>
          <p:nvPr/>
        </p:nvSpPr>
        <p:spPr>
          <a:xfrm>
            <a:off x="439688" y="679850"/>
            <a:ext cx="68775" cy="50900"/>
          </a:xfrm>
          <a:custGeom>
            <a:avLst/>
            <a:gdLst/>
            <a:ahLst/>
            <a:cxnLst/>
            <a:rect l="l" t="t" r="r" b="b"/>
            <a:pathLst>
              <a:path w="2751" h="2036" fill="none" extrusionOk="0">
                <a:moveTo>
                  <a:pt x="1" y="1"/>
                </a:moveTo>
                <a:cubicBezTo>
                  <a:pt x="257" y="1247"/>
                  <a:pt x="1504" y="2035"/>
                  <a:pt x="2750" y="172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">
  <p:cSld name="CUSTOM_2_1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"/>
          <p:cNvSpPr txBox="1">
            <a:spLocks noGrp="1"/>
          </p:cNvSpPr>
          <p:nvPr>
            <p:ph type="subTitle" idx="1"/>
          </p:nvPr>
        </p:nvSpPr>
        <p:spPr>
          <a:xfrm flipH="1">
            <a:off x="713275" y="3226051"/>
            <a:ext cx="3153300" cy="10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6"/>
          <p:cNvSpPr txBox="1">
            <a:spLocks noGrp="1"/>
          </p:cNvSpPr>
          <p:nvPr>
            <p:ph type="title"/>
          </p:nvPr>
        </p:nvSpPr>
        <p:spPr>
          <a:xfrm>
            <a:off x="1019094" y="2242051"/>
            <a:ext cx="2847600" cy="9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16"/>
          <p:cNvSpPr/>
          <p:nvPr/>
        </p:nvSpPr>
        <p:spPr>
          <a:xfrm rot="10800000">
            <a:off x="433875" y="328213"/>
            <a:ext cx="77450" cy="72900"/>
          </a:xfrm>
          <a:custGeom>
            <a:avLst/>
            <a:gdLst/>
            <a:ahLst/>
            <a:cxnLst/>
            <a:rect l="l" t="t" r="r" b="b"/>
            <a:pathLst>
              <a:path w="3098" h="2916" fill="none" extrusionOk="0">
                <a:moveTo>
                  <a:pt x="788" y="496"/>
                </a:moveTo>
                <a:cubicBezTo>
                  <a:pt x="843" y="459"/>
                  <a:pt x="898" y="404"/>
                  <a:pt x="972" y="367"/>
                </a:cubicBezTo>
                <a:cubicBezTo>
                  <a:pt x="1650" y="1"/>
                  <a:pt x="2658" y="367"/>
                  <a:pt x="2878" y="1137"/>
                </a:cubicBezTo>
                <a:cubicBezTo>
                  <a:pt x="3098" y="1980"/>
                  <a:pt x="2291" y="2915"/>
                  <a:pt x="1430" y="2787"/>
                </a:cubicBezTo>
                <a:cubicBezTo>
                  <a:pt x="367" y="2640"/>
                  <a:pt x="0" y="1156"/>
                  <a:pt x="788" y="496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6"/>
          <p:cNvSpPr/>
          <p:nvPr/>
        </p:nvSpPr>
        <p:spPr>
          <a:xfrm rot="10800000">
            <a:off x="607050" y="4830550"/>
            <a:ext cx="28425" cy="117325"/>
          </a:xfrm>
          <a:custGeom>
            <a:avLst/>
            <a:gdLst/>
            <a:ahLst/>
            <a:cxnLst/>
            <a:rect l="l" t="t" r="r" b="b"/>
            <a:pathLst>
              <a:path w="1137" h="4693" fill="none" extrusionOk="0">
                <a:moveTo>
                  <a:pt x="0" y="0"/>
                </a:moveTo>
                <a:cubicBezTo>
                  <a:pt x="752" y="1448"/>
                  <a:pt x="1137" y="3061"/>
                  <a:pt x="1118" y="469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6"/>
          <p:cNvSpPr/>
          <p:nvPr/>
        </p:nvSpPr>
        <p:spPr>
          <a:xfrm rot="10800000">
            <a:off x="416900" y="2358175"/>
            <a:ext cx="111375" cy="49525"/>
          </a:xfrm>
          <a:custGeom>
            <a:avLst/>
            <a:gdLst/>
            <a:ahLst/>
            <a:cxnLst/>
            <a:rect l="l" t="t" r="r" b="b"/>
            <a:pathLst>
              <a:path w="4455" h="1981" fill="none" extrusionOk="0">
                <a:moveTo>
                  <a:pt x="1" y="1980"/>
                </a:moveTo>
                <a:cubicBezTo>
                  <a:pt x="991" y="551"/>
                  <a:pt x="2842" y="1"/>
                  <a:pt x="4455" y="679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6"/>
          <p:cNvSpPr/>
          <p:nvPr/>
        </p:nvSpPr>
        <p:spPr>
          <a:xfrm rot="10800000">
            <a:off x="117925" y="980363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6"/>
          <p:cNvSpPr/>
          <p:nvPr/>
        </p:nvSpPr>
        <p:spPr>
          <a:xfrm rot="10800000">
            <a:off x="288150" y="3229988"/>
            <a:ext cx="145725" cy="60975"/>
          </a:xfrm>
          <a:custGeom>
            <a:avLst/>
            <a:gdLst/>
            <a:ahLst/>
            <a:cxnLst/>
            <a:rect l="l" t="t" r="r" b="b"/>
            <a:pathLst>
              <a:path w="5829" h="2439" fill="none" extrusionOk="0">
                <a:moveTo>
                  <a:pt x="0" y="0"/>
                </a:moveTo>
                <a:cubicBezTo>
                  <a:pt x="1485" y="1613"/>
                  <a:pt x="3648" y="2438"/>
                  <a:pt x="5829" y="2237"/>
                </a:cubicBezTo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6"/>
          <p:cNvSpPr/>
          <p:nvPr/>
        </p:nvSpPr>
        <p:spPr>
          <a:xfrm>
            <a:off x="2491105" y="113575"/>
            <a:ext cx="153649" cy="287548"/>
          </a:xfrm>
          <a:custGeom>
            <a:avLst/>
            <a:gdLst/>
            <a:ahLst/>
            <a:cxnLst/>
            <a:rect l="l" t="t" r="r" b="b"/>
            <a:pathLst>
              <a:path w="4271" h="7993" fill="none" extrusionOk="0">
                <a:moveTo>
                  <a:pt x="495" y="4143"/>
                </a:moveTo>
                <a:cubicBezTo>
                  <a:pt x="257" y="3318"/>
                  <a:pt x="0" y="2475"/>
                  <a:pt x="165" y="1614"/>
                </a:cubicBezTo>
                <a:cubicBezTo>
                  <a:pt x="330" y="770"/>
                  <a:pt x="1081" y="1"/>
                  <a:pt x="1925" y="111"/>
                </a:cubicBezTo>
                <a:cubicBezTo>
                  <a:pt x="2658" y="202"/>
                  <a:pt x="3171" y="917"/>
                  <a:pt x="3354" y="1632"/>
                </a:cubicBezTo>
                <a:cubicBezTo>
                  <a:pt x="3538" y="2347"/>
                  <a:pt x="3519" y="3098"/>
                  <a:pt x="3702" y="3813"/>
                </a:cubicBezTo>
                <a:cubicBezTo>
                  <a:pt x="3886" y="4546"/>
                  <a:pt x="4271" y="5261"/>
                  <a:pt x="4197" y="6013"/>
                </a:cubicBezTo>
                <a:cubicBezTo>
                  <a:pt x="4106" y="6782"/>
                  <a:pt x="3519" y="7424"/>
                  <a:pt x="2731" y="7571"/>
                </a:cubicBezTo>
                <a:cubicBezTo>
                  <a:pt x="513" y="7992"/>
                  <a:pt x="898" y="5463"/>
                  <a:pt x="495" y="4143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6"/>
          <p:cNvSpPr/>
          <p:nvPr/>
        </p:nvSpPr>
        <p:spPr>
          <a:xfrm>
            <a:off x="2362363" y="476920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6"/>
          <p:cNvSpPr/>
          <p:nvPr/>
        </p:nvSpPr>
        <p:spPr>
          <a:xfrm>
            <a:off x="246463" y="4113250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6"/>
          <p:cNvSpPr/>
          <p:nvPr/>
        </p:nvSpPr>
        <p:spPr>
          <a:xfrm>
            <a:off x="3376013" y="401125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6"/>
          <p:cNvSpPr/>
          <p:nvPr/>
        </p:nvSpPr>
        <p:spPr>
          <a:xfrm rot="10800000">
            <a:off x="1612688" y="232588"/>
            <a:ext cx="111375" cy="49525"/>
          </a:xfrm>
          <a:custGeom>
            <a:avLst/>
            <a:gdLst/>
            <a:ahLst/>
            <a:cxnLst/>
            <a:rect l="l" t="t" r="r" b="b"/>
            <a:pathLst>
              <a:path w="4455" h="1981" fill="none" extrusionOk="0">
                <a:moveTo>
                  <a:pt x="1" y="1980"/>
                </a:moveTo>
                <a:cubicBezTo>
                  <a:pt x="991" y="551"/>
                  <a:pt x="2842" y="1"/>
                  <a:pt x="4455" y="679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6"/>
          <p:cNvSpPr/>
          <p:nvPr/>
        </p:nvSpPr>
        <p:spPr>
          <a:xfrm rot="10800000">
            <a:off x="1166775" y="4921288"/>
            <a:ext cx="77450" cy="72900"/>
          </a:xfrm>
          <a:custGeom>
            <a:avLst/>
            <a:gdLst/>
            <a:ahLst/>
            <a:cxnLst/>
            <a:rect l="l" t="t" r="r" b="b"/>
            <a:pathLst>
              <a:path w="3098" h="2916" fill="none" extrusionOk="0">
                <a:moveTo>
                  <a:pt x="788" y="496"/>
                </a:moveTo>
                <a:cubicBezTo>
                  <a:pt x="843" y="459"/>
                  <a:pt x="898" y="404"/>
                  <a:pt x="972" y="367"/>
                </a:cubicBezTo>
                <a:cubicBezTo>
                  <a:pt x="1650" y="1"/>
                  <a:pt x="2658" y="367"/>
                  <a:pt x="2878" y="1137"/>
                </a:cubicBezTo>
                <a:cubicBezTo>
                  <a:pt x="3098" y="1980"/>
                  <a:pt x="2291" y="2915"/>
                  <a:pt x="1430" y="2787"/>
                </a:cubicBezTo>
                <a:cubicBezTo>
                  <a:pt x="367" y="2640"/>
                  <a:pt x="0" y="1156"/>
                  <a:pt x="788" y="496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5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7"/>
          <p:cNvSpPr txBox="1">
            <a:spLocks noGrp="1"/>
          </p:cNvSpPr>
          <p:nvPr>
            <p:ph type="title" idx="2"/>
          </p:nvPr>
        </p:nvSpPr>
        <p:spPr>
          <a:xfrm flipH="1">
            <a:off x="1617075" y="3681150"/>
            <a:ext cx="2305200" cy="3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6" name="Google Shape;296;p17"/>
          <p:cNvSpPr txBox="1">
            <a:spLocks noGrp="1"/>
          </p:cNvSpPr>
          <p:nvPr>
            <p:ph type="subTitle" idx="1"/>
          </p:nvPr>
        </p:nvSpPr>
        <p:spPr>
          <a:xfrm flipH="1">
            <a:off x="1617075" y="3957825"/>
            <a:ext cx="23052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17"/>
          <p:cNvSpPr txBox="1">
            <a:spLocks noGrp="1"/>
          </p:cNvSpPr>
          <p:nvPr>
            <p:ph type="title" idx="3"/>
          </p:nvPr>
        </p:nvSpPr>
        <p:spPr>
          <a:xfrm flipH="1">
            <a:off x="5221725" y="3681150"/>
            <a:ext cx="2305200" cy="3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8" name="Google Shape;298;p17"/>
          <p:cNvSpPr txBox="1">
            <a:spLocks noGrp="1"/>
          </p:cNvSpPr>
          <p:nvPr>
            <p:ph type="subTitle" idx="4"/>
          </p:nvPr>
        </p:nvSpPr>
        <p:spPr>
          <a:xfrm flipH="1">
            <a:off x="5221725" y="3957825"/>
            <a:ext cx="23052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17"/>
          <p:cNvSpPr txBox="1">
            <a:spLocks noGrp="1"/>
          </p:cNvSpPr>
          <p:nvPr>
            <p:ph type="title" idx="5" hasCustomPrompt="1"/>
          </p:nvPr>
        </p:nvSpPr>
        <p:spPr>
          <a:xfrm>
            <a:off x="2309700" y="2837500"/>
            <a:ext cx="9198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0" name="Google Shape;300;p17"/>
          <p:cNvSpPr txBox="1">
            <a:spLocks noGrp="1"/>
          </p:cNvSpPr>
          <p:nvPr>
            <p:ph type="title" idx="6" hasCustomPrompt="1"/>
          </p:nvPr>
        </p:nvSpPr>
        <p:spPr>
          <a:xfrm>
            <a:off x="5932975" y="2837500"/>
            <a:ext cx="8826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7"/>
          <p:cNvSpPr/>
          <p:nvPr/>
        </p:nvSpPr>
        <p:spPr>
          <a:xfrm rot="10800000">
            <a:off x="5130575" y="126150"/>
            <a:ext cx="292825" cy="417025"/>
          </a:xfrm>
          <a:custGeom>
            <a:avLst/>
            <a:gdLst/>
            <a:ahLst/>
            <a:cxnLst/>
            <a:rect l="l" t="t" r="r" b="b"/>
            <a:pathLst>
              <a:path w="11713" h="16681" fill="none" extrusionOk="0">
                <a:moveTo>
                  <a:pt x="624" y="9862"/>
                </a:moveTo>
                <a:cubicBezTo>
                  <a:pt x="807" y="12226"/>
                  <a:pt x="2090" y="14572"/>
                  <a:pt x="4234" y="15636"/>
                </a:cubicBezTo>
                <a:cubicBezTo>
                  <a:pt x="6361" y="16680"/>
                  <a:pt x="9275" y="16112"/>
                  <a:pt x="10540" y="14114"/>
                </a:cubicBezTo>
                <a:cubicBezTo>
                  <a:pt x="11713" y="12281"/>
                  <a:pt x="11309" y="9862"/>
                  <a:pt x="10668" y="7791"/>
                </a:cubicBezTo>
                <a:cubicBezTo>
                  <a:pt x="8248" y="1"/>
                  <a:pt x="0" y="1706"/>
                  <a:pt x="624" y="986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7"/>
          <p:cNvSpPr/>
          <p:nvPr/>
        </p:nvSpPr>
        <p:spPr>
          <a:xfrm rot="10800000">
            <a:off x="186888" y="1978575"/>
            <a:ext cx="212175" cy="439450"/>
          </a:xfrm>
          <a:custGeom>
            <a:avLst/>
            <a:gdLst/>
            <a:ahLst/>
            <a:cxnLst/>
            <a:rect l="l" t="t" r="r" b="b"/>
            <a:pathLst>
              <a:path w="8487" h="17578" fill="none" extrusionOk="0">
                <a:moveTo>
                  <a:pt x="7992" y="11419"/>
                </a:moveTo>
                <a:cubicBezTo>
                  <a:pt x="8157" y="9880"/>
                  <a:pt x="8487" y="8359"/>
                  <a:pt x="8450" y="6837"/>
                </a:cubicBezTo>
                <a:cubicBezTo>
                  <a:pt x="8450" y="6306"/>
                  <a:pt x="8322" y="5792"/>
                  <a:pt x="8322" y="5279"/>
                </a:cubicBezTo>
                <a:cubicBezTo>
                  <a:pt x="7955" y="3226"/>
                  <a:pt x="6654" y="1210"/>
                  <a:pt x="4656" y="605"/>
                </a:cubicBezTo>
                <a:cubicBezTo>
                  <a:pt x="2640" y="1"/>
                  <a:pt x="128" y="1394"/>
                  <a:pt x="74" y="3483"/>
                </a:cubicBezTo>
                <a:cubicBezTo>
                  <a:pt x="0" y="5994"/>
                  <a:pt x="3116" y="7570"/>
                  <a:pt x="3556" y="10045"/>
                </a:cubicBezTo>
                <a:cubicBezTo>
                  <a:pt x="3776" y="11255"/>
                  <a:pt x="3336" y="12446"/>
                  <a:pt x="3134" y="13656"/>
                </a:cubicBezTo>
                <a:cubicBezTo>
                  <a:pt x="2951" y="14847"/>
                  <a:pt x="3153" y="16295"/>
                  <a:pt x="4216" y="16900"/>
                </a:cubicBezTo>
                <a:cubicBezTo>
                  <a:pt x="5407" y="17578"/>
                  <a:pt x="7020" y="16662"/>
                  <a:pt x="7570" y="15415"/>
                </a:cubicBezTo>
                <a:cubicBezTo>
                  <a:pt x="8010" y="14389"/>
                  <a:pt x="7845" y="13124"/>
                  <a:pt x="7918" y="12024"/>
                </a:cubicBezTo>
                <a:cubicBezTo>
                  <a:pt x="7955" y="11823"/>
                  <a:pt x="7973" y="11621"/>
                  <a:pt x="7992" y="11419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7"/>
          <p:cNvSpPr/>
          <p:nvPr/>
        </p:nvSpPr>
        <p:spPr>
          <a:xfrm rot="10800000">
            <a:off x="3791938" y="4820400"/>
            <a:ext cx="106775" cy="199825"/>
          </a:xfrm>
          <a:custGeom>
            <a:avLst/>
            <a:gdLst/>
            <a:ahLst/>
            <a:cxnLst/>
            <a:rect l="l" t="t" r="r" b="b"/>
            <a:pathLst>
              <a:path w="4271" h="7993" fill="none" extrusionOk="0">
                <a:moveTo>
                  <a:pt x="495" y="4143"/>
                </a:moveTo>
                <a:cubicBezTo>
                  <a:pt x="257" y="3318"/>
                  <a:pt x="0" y="2475"/>
                  <a:pt x="165" y="1614"/>
                </a:cubicBezTo>
                <a:cubicBezTo>
                  <a:pt x="330" y="770"/>
                  <a:pt x="1081" y="1"/>
                  <a:pt x="1925" y="111"/>
                </a:cubicBezTo>
                <a:cubicBezTo>
                  <a:pt x="2658" y="202"/>
                  <a:pt x="3171" y="917"/>
                  <a:pt x="3354" y="1632"/>
                </a:cubicBezTo>
                <a:cubicBezTo>
                  <a:pt x="3538" y="2347"/>
                  <a:pt x="3519" y="3098"/>
                  <a:pt x="3702" y="3813"/>
                </a:cubicBezTo>
                <a:cubicBezTo>
                  <a:pt x="3886" y="4546"/>
                  <a:pt x="4271" y="5261"/>
                  <a:pt x="4197" y="6013"/>
                </a:cubicBezTo>
                <a:cubicBezTo>
                  <a:pt x="4106" y="6782"/>
                  <a:pt x="3519" y="7424"/>
                  <a:pt x="2731" y="7571"/>
                </a:cubicBezTo>
                <a:cubicBezTo>
                  <a:pt x="513" y="7992"/>
                  <a:pt x="898" y="5463"/>
                  <a:pt x="495" y="4143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7"/>
          <p:cNvSpPr/>
          <p:nvPr/>
        </p:nvSpPr>
        <p:spPr>
          <a:xfrm rot="10800000">
            <a:off x="4996300" y="4704025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7"/>
          <p:cNvSpPr/>
          <p:nvPr/>
        </p:nvSpPr>
        <p:spPr>
          <a:xfrm rot="10800000">
            <a:off x="8785500" y="379675"/>
            <a:ext cx="85250" cy="74250"/>
          </a:xfrm>
          <a:custGeom>
            <a:avLst/>
            <a:gdLst/>
            <a:ahLst/>
            <a:cxnLst/>
            <a:rect l="l" t="t" r="r" b="b"/>
            <a:pathLst>
              <a:path w="3410" h="2970" fill="none" extrusionOk="0">
                <a:moveTo>
                  <a:pt x="202" y="697"/>
                </a:moveTo>
                <a:cubicBezTo>
                  <a:pt x="129" y="788"/>
                  <a:pt x="92" y="880"/>
                  <a:pt x="56" y="972"/>
                </a:cubicBezTo>
                <a:cubicBezTo>
                  <a:pt x="1" y="1265"/>
                  <a:pt x="56" y="1576"/>
                  <a:pt x="202" y="1833"/>
                </a:cubicBezTo>
                <a:cubicBezTo>
                  <a:pt x="386" y="2163"/>
                  <a:pt x="661" y="2420"/>
                  <a:pt x="1009" y="2585"/>
                </a:cubicBezTo>
                <a:cubicBezTo>
                  <a:pt x="1632" y="2914"/>
                  <a:pt x="2530" y="2969"/>
                  <a:pt x="3025" y="2365"/>
                </a:cubicBezTo>
                <a:cubicBezTo>
                  <a:pt x="3098" y="2255"/>
                  <a:pt x="3172" y="2126"/>
                  <a:pt x="3227" y="1998"/>
                </a:cubicBezTo>
                <a:cubicBezTo>
                  <a:pt x="3410" y="1576"/>
                  <a:pt x="3337" y="1082"/>
                  <a:pt x="3062" y="715"/>
                </a:cubicBezTo>
                <a:cubicBezTo>
                  <a:pt x="2475" y="0"/>
                  <a:pt x="1320" y="0"/>
                  <a:pt x="569" y="403"/>
                </a:cubicBezTo>
                <a:cubicBezTo>
                  <a:pt x="422" y="477"/>
                  <a:pt x="294" y="568"/>
                  <a:pt x="202" y="697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7"/>
          <p:cNvSpPr/>
          <p:nvPr/>
        </p:nvSpPr>
        <p:spPr>
          <a:xfrm rot="10800000">
            <a:off x="6873975" y="4820400"/>
            <a:ext cx="113200" cy="90750"/>
          </a:xfrm>
          <a:custGeom>
            <a:avLst/>
            <a:gdLst/>
            <a:ahLst/>
            <a:cxnLst/>
            <a:rect l="l" t="t" r="r" b="b"/>
            <a:pathLst>
              <a:path w="4528" h="3630" fill="none" extrusionOk="0">
                <a:moveTo>
                  <a:pt x="1705" y="605"/>
                </a:moveTo>
                <a:cubicBezTo>
                  <a:pt x="1485" y="715"/>
                  <a:pt x="1284" y="807"/>
                  <a:pt x="1064" y="917"/>
                </a:cubicBezTo>
                <a:cubicBezTo>
                  <a:pt x="514" y="1210"/>
                  <a:pt x="56" y="1705"/>
                  <a:pt x="19" y="2365"/>
                </a:cubicBezTo>
                <a:cubicBezTo>
                  <a:pt x="1" y="2823"/>
                  <a:pt x="184" y="3336"/>
                  <a:pt x="661" y="3501"/>
                </a:cubicBezTo>
                <a:lnTo>
                  <a:pt x="734" y="3519"/>
                </a:lnTo>
                <a:cubicBezTo>
                  <a:pt x="1210" y="3629"/>
                  <a:pt x="1669" y="3354"/>
                  <a:pt x="2072" y="3079"/>
                </a:cubicBezTo>
                <a:lnTo>
                  <a:pt x="3868" y="1870"/>
                </a:lnTo>
                <a:cubicBezTo>
                  <a:pt x="4033" y="1760"/>
                  <a:pt x="4198" y="1631"/>
                  <a:pt x="4308" y="1466"/>
                </a:cubicBezTo>
                <a:cubicBezTo>
                  <a:pt x="4528" y="1118"/>
                  <a:pt x="4345" y="660"/>
                  <a:pt x="4051" y="403"/>
                </a:cubicBezTo>
                <a:cubicBezTo>
                  <a:pt x="3667" y="73"/>
                  <a:pt x="3098" y="0"/>
                  <a:pt x="2622" y="202"/>
                </a:cubicBezTo>
                <a:cubicBezTo>
                  <a:pt x="2402" y="293"/>
                  <a:pt x="2164" y="403"/>
                  <a:pt x="1944" y="513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7"/>
          <p:cNvSpPr/>
          <p:nvPr/>
        </p:nvSpPr>
        <p:spPr>
          <a:xfrm rot="10800000">
            <a:off x="323750" y="4131225"/>
            <a:ext cx="115500" cy="108175"/>
          </a:xfrm>
          <a:custGeom>
            <a:avLst/>
            <a:gdLst/>
            <a:ahLst/>
            <a:cxnLst/>
            <a:rect l="l" t="t" r="r" b="b"/>
            <a:pathLst>
              <a:path w="4620" h="4327" fill="none" extrusionOk="0">
                <a:moveTo>
                  <a:pt x="733" y="935"/>
                </a:moveTo>
                <a:cubicBezTo>
                  <a:pt x="0" y="2163"/>
                  <a:pt x="990" y="4326"/>
                  <a:pt x="2676" y="3996"/>
                </a:cubicBezTo>
                <a:cubicBezTo>
                  <a:pt x="4253" y="3703"/>
                  <a:pt x="4619" y="1613"/>
                  <a:pt x="3409" y="642"/>
                </a:cubicBezTo>
                <a:cubicBezTo>
                  <a:pt x="2640" y="1"/>
                  <a:pt x="1283" y="19"/>
                  <a:pt x="733" y="935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7"/>
          <p:cNvSpPr/>
          <p:nvPr/>
        </p:nvSpPr>
        <p:spPr>
          <a:xfrm rot="10800000">
            <a:off x="1948175" y="4757175"/>
            <a:ext cx="74700" cy="72875"/>
          </a:xfrm>
          <a:custGeom>
            <a:avLst/>
            <a:gdLst/>
            <a:ahLst/>
            <a:cxnLst/>
            <a:rect l="l" t="t" r="r" b="b"/>
            <a:pathLst>
              <a:path w="2988" h="2915" fill="none" extrusionOk="0">
                <a:moveTo>
                  <a:pt x="128" y="825"/>
                </a:moveTo>
                <a:cubicBezTo>
                  <a:pt x="0" y="1320"/>
                  <a:pt x="165" y="1852"/>
                  <a:pt x="568" y="2182"/>
                </a:cubicBezTo>
                <a:cubicBezTo>
                  <a:pt x="1595" y="2915"/>
                  <a:pt x="2988" y="1925"/>
                  <a:pt x="2310" y="734"/>
                </a:cubicBezTo>
                <a:cubicBezTo>
                  <a:pt x="2126" y="422"/>
                  <a:pt x="1833" y="202"/>
                  <a:pt x="1503" y="92"/>
                </a:cubicBezTo>
                <a:cubicBezTo>
                  <a:pt x="1246" y="1"/>
                  <a:pt x="990" y="1"/>
                  <a:pt x="733" y="92"/>
                </a:cubicBezTo>
                <a:cubicBezTo>
                  <a:pt x="422" y="221"/>
                  <a:pt x="202" y="495"/>
                  <a:pt x="128" y="825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7"/>
          <p:cNvSpPr/>
          <p:nvPr/>
        </p:nvSpPr>
        <p:spPr>
          <a:xfrm rot="10800000">
            <a:off x="7033413" y="250113"/>
            <a:ext cx="142075" cy="169100"/>
          </a:xfrm>
          <a:custGeom>
            <a:avLst/>
            <a:gdLst/>
            <a:ahLst/>
            <a:cxnLst/>
            <a:rect l="l" t="t" r="r" b="b"/>
            <a:pathLst>
              <a:path w="5683" h="6764" fill="none" extrusionOk="0">
                <a:moveTo>
                  <a:pt x="1302" y="1375"/>
                </a:moveTo>
                <a:cubicBezTo>
                  <a:pt x="3135" y="0"/>
                  <a:pt x="5682" y="1540"/>
                  <a:pt x="5353" y="3776"/>
                </a:cubicBezTo>
                <a:cubicBezTo>
                  <a:pt x="5023" y="6031"/>
                  <a:pt x="2145" y="6764"/>
                  <a:pt x="789" y="4931"/>
                </a:cubicBezTo>
                <a:cubicBezTo>
                  <a:pt x="0" y="3795"/>
                  <a:pt x="220" y="2237"/>
                  <a:pt x="1302" y="1375"/>
                </a:cubicBezTo>
                <a:close/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7"/>
          <p:cNvSpPr/>
          <p:nvPr/>
        </p:nvSpPr>
        <p:spPr>
          <a:xfrm rot="10800000">
            <a:off x="8460700" y="4740000"/>
            <a:ext cx="132450" cy="107225"/>
          </a:xfrm>
          <a:custGeom>
            <a:avLst/>
            <a:gdLst/>
            <a:ahLst/>
            <a:cxnLst/>
            <a:rect l="l" t="t" r="r" b="b"/>
            <a:pathLst>
              <a:path w="5298" h="4289" fill="none" extrusionOk="0">
                <a:moveTo>
                  <a:pt x="403" y="4289"/>
                </a:moveTo>
                <a:cubicBezTo>
                  <a:pt x="0" y="1503"/>
                  <a:pt x="3593" y="0"/>
                  <a:pt x="5297" y="2254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7"/>
          <p:cNvSpPr/>
          <p:nvPr/>
        </p:nvSpPr>
        <p:spPr>
          <a:xfrm rot="10800000">
            <a:off x="5667775" y="498380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7"/>
          <p:cNvSpPr/>
          <p:nvPr/>
        </p:nvSpPr>
        <p:spPr>
          <a:xfrm rot="10800000">
            <a:off x="7816800" y="264650"/>
            <a:ext cx="44925" cy="78400"/>
          </a:xfrm>
          <a:custGeom>
            <a:avLst/>
            <a:gdLst/>
            <a:ahLst/>
            <a:cxnLst/>
            <a:rect l="l" t="t" r="r" b="b"/>
            <a:pathLst>
              <a:path w="1797" h="3136" fill="none" extrusionOk="0">
                <a:moveTo>
                  <a:pt x="0" y="3135"/>
                </a:moveTo>
                <a:cubicBezTo>
                  <a:pt x="843" y="2255"/>
                  <a:pt x="1467" y="1174"/>
                  <a:pt x="1796" y="1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7"/>
          <p:cNvSpPr/>
          <p:nvPr/>
        </p:nvSpPr>
        <p:spPr>
          <a:xfrm rot="10800000">
            <a:off x="803500" y="4708375"/>
            <a:ext cx="28425" cy="117325"/>
          </a:xfrm>
          <a:custGeom>
            <a:avLst/>
            <a:gdLst/>
            <a:ahLst/>
            <a:cxnLst/>
            <a:rect l="l" t="t" r="r" b="b"/>
            <a:pathLst>
              <a:path w="1137" h="4693" fill="none" extrusionOk="0">
                <a:moveTo>
                  <a:pt x="0" y="0"/>
                </a:moveTo>
                <a:cubicBezTo>
                  <a:pt x="752" y="1448"/>
                  <a:pt x="1137" y="3061"/>
                  <a:pt x="1118" y="469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7"/>
          <p:cNvSpPr/>
          <p:nvPr/>
        </p:nvSpPr>
        <p:spPr>
          <a:xfrm rot="10800000">
            <a:off x="3040400" y="4820388"/>
            <a:ext cx="145725" cy="60975"/>
          </a:xfrm>
          <a:custGeom>
            <a:avLst/>
            <a:gdLst/>
            <a:ahLst/>
            <a:cxnLst/>
            <a:rect l="l" t="t" r="r" b="b"/>
            <a:pathLst>
              <a:path w="5829" h="2439" fill="none" extrusionOk="0">
                <a:moveTo>
                  <a:pt x="0" y="0"/>
                </a:moveTo>
                <a:cubicBezTo>
                  <a:pt x="1485" y="1613"/>
                  <a:pt x="3648" y="2438"/>
                  <a:pt x="5829" y="2237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7"/>
          <p:cNvSpPr/>
          <p:nvPr/>
        </p:nvSpPr>
        <p:spPr>
          <a:xfrm rot="10800000">
            <a:off x="325813" y="2986375"/>
            <a:ext cx="111375" cy="49525"/>
          </a:xfrm>
          <a:custGeom>
            <a:avLst/>
            <a:gdLst/>
            <a:ahLst/>
            <a:cxnLst/>
            <a:rect l="l" t="t" r="r" b="b"/>
            <a:pathLst>
              <a:path w="4455" h="1981" fill="none" extrusionOk="0">
                <a:moveTo>
                  <a:pt x="1" y="1980"/>
                </a:moveTo>
                <a:cubicBezTo>
                  <a:pt x="991" y="551"/>
                  <a:pt x="2842" y="1"/>
                  <a:pt x="4455" y="679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7"/>
          <p:cNvSpPr/>
          <p:nvPr/>
        </p:nvSpPr>
        <p:spPr>
          <a:xfrm rot="10800000">
            <a:off x="149800" y="1110025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7"/>
          <p:cNvSpPr/>
          <p:nvPr/>
        </p:nvSpPr>
        <p:spPr>
          <a:xfrm rot="10800000">
            <a:off x="2297388" y="126138"/>
            <a:ext cx="113200" cy="90750"/>
          </a:xfrm>
          <a:custGeom>
            <a:avLst/>
            <a:gdLst/>
            <a:ahLst/>
            <a:cxnLst/>
            <a:rect l="l" t="t" r="r" b="b"/>
            <a:pathLst>
              <a:path w="4528" h="3630" fill="none" extrusionOk="0">
                <a:moveTo>
                  <a:pt x="1705" y="605"/>
                </a:moveTo>
                <a:cubicBezTo>
                  <a:pt x="1485" y="715"/>
                  <a:pt x="1284" y="807"/>
                  <a:pt x="1064" y="917"/>
                </a:cubicBezTo>
                <a:cubicBezTo>
                  <a:pt x="514" y="1210"/>
                  <a:pt x="56" y="1705"/>
                  <a:pt x="19" y="2365"/>
                </a:cubicBezTo>
                <a:cubicBezTo>
                  <a:pt x="1" y="2823"/>
                  <a:pt x="184" y="3336"/>
                  <a:pt x="661" y="3501"/>
                </a:cubicBezTo>
                <a:lnTo>
                  <a:pt x="734" y="3519"/>
                </a:lnTo>
                <a:cubicBezTo>
                  <a:pt x="1210" y="3629"/>
                  <a:pt x="1669" y="3354"/>
                  <a:pt x="2072" y="3079"/>
                </a:cubicBezTo>
                <a:lnTo>
                  <a:pt x="3868" y="1870"/>
                </a:lnTo>
                <a:cubicBezTo>
                  <a:pt x="4033" y="1760"/>
                  <a:pt x="4198" y="1631"/>
                  <a:pt x="4308" y="1466"/>
                </a:cubicBezTo>
                <a:cubicBezTo>
                  <a:pt x="4528" y="1118"/>
                  <a:pt x="4345" y="660"/>
                  <a:pt x="4051" y="403"/>
                </a:cubicBezTo>
                <a:cubicBezTo>
                  <a:pt x="3667" y="73"/>
                  <a:pt x="3098" y="0"/>
                  <a:pt x="2622" y="202"/>
                </a:cubicBezTo>
                <a:cubicBezTo>
                  <a:pt x="2402" y="293"/>
                  <a:pt x="2164" y="403"/>
                  <a:pt x="1944" y="513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7"/>
          <p:cNvSpPr/>
          <p:nvPr/>
        </p:nvSpPr>
        <p:spPr>
          <a:xfrm rot="10800000">
            <a:off x="1498538" y="281025"/>
            <a:ext cx="68775" cy="50900"/>
          </a:xfrm>
          <a:custGeom>
            <a:avLst/>
            <a:gdLst/>
            <a:ahLst/>
            <a:cxnLst/>
            <a:rect l="l" t="t" r="r" b="b"/>
            <a:pathLst>
              <a:path w="2751" h="2036" fill="none" extrusionOk="0">
                <a:moveTo>
                  <a:pt x="1" y="1"/>
                </a:moveTo>
                <a:cubicBezTo>
                  <a:pt x="257" y="1247"/>
                  <a:pt x="1504" y="2035"/>
                  <a:pt x="2750" y="172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7"/>
          <p:cNvSpPr/>
          <p:nvPr/>
        </p:nvSpPr>
        <p:spPr>
          <a:xfrm rot="10800000">
            <a:off x="4181250" y="216900"/>
            <a:ext cx="132450" cy="107225"/>
          </a:xfrm>
          <a:custGeom>
            <a:avLst/>
            <a:gdLst/>
            <a:ahLst/>
            <a:cxnLst/>
            <a:rect l="l" t="t" r="r" b="b"/>
            <a:pathLst>
              <a:path w="5298" h="4289" fill="none" extrusionOk="0">
                <a:moveTo>
                  <a:pt x="403" y="4289"/>
                </a:moveTo>
                <a:cubicBezTo>
                  <a:pt x="0" y="1503"/>
                  <a:pt x="3593" y="0"/>
                  <a:pt x="5297" y="2254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7"/>
          <p:cNvSpPr/>
          <p:nvPr/>
        </p:nvSpPr>
        <p:spPr>
          <a:xfrm rot="10800000">
            <a:off x="8846875" y="1110025"/>
            <a:ext cx="234625" cy="214475"/>
          </a:xfrm>
          <a:custGeom>
            <a:avLst/>
            <a:gdLst/>
            <a:ahLst/>
            <a:cxnLst/>
            <a:rect l="l" t="t" r="r" b="b"/>
            <a:pathLst>
              <a:path w="9385" h="8579" fill="none" extrusionOk="0">
                <a:moveTo>
                  <a:pt x="5462" y="184"/>
                </a:moveTo>
                <a:cubicBezTo>
                  <a:pt x="4711" y="458"/>
                  <a:pt x="3978" y="807"/>
                  <a:pt x="3281" y="1192"/>
                </a:cubicBezTo>
                <a:cubicBezTo>
                  <a:pt x="2365" y="1595"/>
                  <a:pt x="1577" y="2273"/>
                  <a:pt x="1027" y="3116"/>
                </a:cubicBezTo>
                <a:cubicBezTo>
                  <a:pt x="0" y="4784"/>
                  <a:pt x="404" y="7442"/>
                  <a:pt x="2273" y="8047"/>
                </a:cubicBezTo>
                <a:cubicBezTo>
                  <a:pt x="3923" y="8578"/>
                  <a:pt x="5572" y="7295"/>
                  <a:pt x="6727" y="5994"/>
                </a:cubicBezTo>
                <a:cubicBezTo>
                  <a:pt x="7918" y="4656"/>
                  <a:pt x="9385" y="2511"/>
                  <a:pt x="7973" y="788"/>
                </a:cubicBezTo>
                <a:cubicBezTo>
                  <a:pt x="7570" y="294"/>
                  <a:pt x="6965" y="0"/>
                  <a:pt x="6324" y="19"/>
                </a:cubicBezTo>
                <a:cubicBezTo>
                  <a:pt x="6031" y="37"/>
                  <a:pt x="5737" y="92"/>
                  <a:pt x="5462" y="184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7"/>
          <p:cNvSpPr/>
          <p:nvPr/>
        </p:nvSpPr>
        <p:spPr>
          <a:xfrm rot="10800000">
            <a:off x="8716725" y="3074550"/>
            <a:ext cx="130150" cy="127400"/>
          </a:xfrm>
          <a:custGeom>
            <a:avLst/>
            <a:gdLst/>
            <a:ahLst/>
            <a:cxnLst/>
            <a:rect l="l" t="t" r="r" b="b"/>
            <a:pathLst>
              <a:path w="5206" h="5096" fill="none" extrusionOk="0">
                <a:moveTo>
                  <a:pt x="459" y="1668"/>
                </a:moveTo>
                <a:cubicBezTo>
                  <a:pt x="1" y="2548"/>
                  <a:pt x="330" y="3703"/>
                  <a:pt x="1155" y="4362"/>
                </a:cubicBezTo>
                <a:cubicBezTo>
                  <a:pt x="1962" y="5004"/>
                  <a:pt x="3080" y="5096"/>
                  <a:pt x="3978" y="4582"/>
                </a:cubicBezTo>
                <a:cubicBezTo>
                  <a:pt x="4968" y="3978"/>
                  <a:pt x="5206" y="2640"/>
                  <a:pt x="4784" y="1631"/>
                </a:cubicBezTo>
                <a:cubicBezTo>
                  <a:pt x="4088" y="0"/>
                  <a:pt x="2072" y="55"/>
                  <a:pt x="899" y="1100"/>
                </a:cubicBezTo>
                <a:cubicBezTo>
                  <a:pt x="715" y="1265"/>
                  <a:pt x="569" y="1448"/>
                  <a:pt x="459" y="1668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7"/>
          <p:cNvSpPr/>
          <p:nvPr/>
        </p:nvSpPr>
        <p:spPr>
          <a:xfrm rot="10800000">
            <a:off x="8716725" y="1838675"/>
            <a:ext cx="68775" cy="50900"/>
          </a:xfrm>
          <a:custGeom>
            <a:avLst/>
            <a:gdLst/>
            <a:ahLst/>
            <a:cxnLst/>
            <a:rect l="l" t="t" r="r" b="b"/>
            <a:pathLst>
              <a:path w="2751" h="2036" fill="none" extrusionOk="0">
                <a:moveTo>
                  <a:pt x="1" y="1"/>
                </a:moveTo>
                <a:cubicBezTo>
                  <a:pt x="257" y="1247"/>
                  <a:pt x="1504" y="2035"/>
                  <a:pt x="2750" y="172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7"/>
          <p:cNvSpPr/>
          <p:nvPr/>
        </p:nvSpPr>
        <p:spPr>
          <a:xfrm rot="10800000">
            <a:off x="8789163" y="407740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18"/>
          <p:cNvSpPr txBox="1">
            <a:spLocks noGrp="1"/>
          </p:cNvSpPr>
          <p:nvPr>
            <p:ph type="title" idx="2"/>
          </p:nvPr>
        </p:nvSpPr>
        <p:spPr>
          <a:xfrm flipH="1">
            <a:off x="731200" y="2672725"/>
            <a:ext cx="2305200" cy="3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7" name="Google Shape;327;p18"/>
          <p:cNvSpPr txBox="1">
            <a:spLocks noGrp="1"/>
          </p:cNvSpPr>
          <p:nvPr>
            <p:ph type="subTitle" idx="1"/>
          </p:nvPr>
        </p:nvSpPr>
        <p:spPr>
          <a:xfrm flipH="1">
            <a:off x="731200" y="3025601"/>
            <a:ext cx="23052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18"/>
          <p:cNvSpPr txBox="1">
            <a:spLocks noGrp="1"/>
          </p:cNvSpPr>
          <p:nvPr>
            <p:ph type="title" idx="3"/>
          </p:nvPr>
        </p:nvSpPr>
        <p:spPr>
          <a:xfrm flipH="1">
            <a:off x="3419400" y="2672725"/>
            <a:ext cx="2305200" cy="3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9" name="Google Shape;329;p18"/>
          <p:cNvSpPr txBox="1">
            <a:spLocks noGrp="1"/>
          </p:cNvSpPr>
          <p:nvPr>
            <p:ph type="subTitle" idx="4"/>
          </p:nvPr>
        </p:nvSpPr>
        <p:spPr>
          <a:xfrm flipH="1">
            <a:off x="3419400" y="3025601"/>
            <a:ext cx="23052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8"/>
          <p:cNvSpPr txBox="1">
            <a:spLocks noGrp="1"/>
          </p:cNvSpPr>
          <p:nvPr>
            <p:ph type="title" idx="5"/>
          </p:nvPr>
        </p:nvSpPr>
        <p:spPr>
          <a:xfrm flipH="1">
            <a:off x="6107600" y="2672725"/>
            <a:ext cx="2305200" cy="3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1" name="Google Shape;331;p18"/>
          <p:cNvSpPr txBox="1">
            <a:spLocks noGrp="1"/>
          </p:cNvSpPr>
          <p:nvPr>
            <p:ph type="subTitle" idx="6"/>
          </p:nvPr>
        </p:nvSpPr>
        <p:spPr>
          <a:xfrm flipH="1">
            <a:off x="6107600" y="3025601"/>
            <a:ext cx="23052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8"/>
          <p:cNvSpPr/>
          <p:nvPr/>
        </p:nvSpPr>
        <p:spPr>
          <a:xfrm rot="10800000" flipH="1">
            <a:off x="8504463" y="1414575"/>
            <a:ext cx="212175" cy="439450"/>
          </a:xfrm>
          <a:custGeom>
            <a:avLst/>
            <a:gdLst/>
            <a:ahLst/>
            <a:cxnLst/>
            <a:rect l="l" t="t" r="r" b="b"/>
            <a:pathLst>
              <a:path w="8487" h="17578" fill="none" extrusionOk="0">
                <a:moveTo>
                  <a:pt x="7992" y="11419"/>
                </a:moveTo>
                <a:cubicBezTo>
                  <a:pt x="8157" y="9880"/>
                  <a:pt x="8487" y="8359"/>
                  <a:pt x="8450" y="6837"/>
                </a:cubicBezTo>
                <a:cubicBezTo>
                  <a:pt x="8450" y="6306"/>
                  <a:pt x="8322" y="5792"/>
                  <a:pt x="8322" y="5279"/>
                </a:cubicBezTo>
                <a:cubicBezTo>
                  <a:pt x="7955" y="3226"/>
                  <a:pt x="6654" y="1210"/>
                  <a:pt x="4656" y="605"/>
                </a:cubicBezTo>
                <a:cubicBezTo>
                  <a:pt x="2640" y="1"/>
                  <a:pt x="128" y="1394"/>
                  <a:pt x="74" y="3483"/>
                </a:cubicBezTo>
                <a:cubicBezTo>
                  <a:pt x="0" y="5994"/>
                  <a:pt x="3116" y="7570"/>
                  <a:pt x="3556" y="10045"/>
                </a:cubicBezTo>
                <a:cubicBezTo>
                  <a:pt x="3776" y="11255"/>
                  <a:pt x="3336" y="12446"/>
                  <a:pt x="3134" y="13656"/>
                </a:cubicBezTo>
                <a:cubicBezTo>
                  <a:pt x="2951" y="14847"/>
                  <a:pt x="3153" y="16295"/>
                  <a:pt x="4216" y="16900"/>
                </a:cubicBezTo>
                <a:cubicBezTo>
                  <a:pt x="5407" y="17578"/>
                  <a:pt x="7020" y="16662"/>
                  <a:pt x="7570" y="15415"/>
                </a:cubicBezTo>
                <a:cubicBezTo>
                  <a:pt x="8010" y="14389"/>
                  <a:pt x="7845" y="13124"/>
                  <a:pt x="7918" y="12024"/>
                </a:cubicBezTo>
                <a:cubicBezTo>
                  <a:pt x="7955" y="11823"/>
                  <a:pt x="7973" y="11621"/>
                  <a:pt x="7992" y="11419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8"/>
          <p:cNvSpPr/>
          <p:nvPr/>
        </p:nvSpPr>
        <p:spPr>
          <a:xfrm rot="10800000" flipH="1">
            <a:off x="133725" y="2717810"/>
            <a:ext cx="195174" cy="365240"/>
          </a:xfrm>
          <a:custGeom>
            <a:avLst/>
            <a:gdLst/>
            <a:ahLst/>
            <a:cxnLst/>
            <a:rect l="l" t="t" r="r" b="b"/>
            <a:pathLst>
              <a:path w="4271" h="7993" fill="none" extrusionOk="0">
                <a:moveTo>
                  <a:pt x="495" y="4143"/>
                </a:moveTo>
                <a:cubicBezTo>
                  <a:pt x="257" y="3318"/>
                  <a:pt x="0" y="2475"/>
                  <a:pt x="165" y="1614"/>
                </a:cubicBezTo>
                <a:cubicBezTo>
                  <a:pt x="330" y="770"/>
                  <a:pt x="1081" y="1"/>
                  <a:pt x="1925" y="111"/>
                </a:cubicBezTo>
                <a:cubicBezTo>
                  <a:pt x="2658" y="202"/>
                  <a:pt x="3171" y="917"/>
                  <a:pt x="3354" y="1632"/>
                </a:cubicBezTo>
                <a:cubicBezTo>
                  <a:pt x="3538" y="2347"/>
                  <a:pt x="3519" y="3098"/>
                  <a:pt x="3702" y="3813"/>
                </a:cubicBezTo>
                <a:cubicBezTo>
                  <a:pt x="3886" y="4546"/>
                  <a:pt x="4271" y="5261"/>
                  <a:pt x="4197" y="6013"/>
                </a:cubicBezTo>
                <a:cubicBezTo>
                  <a:pt x="4106" y="6782"/>
                  <a:pt x="3519" y="7424"/>
                  <a:pt x="2731" y="7571"/>
                </a:cubicBezTo>
                <a:cubicBezTo>
                  <a:pt x="513" y="7992"/>
                  <a:pt x="898" y="5463"/>
                  <a:pt x="495" y="4143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8"/>
          <p:cNvSpPr/>
          <p:nvPr/>
        </p:nvSpPr>
        <p:spPr>
          <a:xfrm rot="10800000" flipH="1">
            <a:off x="4147200" y="4826200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8"/>
          <p:cNvSpPr/>
          <p:nvPr/>
        </p:nvSpPr>
        <p:spPr>
          <a:xfrm rot="10800000" flipH="1">
            <a:off x="1144450" y="4947875"/>
            <a:ext cx="113200" cy="90750"/>
          </a:xfrm>
          <a:custGeom>
            <a:avLst/>
            <a:gdLst/>
            <a:ahLst/>
            <a:cxnLst/>
            <a:rect l="l" t="t" r="r" b="b"/>
            <a:pathLst>
              <a:path w="4528" h="3630" fill="none" extrusionOk="0">
                <a:moveTo>
                  <a:pt x="1705" y="605"/>
                </a:moveTo>
                <a:cubicBezTo>
                  <a:pt x="1485" y="715"/>
                  <a:pt x="1284" y="807"/>
                  <a:pt x="1064" y="917"/>
                </a:cubicBezTo>
                <a:cubicBezTo>
                  <a:pt x="514" y="1210"/>
                  <a:pt x="56" y="1705"/>
                  <a:pt x="19" y="2365"/>
                </a:cubicBezTo>
                <a:cubicBezTo>
                  <a:pt x="1" y="2823"/>
                  <a:pt x="184" y="3336"/>
                  <a:pt x="661" y="3501"/>
                </a:cubicBezTo>
                <a:lnTo>
                  <a:pt x="734" y="3519"/>
                </a:lnTo>
                <a:cubicBezTo>
                  <a:pt x="1210" y="3629"/>
                  <a:pt x="1669" y="3354"/>
                  <a:pt x="2072" y="3079"/>
                </a:cubicBezTo>
                <a:lnTo>
                  <a:pt x="3868" y="1870"/>
                </a:lnTo>
                <a:cubicBezTo>
                  <a:pt x="4033" y="1760"/>
                  <a:pt x="4198" y="1631"/>
                  <a:pt x="4308" y="1466"/>
                </a:cubicBezTo>
                <a:cubicBezTo>
                  <a:pt x="4528" y="1118"/>
                  <a:pt x="4345" y="660"/>
                  <a:pt x="4051" y="403"/>
                </a:cubicBezTo>
                <a:cubicBezTo>
                  <a:pt x="3667" y="73"/>
                  <a:pt x="3098" y="0"/>
                  <a:pt x="2622" y="202"/>
                </a:cubicBezTo>
                <a:cubicBezTo>
                  <a:pt x="2402" y="293"/>
                  <a:pt x="2164" y="403"/>
                  <a:pt x="1944" y="513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8"/>
          <p:cNvSpPr/>
          <p:nvPr/>
        </p:nvSpPr>
        <p:spPr>
          <a:xfrm rot="10800000" flipH="1">
            <a:off x="129363" y="3923200"/>
            <a:ext cx="115500" cy="108175"/>
          </a:xfrm>
          <a:custGeom>
            <a:avLst/>
            <a:gdLst/>
            <a:ahLst/>
            <a:cxnLst/>
            <a:rect l="l" t="t" r="r" b="b"/>
            <a:pathLst>
              <a:path w="4620" h="4327" fill="none" extrusionOk="0">
                <a:moveTo>
                  <a:pt x="733" y="935"/>
                </a:moveTo>
                <a:cubicBezTo>
                  <a:pt x="0" y="2163"/>
                  <a:pt x="990" y="4326"/>
                  <a:pt x="2676" y="3996"/>
                </a:cubicBezTo>
                <a:cubicBezTo>
                  <a:pt x="4253" y="3703"/>
                  <a:pt x="4619" y="1613"/>
                  <a:pt x="3409" y="642"/>
                </a:cubicBezTo>
                <a:cubicBezTo>
                  <a:pt x="2640" y="1"/>
                  <a:pt x="1283" y="19"/>
                  <a:pt x="733" y="935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8"/>
          <p:cNvSpPr/>
          <p:nvPr/>
        </p:nvSpPr>
        <p:spPr>
          <a:xfrm rot="10800000" flipH="1">
            <a:off x="3315925" y="350275"/>
            <a:ext cx="77450" cy="72900"/>
          </a:xfrm>
          <a:custGeom>
            <a:avLst/>
            <a:gdLst/>
            <a:ahLst/>
            <a:cxnLst/>
            <a:rect l="l" t="t" r="r" b="b"/>
            <a:pathLst>
              <a:path w="3098" h="2916" fill="none" extrusionOk="0">
                <a:moveTo>
                  <a:pt x="788" y="496"/>
                </a:moveTo>
                <a:cubicBezTo>
                  <a:pt x="843" y="459"/>
                  <a:pt x="898" y="404"/>
                  <a:pt x="972" y="367"/>
                </a:cubicBezTo>
                <a:cubicBezTo>
                  <a:pt x="1650" y="1"/>
                  <a:pt x="2658" y="367"/>
                  <a:pt x="2878" y="1137"/>
                </a:cubicBezTo>
                <a:cubicBezTo>
                  <a:pt x="3098" y="1980"/>
                  <a:pt x="2291" y="2915"/>
                  <a:pt x="1430" y="2787"/>
                </a:cubicBezTo>
                <a:cubicBezTo>
                  <a:pt x="367" y="2640"/>
                  <a:pt x="0" y="1156"/>
                  <a:pt x="788" y="496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8"/>
          <p:cNvSpPr/>
          <p:nvPr/>
        </p:nvSpPr>
        <p:spPr>
          <a:xfrm rot="10800000" flipH="1">
            <a:off x="149750" y="789413"/>
            <a:ext cx="74700" cy="72875"/>
          </a:xfrm>
          <a:custGeom>
            <a:avLst/>
            <a:gdLst/>
            <a:ahLst/>
            <a:cxnLst/>
            <a:rect l="l" t="t" r="r" b="b"/>
            <a:pathLst>
              <a:path w="2988" h="2915" fill="none" extrusionOk="0">
                <a:moveTo>
                  <a:pt x="128" y="825"/>
                </a:moveTo>
                <a:cubicBezTo>
                  <a:pt x="0" y="1320"/>
                  <a:pt x="165" y="1852"/>
                  <a:pt x="568" y="2182"/>
                </a:cubicBezTo>
                <a:cubicBezTo>
                  <a:pt x="1595" y="2915"/>
                  <a:pt x="2988" y="1925"/>
                  <a:pt x="2310" y="734"/>
                </a:cubicBezTo>
                <a:cubicBezTo>
                  <a:pt x="2126" y="422"/>
                  <a:pt x="1833" y="202"/>
                  <a:pt x="1503" y="92"/>
                </a:cubicBezTo>
                <a:cubicBezTo>
                  <a:pt x="1246" y="1"/>
                  <a:pt x="990" y="1"/>
                  <a:pt x="733" y="92"/>
                </a:cubicBezTo>
                <a:cubicBezTo>
                  <a:pt x="422" y="221"/>
                  <a:pt x="202" y="495"/>
                  <a:pt x="128" y="825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8"/>
          <p:cNvSpPr/>
          <p:nvPr/>
        </p:nvSpPr>
        <p:spPr>
          <a:xfrm rot="10800000" flipH="1">
            <a:off x="1399825" y="26615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8"/>
          <p:cNvSpPr/>
          <p:nvPr/>
        </p:nvSpPr>
        <p:spPr>
          <a:xfrm rot="10800000" flipH="1">
            <a:off x="8445850" y="4830550"/>
            <a:ext cx="28425" cy="117325"/>
          </a:xfrm>
          <a:custGeom>
            <a:avLst/>
            <a:gdLst/>
            <a:ahLst/>
            <a:cxnLst/>
            <a:rect l="l" t="t" r="r" b="b"/>
            <a:pathLst>
              <a:path w="1137" h="4693" fill="none" extrusionOk="0">
                <a:moveTo>
                  <a:pt x="0" y="0"/>
                </a:moveTo>
                <a:cubicBezTo>
                  <a:pt x="752" y="1448"/>
                  <a:pt x="1137" y="3061"/>
                  <a:pt x="1118" y="469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8"/>
          <p:cNvSpPr/>
          <p:nvPr/>
        </p:nvSpPr>
        <p:spPr>
          <a:xfrm rot="10800000" flipH="1">
            <a:off x="6098925" y="4727988"/>
            <a:ext cx="145725" cy="60975"/>
          </a:xfrm>
          <a:custGeom>
            <a:avLst/>
            <a:gdLst/>
            <a:ahLst/>
            <a:cxnLst/>
            <a:rect l="l" t="t" r="r" b="b"/>
            <a:pathLst>
              <a:path w="5829" h="2439" fill="none" extrusionOk="0">
                <a:moveTo>
                  <a:pt x="0" y="0"/>
                </a:moveTo>
                <a:cubicBezTo>
                  <a:pt x="1485" y="1613"/>
                  <a:pt x="3648" y="2438"/>
                  <a:pt x="5829" y="2237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8"/>
          <p:cNvSpPr/>
          <p:nvPr/>
        </p:nvSpPr>
        <p:spPr>
          <a:xfrm rot="10800000" flipH="1">
            <a:off x="8840588" y="3108550"/>
            <a:ext cx="111375" cy="49525"/>
          </a:xfrm>
          <a:custGeom>
            <a:avLst/>
            <a:gdLst/>
            <a:ahLst/>
            <a:cxnLst/>
            <a:rect l="l" t="t" r="r" b="b"/>
            <a:pathLst>
              <a:path w="4455" h="1981" fill="none" extrusionOk="0">
                <a:moveTo>
                  <a:pt x="1" y="1980"/>
                </a:moveTo>
                <a:cubicBezTo>
                  <a:pt x="991" y="551"/>
                  <a:pt x="2842" y="1"/>
                  <a:pt x="4455" y="679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8"/>
          <p:cNvSpPr/>
          <p:nvPr/>
        </p:nvSpPr>
        <p:spPr>
          <a:xfrm rot="10800000" flipH="1">
            <a:off x="8392925" y="4091288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8"/>
          <p:cNvSpPr/>
          <p:nvPr/>
        </p:nvSpPr>
        <p:spPr>
          <a:xfrm rot="10800000" flipH="1">
            <a:off x="366375" y="212815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8"/>
          <p:cNvSpPr/>
          <p:nvPr/>
        </p:nvSpPr>
        <p:spPr>
          <a:xfrm rot="10800000" flipH="1">
            <a:off x="7887300" y="423175"/>
            <a:ext cx="145725" cy="60975"/>
          </a:xfrm>
          <a:custGeom>
            <a:avLst/>
            <a:gdLst/>
            <a:ahLst/>
            <a:cxnLst/>
            <a:rect l="l" t="t" r="r" b="b"/>
            <a:pathLst>
              <a:path w="5829" h="2439" fill="none" extrusionOk="0">
                <a:moveTo>
                  <a:pt x="0" y="0"/>
                </a:moveTo>
                <a:cubicBezTo>
                  <a:pt x="1485" y="1613"/>
                  <a:pt x="3648" y="2438"/>
                  <a:pt x="5829" y="2237"/>
                </a:cubicBezTo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8"/>
          <p:cNvSpPr/>
          <p:nvPr/>
        </p:nvSpPr>
        <p:spPr>
          <a:xfrm rot="10800000" flipH="1">
            <a:off x="6521450" y="148825"/>
            <a:ext cx="28425" cy="117325"/>
          </a:xfrm>
          <a:custGeom>
            <a:avLst/>
            <a:gdLst/>
            <a:ahLst/>
            <a:cxnLst/>
            <a:rect l="l" t="t" r="r" b="b"/>
            <a:pathLst>
              <a:path w="1137" h="4693" fill="none" extrusionOk="0">
                <a:moveTo>
                  <a:pt x="0" y="0"/>
                </a:moveTo>
                <a:cubicBezTo>
                  <a:pt x="752" y="1448"/>
                  <a:pt x="1137" y="3061"/>
                  <a:pt x="1118" y="469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2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19"/>
          <p:cNvSpPr txBox="1">
            <a:spLocks noGrp="1"/>
          </p:cNvSpPr>
          <p:nvPr>
            <p:ph type="title" idx="2"/>
          </p:nvPr>
        </p:nvSpPr>
        <p:spPr>
          <a:xfrm flipH="1">
            <a:off x="1363062" y="1962825"/>
            <a:ext cx="2962800" cy="3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0" name="Google Shape;350;p19"/>
          <p:cNvSpPr txBox="1">
            <a:spLocks noGrp="1"/>
          </p:cNvSpPr>
          <p:nvPr>
            <p:ph type="subTitle" idx="1"/>
          </p:nvPr>
        </p:nvSpPr>
        <p:spPr>
          <a:xfrm flipH="1">
            <a:off x="1363055" y="2239500"/>
            <a:ext cx="2962800" cy="6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 idx="3"/>
          </p:nvPr>
        </p:nvSpPr>
        <p:spPr>
          <a:xfrm flipH="1">
            <a:off x="4818250" y="1962825"/>
            <a:ext cx="2962800" cy="3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subTitle" idx="4"/>
          </p:nvPr>
        </p:nvSpPr>
        <p:spPr>
          <a:xfrm flipH="1">
            <a:off x="4818250" y="2239500"/>
            <a:ext cx="2962800" cy="6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19"/>
          <p:cNvSpPr txBox="1">
            <a:spLocks noGrp="1"/>
          </p:cNvSpPr>
          <p:nvPr>
            <p:ph type="title" idx="5"/>
          </p:nvPr>
        </p:nvSpPr>
        <p:spPr>
          <a:xfrm flipH="1">
            <a:off x="1363062" y="3720950"/>
            <a:ext cx="2962800" cy="3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subTitle" idx="6"/>
          </p:nvPr>
        </p:nvSpPr>
        <p:spPr>
          <a:xfrm flipH="1">
            <a:off x="1363055" y="3997625"/>
            <a:ext cx="2962800" cy="6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19"/>
          <p:cNvSpPr txBox="1">
            <a:spLocks noGrp="1"/>
          </p:cNvSpPr>
          <p:nvPr>
            <p:ph type="title" idx="7"/>
          </p:nvPr>
        </p:nvSpPr>
        <p:spPr>
          <a:xfrm flipH="1">
            <a:off x="4818250" y="3720950"/>
            <a:ext cx="2962800" cy="3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6" name="Google Shape;356;p19"/>
          <p:cNvSpPr txBox="1">
            <a:spLocks noGrp="1"/>
          </p:cNvSpPr>
          <p:nvPr>
            <p:ph type="subTitle" idx="8"/>
          </p:nvPr>
        </p:nvSpPr>
        <p:spPr>
          <a:xfrm flipH="1">
            <a:off x="4818250" y="3997625"/>
            <a:ext cx="2962800" cy="6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19"/>
          <p:cNvSpPr/>
          <p:nvPr/>
        </p:nvSpPr>
        <p:spPr>
          <a:xfrm>
            <a:off x="4366100" y="4663438"/>
            <a:ext cx="292825" cy="417025"/>
          </a:xfrm>
          <a:custGeom>
            <a:avLst/>
            <a:gdLst/>
            <a:ahLst/>
            <a:cxnLst/>
            <a:rect l="l" t="t" r="r" b="b"/>
            <a:pathLst>
              <a:path w="11713" h="16681" fill="none" extrusionOk="0">
                <a:moveTo>
                  <a:pt x="624" y="9862"/>
                </a:moveTo>
                <a:cubicBezTo>
                  <a:pt x="807" y="12226"/>
                  <a:pt x="2090" y="14572"/>
                  <a:pt x="4234" y="15636"/>
                </a:cubicBezTo>
                <a:cubicBezTo>
                  <a:pt x="6361" y="16680"/>
                  <a:pt x="9275" y="16112"/>
                  <a:pt x="10540" y="14114"/>
                </a:cubicBezTo>
                <a:cubicBezTo>
                  <a:pt x="11713" y="12281"/>
                  <a:pt x="11309" y="9862"/>
                  <a:pt x="10668" y="7791"/>
                </a:cubicBezTo>
                <a:cubicBezTo>
                  <a:pt x="8248" y="1"/>
                  <a:pt x="0" y="1706"/>
                  <a:pt x="624" y="986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9"/>
          <p:cNvSpPr/>
          <p:nvPr/>
        </p:nvSpPr>
        <p:spPr>
          <a:xfrm>
            <a:off x="161125" y="2463038"/>
            <a:ext cx="212175" cy="439450"/>
          </a:xfrm>
          <a:custGeom>
            <a:avLst/>
            <a:gdLst/>
            <a:ahLst/>
            <a:cxnLst/>
            <a:rect l="l" t="t" r="r" b="b"/>
            <a:pathLst>
              <a:path w="8487" h="17578" fill="none" extrusionOk="0">
                <a:moveTo>
                  <a:pt x="7992" y="11419"/>
                </a:moveTo>
                <a:cubicBezTo>
                  <a:pt x="8157" y="9880"/>
                  <a:pt x="8487" y="8359"/>
                  <a:pt x="8450" y="6837"/>
                </a:cubicBezTo>
                <a:cubicBezTo>
                  <a:pt x="8450" y="6306"/>
                  <a:pt x="8322" y="5792"/>
                  <a:pt x="8322" y="5279"/>
                </a:cubicBezTo>
                <a:cubicBezTo>
                  <a:pt x="7955" y="3226"/>
                  <a:pt x="6654" y="1210"/>
                  <a:pt x="4656" y="605"/>
                </a:cubicBezTo>
                <a:cubicBezTo>
                  <a:pt x="2640" y="1"/>
                  <a:pt x="128" y="1394"/>
                  <a:pt x="74" y="3483"/>
                </a:cubicBezTo>
                <a:cubicBezTo>
                  <a:pt x="0" y="5994"/>
                  <a:pt x="3116" y="7570"/>
                  <a:pt x="3556" y="10045"/>
                </a:cubicBezTo>
                <a:cubicBezTo>
                  <a:pt x="3776" y="11255"/>
                  <a:pt x="3336" y="12446"/>
                  <a:pt x="3134" y="13656"/>
                </a:cubicBezTo>
                <a:cubicBezTo>
                  <a:pt x="2951" y="14847"/>
                  <a:pt x="3153" y="16295"/>
                  <a:pt x="4216" y="16900"/>
                </a:cubicBezTo>
                <a:cubicBezTo>
                  <a:pt x="5407" y="17578"/>
                  <a:pt x="7020" y="16662"/>
                  <a:pt x="7570" y="15415"/>
                </a:cubicBezTo>
                <a:cubicBezTo>
                  <a:pt x="8010" y="14389"/>
                  <a:pt x="7845" y="13124"/>
                  <a:pt x="7918" y="12024"/>
                </a:cubicBezTo>
                <a:cubicBezTo>
                  <a:pt x="7955" y="11823"/>
                  <a:pt x="7973" y="11621"/>
                  <a:pt x="7992" y="11419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9"/>
          <p:cNvSpPr/>
          <p:nvPr/>
        </p:nvSpPr>
        <p:spPr>
          <a:xfrm>
            <a:off x="477775" y="1759800"/>
            <a:ext cx="106775" cy="199825"/>
          </a:xfrm>
          <a:custGeom>
            <a:avLst/>
            <a:gdLst/>
            <a:ahLst/>
            <a:cxnLst/>
            <a:rect l="l" t="t" r="r" b="b"/>
            <a:pathLst>
              <a:path w="4271" h="7993" fill="none" extrusionOk="0">
                <a:moveTo>
                  <a:pt x="495" y="4143"/>
                </a:moveTo>
                <a:cubicBezTo>
                  <a:pt x="257" y="3318"/>
                  <a:pt x="0" y="2475"/>
                  <a:pt x="165" y="1614"/>
                </a:cubicBezTo>
                <a:cubicBezTo>
                  <a:pt x="330" y="770"/>
                  <a:pt x="1081" y="1"/>
                  <a:pt x="1925" y="111"/>
                </a:cubicBezTo>
                <a:cubicBezTo>
                  <a:pt x="2658" y="202"/>
                  <a:pt x="3171" y="917"/>
                  <a:pt x="3354" y="1632"/>
                </a:cubicBezTo>
                <a:cubicBezTo>
                  <a:pt x="3538" y="2347"/>
                  <a:pt x="3519" y="3098"/>
                  <a:pt x="3702" y="3813"/>
                </a:cubicBezTo>
                <a:cubicBezTo>
                  <a:pt x="3886" y="4546"/>
                  <a:pt x="4271" y="5261"/>
                  <a:pt x="4197" y="6013"/>
                </a:cubicBezTo>
                <a:cubicBezTo>
                  <a:pt x="4106" y="6782"/>
                  <a:pt x="3519" y="7424"/>
                  <a:pt x="2731" y="7571"/>
                </a:cubicBezTo>
                <a:cubicBezTo>
                  <a:pt x="513" y="7992"/>
                  <a:pt x="898" y="5463"/>
                  <a:pt x="495" y="4143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9"/>
          <p:cNvSpPr/>
          <p:nvPr/>
        </p:nvSpPr>
        <p:spPr>
          <a:xfrm>
            <a:off x="8755250" y="3337125"/>
            <a:ext cx="234625" cy="214475"/>
          </a:xfrm>
          <a:custGeom>
            <a:avLst/>
            <a:gdLst/>
            <a:ahLst/>
            <a:cxnLst/>
            <a:rect l="l" t="t" r="r" b="b"/>
            <a:pathLst>
              <a:path w="9385" h="8579" fill="none" extrusionOk="0">
                <a:moveTo>
                  <a:pt x="5462" y="184"/>
                </a:moveTo>
                <a:cubicBezTo>
                  <a:pt x="4711" y="458"/>
                  <a:pt x="3978" y="807"/>
                  <a:pt x="3281" y="1192"/>
                </a:cubicBezTo>
                <a:cubicBezTo>
                  <a:pt x="2365" y="1595"/>
                  <a:pt x="1577" y="2273"/>
                  <a:pt x="1027" y="3116"/>
                </a:cubicBezTo>
                <a:cubicBezTo>
                  <a:pt x="0" y="4784"/>
                  <a:pt x="404" y="7442"/>
                  <a:pt x="2273" y="8047"/>
                </a:cubicBezTo>
                <a:cubicBezTo>
                  <a:pt x="3923" y="8578"/>
                  <a:pt x="5572" y="7295"/>
                  <a:pt x="6727" y="5994"/>
                </a:cubicBezTo>
                <a:cubicBezTo>
                  <a:pt x="7918" y="4656"/>
                  <a:pt x="9385" y="2511"/>
                  <a:pt x="7973" y="788"/>
                </a:cubicBezTo>
                <a:cubicBezTo>
                  <a:pt x="7570" y="294"/>
                  <a:pt x="6965" y="0"/>
                  <a:pt x="6324" y="19"/>
                </a:cubicBezTo>
                <a:cubicBezTo>
                  <a:pt x="6031" y="37"/>
                  <a:pt x="5737" y="92"/>
                  <a:pt x="5462" y="184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9"/>
          <p:cNvSpPr/>
          <p:nvPr/>
        </p:nvSpPr>
        <p:spPr>
          <a:xfrm>
            <a:off x="4063925" y="345750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9"/>
          <p:cNvSpPr/>
          <p:nvPr/>
        </p:nvSpPr>
        <p:spPr>
          <a:xfrm>
            <a:off x="713225" y="4603950"/>
            <a:ext cx="130150" cy="127400"/>
          </a:xfrm>
          <a:custGeom>
            <a:avLst/>
            <a:gdLst/>
            <a:ahLst/>
            <a:cxnLst/>
            <a:rect l="l" t="t" r="r" b="b"/>
            <a:pathLst>
              <a:path w="5206" h="5096" fill="none" extrusionOk="0">
                <a:moveTo>
                  <a:pt x="459" y="1668"/>
                </a:moveTo>
                <a:cubicBezTo>
                  <a:pt x="1" y="2548"/>
                  <a:pt x="330" y="3703"/>
                  <a:pt x="1155" y="4362"/>
                </a:cubicBezTo>
                <a:cubicBezTo>
                  <a:pt x="1962" y="5004"/>
                  <a:pt x="3080" y="5096"/>
                  <a:pt x="3978" y="4582"/>
                </a:cubicBezTo>
                <a:cubicBezTo>
                  <a:pt x="4968" y="3978"/>
                  <a:pt x="5206" y="2640"/>
                  <a:pt x="4784" y="1631"/>
                </a:cubicBezTo>
                <a:cubicBezTo>
                  <a:pt x="4088" y="0"/>
                  <a:pt x="2072" y="55"/>
                  <a:pt x="899" y="1100"/>
                </a:cubicBezTo>
                <a:cubicBezTo>
                  <a:pt x="715" y="1265"/>
                  <a:pt x="569" y="1448"/>
                  <a:pt x="459" y="1668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9"/>
          <p:cNvSpPr/>
          <p:nvPr/>
        </p:nvSpPr>
        <p:spPr>
          <a:xfrm>
            <a:off x="1904450" y="4834175"/>
            <a:ext cx="85250" cy="74250"/>
          </a:xfrm>
          <a:custGeom>
            <a:avLst/>
            <a:gdLst/>
            <a:ahLst/>
            <a:cxnLst/>
            <a:rect l="l" t="t" r="r" b="b"/>
            <a:pathLst>
              <a:path w="3410" h="2970" fill="none" extrusionOk="0">
                <a:moveTo>
                  <a:pt x="202" y="697"/>
                </a:moveTo>
                <a:cubicBezTo>
                  <a:pt x="129" y="788"/>
                  <a:pt x="92" y="880"/>
                  <a:pt x="56" y="972"/>
                </a:cubicBezTo>
                <a:cubicBezTo>
                  <a:pt x="1" y="1265"/>
                  <a:pt x="56" y="1576"/>
                  <a:pt x="202" y="1833"/>
                </a:cubicBezTo>
                <a:cubicBezTo>
                  <a:pt x="386" y="2163"/>
                  <a:pt x="661" y="2420"/>
                  <a:pt x="1009" y="2585"/>
                </a:cubicBezTo>
                <a:cubicBezTo>
                  <a:pt x="1632" y="2914"/>
                  <a:pt x="2530" y="2969"/>
                  <a:pt x="3025" y="2365"/>
                </a:cubicBezTo>
                <a:cubicBezTo>
                  <a:pt x="3098" y="2255"/>
                  <a:pt x="3172" y="2126"/>
                  <a:pt x="3227" y="1998"/>
                </a:cubicBezTo>
                <a:cubicBezTo>
                  <a:pt x="3410" y="1576"/>
                  <a:pt x="3337" y="1082"/>
                  <a:pt x="3062" y="715"/>
                </a:cubicBezTo>
                <a:cubicBezTo>
                  <a:pt x="2475" y="0"/>
                  <a:pt x="1320" y="0"/>
                  <a:pt x="569" y="403"/>
                </a:cubicBezTo>
                <a:cubicBezTo>
                  <a:pt x="422" y="477"/>
                  <a:pt x="294" y="568"/>
                  <a:pt x="202" y="697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9"/>
          <p:cNvSpPr/>
          <p:nvPr/>
        </p:nvSpPr>
        <p:spPr>
          <a:xfrm>
            <a:off x="2207325" y="264650"/>
            <a:ext cx="113200" cy="90750"/>
          </a:xfrm>
          <a:custGeom>
            <a:avLst/>
            <a:gdLst/>
            <a:ahLst/>
            <a:cxnLst/>
            <a:rect l="l" t="t" r="r" b="b"/>
            <a:pathLst>
              <a:path w="4528" h="3630" fill="none" extrusionOk="0">
                <a:moveTo>
                  <a:pt x="1705" y="605"/>
                </a:moveTo>
                <a:cubicBezTo>
                  <a:pt x="1485" y="715"/>
                  <a:pt x="1284" y="807"/>
                  <a:pt x="1064" y="917"/>
                </a:cubicBezTo>
                <a:cubicBezTo>
                  <a:pt x="514" y="1210"/>
                  <a:pt x="56" y="1705"/>
                  <a:pt x="19" y="2365"/>
                </a:cubicBezTo>
                <a:cubicBezTo>
                  <a:pt x="1" y="2823"/>
                  <a:pt x="184" y="3336"/>
                  <a:pt x="661" y="3501"/>
                </a:cubicBezTo>
                <a:lnTo>
                  <a:pt x="734" y="3519"/>
                </a:lnTo>
                <a:cubicBezTo>
                  <a:pt x="1210" y="3629"/>
                  <a:pt x="1669" y="3354"/>
                  <a:pt x="2072" y="3079"/>
                </a:cubicBezTo>
                <a:lnTo>
                  <a:pt x="3868" y="1870"/>
                </a:lnTo>
                <a:cubicBezTo>
                  <a:pt x="4033" y="1760"/>
                  <a:pt x="4198" y="1631"/>
                  <a:pt x="4308" y="1466"/>
                </a:cubicBezTo>
                <a:cubicBezTo>
                  <a:pt x="4528" y="1118"/>
                  <a:pt x="4345" y="660"/>
                  <a:pt x="4051" y="403"/>
                </a:cubicBezTo>
                <a:cubicBezTo>
                  <a:pt x="3667" y="73"/>
                  <a:pt x="3098" y="0"/>
                  <a:pt x="2622" y="202"/>
                </a:cubicBezTo>
                <a:cubicBezTo>
                  <a:pt x="2402" y="293"/>
                  <a:pt x="2164" y="403"/>
                  <a:pt x="1944" y="513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9"/>
          <p:cNvSpPr/>
          <p:nvPr/>
        </p:nvSpPr>
        <p:spPr>
          <a:xfrm>
            <a:off x="8755250" y="936400"/>
            <a:ext cx="115500" cy="108175"/>
          </a:xfrm>
          <a:custGeom>
            <a:avLst/>
            <a:gdLst/>
            <a:ahLst/>
            <a:cxnLst/>
            <a:rect l="l" t="t" r="r" b="b"/>
            <a:pathLst>
              <a:path w="4620" h="4327" fill="none" extrusionOk="0">
                <a:moveTo>
                  <a:pt x="733" y="935"/>
                </a:moveTo>
                <a:cubicBezTo>
                  <a:pt x="0" y="2163"/>
                  <a:pt x="990" y="4326"/>
                  <a:pt x="2676" y="3996"/>
                </a:cubicBezTo>
                <a:cubicBezTo>
                  <a:pt x="4253" y="3703"/>
                  <a:pt x="4619" y="1613"/>
                  <a:pt x="3409" y="642"/>
                </a:cubicBezTo>
                <a:cubicBezTo>
                  <a:pt x="2640" y="1"/>
                  <a:pt x="1283" y="19"/>
                  <a:pt x="733" y="935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9"/>
          <p:cNvSpPr/>
          <p:nvPr/>
        </p:nvSpPr>
        <p:spPr>
          <a:xfrm>
            <a:off x="5034450" y="273575"/>
            <a:ext cx="77450" cy="72900"/>
          </a:xfrm>
          <a:custGeom>
            <a:avLst/>
            <a:gdLst/>
            <a:ahLst/>
            <a:cxnLst/>
            <a:rect l="l" t="t" r="r" b="b"/>
            <a:pathLst>
              <a:path w="3098" h="2916" fill="none" extrusionOk="0">
                <a:moveTo>
                  <a:pt x="788" y="496"/>
                </a:moveTo>
                <a:cubicBezTo>
                  <a:pt x="843" y="459"/>
                  <a:pt x="898" y="404"/>
                  <a:pt x="972" y="367"/>
                </a:cubicBezTo>
                <a:cubicBezTo>
                  <a:pt x="1650" y="1"/>
                  <a:pt x="2658" y="367"/>
                  <a:pt x="2878" y="1137"/>
                </a:cubicBezTo>
                <a:cubicBezTo>
                  <a:pt x="3098" y="1980"/>
                  <a:pt x="2291" y="2915"/>
                  <a:pt x="1430" y="2787"/>
                </a:cubicBezTo>
                <a:cubicBezTo>
                  <a:pt x="367" y="2640"/>
                  <a:pt x="0" y="1156"/>
                  <a:pt x="788" y="496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9"/>
          <p:cNvSpPr/>
          <p:nvPr/>
        </p:nvSpPr>
        <p:spPr>
          <a:xfrm>
            <a:off x="7361050" y="191775"/>
            <a:ext cx="74700" cy="72875"/>
          </a:xfrm>
          <a:custGeom>
            <a:avLst/>
            <a:gdLst/>
            <a:ahLst/>
            <a:cxnLst/>
            <a:rect l="l" t="t" r="r" b="b"/>
            <a:pathLst>
              <a:path w="2988" h="2915" fill="none" extrusionOk="0">
                <a:moveTo>
                  <a:pt x="128" y="825"/>
                </a:moveTo>
                <a:cubicBezTo>
                  <a:pt x="0" y="1320"/>
                  <a:pt x="165" y="1852"/>
                  <a:pt x="568" y="2182"/>
                </a:cubicBezTo>
                <a:cubicBezTo>
                  <a:pt x="1595" y="2915"/>
                  <a:pt x="2988" y="1925"/>
                  <a:pt x="2310" y="734"/>
                </a:cubicBezTo>
                <a:cubicBezTo>
                  <a:pt x="2126" y="422"/>
                  <a:pt x="1833" y="202"/>
                  <a:pt x="1503" y="92"/>
                </a:cubicBezTo>
                <a:cubicBezTo>
                  <a:pt x="1246" y="1"/>
                  <a:pt x="990" y="1"/>
                  <a:pt x="733" y="92"/>
                </a:cubicBezTo>
                <a:cubicBezTo>
                  <a:pt x="422" y="221"/>
                  <a:pt x="202" y="495"/>
                  <a:pt x="128" y="825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9"/>
          <p:cNvSpPr/>
          <p:nvPr/>
        </p:nvSpPr>
        <p:spPr>
          <a:xfrm>
            <a:off x="460125" y="297638"/>
            <a:ext cx="142075" cy="169100"/>
          </a:xfrm>
          <a:custGeom>
            <a:avLst/>
            <a:gdLst/>
            <a:ahLst/>
            <a:cxnLst/>
            <a:rect l="l" t="t" r="r" b="b"/>
            <a:pathLst>
              <a:path w="5683" h="6764" fill="none" extrusionOk="0">
                <a:moveTo>
                  <a:pt x="1302" y="1375"/>
                </a:moveTo>
                <a:cubicBezTo>
                  <a:pt x="3135" y="0"/>
                  <a:pt x="5682" y="1540"/>
                  <a:pt x="5353" y="3776"/>
                </a:cubicBezTo>
                <a:cubicBezTo>
                  <a:pt x="5023" y="6031"/>
                  <a:pt x="2145" y="6764"/>
                  <a:pt x="789" y="4931"/>
                </a:cubicBezTo>
                <a:cubicBezTo>
                  <a:pt x="0" y="3795"/>
                  <a:pt x="220" y="2237"/>
                  <a:pt x="1302" y="1375"/>
                </a:cubicBezTo>
                <a:close/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9"/>
          <p:cNvSpPr/>
          <p:nvPr/>
        </p:nvSpPr>
        <p:spPr>
          <a:xfrm>
            <a:off x="849050" y="144150"/>
            <a:ext cx="132450" cy="107225"/>
          </a:xfrm>
          <a:custGeom>
            <a:avLst/>
            <a:gdLst/>
            <a:ahLst/>
            <a:cxnLst/>
            <a:rect l="l" t="t" r="r" b="b"/>
            <a:pathLst>
              <a:path w="5298" h="4289" fill="none" extrusionOk="0">
                <a:moveTo>
                  <a:pt x="403" y="4289"/>
                </a:moveTo>
                <a:cubicBezTo>
                  <a:pt x="0" y="1503"/>
                  <a:pt x="3593" y="0"/>
                  <a:pt x="5297" y="2254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9"/>
          <p:cNvSpPr/>
          <p:nvPr/>
        </p:nvSpPr>
        <p:spPr>
          <a:xfrm>
            <a:off x="409000" y="3286225"/>
            <a:ext cx="68775" cy="50900"/>
          </a:xfrm>
          <a:custGeom>
            <a:avLst/>
            <a:gdLst/>
            <a:ahLst/>
            <a:cxnLst/>
            <a:rect l="l" t="t" r="r" b="b"/>
            <a:pathLst>
              <a:path w="2751" h="2036" fill="none" extrusionOk="0">
                <a:moveTo>
                  <a:pt x="1" y="1"/>
                </a:moveTo>
                <a:cubicBezTo>
                  <a:pt x="257" y="1247"/>
                  <a:pt x="1504" y="2035"/>
                  <a:pt x="2750" y="172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9"/>
          <p:cNvSpPr/>
          <p:nvPr/>
        </p:nvSpPr>
        <p:spPr>
          <a:xfrm>
            <a:off x="2913475" y="4945050"/>
            <a:ext cx="44925" cy="78400"/>
          </a:xfrm>
          <a:custGeom>
            <a:avLst/>
            <a:gdLst/>
            <a:ahLst/>
            <a:cxnLst/>
            <a:rect l="l" t="t" r="r" b="b"/>
            <a:pathLst>
              <a:path w="1797" h="3136" fill="none" extrusionOk="0">
                <a:moveTo>
                  <a:pt x="0" y="3135"/>
                </a:moveTo>
                <a:cubicBezTo>
                  <a:pt x="843" y="2255"/>
                  <a:pt x="1467" y="1174"/>
                  <a:pt x="1796" y="1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9"/>
          <p:cNvSpPr/>
          <p:nvPr/>
        </p:nvSpPr>
        <p:spPr>
          <a:xfrm>
            <a:off x="8471875" y="251363"/>
            <a:ext cx="28425" cy="117325"/>
          </a:xfrm>
          <a:custGeom>
            <a:avLst/>
            <a:gdLst/>
            <a:ahLst/>
            <a:cxnLst/>
            <a:rect l="l" t="t" r="r" b="b"/>
            <a:pathLst>
              <a:path w="1137" h="4693" fill="none" extrusionOk="0">
                <a:moveTo>
                  <a:pt x="0" y="0"/>
                </a:moveTo>
                <a:cubicBezTo>
                  <a:pt x="752" y="1448"/>
                  <a:pt x="1137" y="3061"/>
                  <a:pt x="1118" y="469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9"/>
          <p:cNvSpPr/>
          <p:nvPr/>
        </p:nvSpPr>
        <p:spPr>
          <a:xfrm>
            <a:off x="6161350" y="351688"/>
            <a:ext cx="145725" cy="60975"/>
          </a:xfrm>
          <a:custGeom>
            <a:avLst/>
            <a:gdLst/>
            <a:ahLst/>
            <a:cxnLst/>
            <a:rect l="l" t="t" r="r" b="b"/>
            <a:pathLst>
              <a:path w="5829" h="2439" fill="none" extrusionOk="0">
                <a:moveTo>
                  <a:pt x="0" y="0"/>
                </a:moveTo>
                <a:cubicBezTo>
                  <a:pt x="1485" y="1613"/>
                  <a:pt x="3648" y="2438"/>
                  <a:pt x="5829" y="2237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9"/>
          <p:cNvSpPr/>
          <p:nvPr/>
        </p:nvSpPr>
        <p:spPr>
          <a:xfrm>
            <a:off x="8757313" y="2139900"/>
            <a:ext cx="111375" cy="49525"/>
          </a:xfrm>
          <a:custGeom>
            <a:avLst/>
            <a:gdLst/>
            <a:ahLst/>
            <a:cxnLst/>
            <a:rect l="l" t="t" r="r" b="b"/>
            <a:pathLst>
              <a:path w="4455" h="1981" fill="none" extrusionOk="0">
                <a:moveTo>
                  <a:pt x="1" y="1980"/>
                </a:moveTo>
                <a:cubicBezTo>
                  <a:pt x="991" y="551"/>
                  <a:pt x="2842" y="1"/>
                  <a:pt x="4455" y="679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9"/>
          <p:cNvSpPr/>
          <p:nvPr/>
        </p:nvSpPr>
        <p:spPr>
          <a:xfrm>
            <a:off x="8616025" y="4758563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9"/>
          <p:cNvSpPr/>
          <p:nvPr/>
        </p:nvSpPr>
        <p:spPr>
          <a:xfrm>
            <a:off x="6519475" y="4700488"/>
            <a:ext cx="113200" cy="90750"/>
          </a:xfrm>
          <a:custGeom>
            <a:avLst/>
            <a:gdLst/>
            <a:ahLst/>
            <a:cxnLst/>
            <a:rect l="l" t="t" r="r" b="b"/>
            <a:pathLst>
              <a:path w="4528" h="3630" fill="none" extrusionOk="0">
                <a:moveTo>
                  <a:pt x="1705" y="605"/>
                </a:moveTo>
                <a:cubicBezTo>
                  <a:pt x="1485" y="715"/>
                  <a:pt x="1284" y="807"/>
                  <a:pt x="1064" y="917"/>
                </a:cubicBezTo>
                <a:cubicBezTo>
                  <a:pt x="514" y="1210"/>
                  <a:pt x="56" y="1705"/>
                  <a:pt x="19" y="2365"/>
                </a:cubicBezTo>
                <a:cubicBezTo>
                  <a:pt x="1" y="2823"/>
                  <a:pt x="184" y="3336"/>
                  <a:pt x="661" y="3501"/>
                </a:cubicBezTo>
                <a:lnTo>
                  <a:pt x="734" y="3519"/>
                </a:lnTo>
                <a:cubicBezTo>
                  <a:pt x="1210" y="3629"/>
                  <a:pt x="1669" y="3354"/>
                  <a:pt x="2072" y="3079"/>
                </a:cubicBezTo>
                <a:lnTo>
                  <a:pt x="3868" y="1870"/>
                </a:lnTo>
                <a:cubicBezTo>
                  <a:pt x="4033" y="1760"/>
                  <a:pt x="4198" y="1631"/>
                  <a:pt x="4308" y="1466"/>
                </a:cubicBezTo>
                <a:cubicBezTo>
                  <a:pt x="4528" y="1118"/>
                  <a:pt x="4345" y="660"/>
                  <a:pt x="4051" y="403"/>
                </a:cubicBezTo>
                <a:cubicBezTo>
                  <a:pt x="3667" y="73"/>
                  <a:pt x="3098" y="0"/>
                  <a:pt x="2622" y="202"/>
                </a:cubicBezTo>
                <a:cubicBezTo>
                  <a:pt x="2402" y="293"/>
                  <a:pt x="2164" y="403"/>
                  <a:pt x="1944" y="513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9"/>
          <p:cNvSpPr/>
          <p:nvPr/>
        </p:nvSpPr>
        <p:spPr>
          <a:xfrm>
            <a:off x="8833600" y="421730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327413" y="104065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984450" y="4939313"/>
            <a:ext cx="68775" cy="50900"/>
          </a:xfrm>
          <a:custGeom>
            <a:avLst/>
            <a:gdLst/>
            <a:ahLst/>
            <a:cxnLst/>
            <a:rect l="l" t="t" r="r" b="b"/>
            <a:pathLst>
              <a:path w="2751" h="2036" fill="none" extrusionOk="0">
                <a:moveTo>
                  <a:pt x="1" y="1"/>
                </a:moveTo>
                <a:cubicBezTo>
                  <a:pt x="257" y="1247"/>
                  <a:pt x="1504" y="2035"/>
                  <a:pt x="2750" y="172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5835750" y="4835450"/>
            <a:ext cx="132450" cy="107225"/>
          </a:xfrm>
          <a:custGeom>
            <a:avLst/>
            <a:gdLst/>
            <a:ahLst/>
            <a:cxnLst/>
            <a:rect l="l" t="t" r="r" b="b"/>
            <a:pathLst>
              <a:path w="5298" h="4289" fill="none" extrusionOk="0">
                <a:moveTo>
                  <a:pt x="403" y="4289"/>
                </a:moveTo>
                <a:cubicBezTo>
                  <a:pt x="0" y="1503"/>
                  <a:pt x="3593" y="0"/>
                  <a:pt x="5297" y="2254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3_2_1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20"/>
          <p:cNvSpPr txBox="1">
            <a:spLocks noGrp="1"/>
          </p:cNvSpPr>
          <p:nvPr>
            <p:ph type="subTitle" idx="1"/>
          </p:nvPr>
        </p:nvSpPr>
        <p:spPr>
          <a:xfrm flipH="1">
            <a:off x="3451016" y="1682438"/>
            <a:ext cx="45225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20"/>
          <p:cNvSpPr txBox="1">
            <a:spLocks noGrp="1"/>
          </p:cNvSpPr>
          <p:nvPr>
            <p:ph type="subTitle" idx="2"/>
          </p:nvPr>
        </p:nvSpPr>
        <p:spPr>
          <a:xfrm flipH="1">
            <a:off x="3451016" y="2476247"/>
            <a:ext cx="45225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20"/>
          <p:cNvSpPr txBox="1">
            <a:spLocks noGrp="1"/>
          </p:cNvSpPr>
          <p:nvPr>
            <p:ph type="subTitle" idx="3"/>
          </p:nvPr>
        </p:nvSpPr>
        <p:spPr>
          <a:xfrm flipH="1">
            <a:off x="3451016" y="3270043"/>
            <a:ext cx="45225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20"/>
          <p:cNvSpPr txBox="1">
            <a:spLocks noGrp="1"/>
          </p:cNvSpPr>
          <p:nvPr>
            <p:ph type="subTitle" idx="4"/>
          </p:nvPr>
        </p:nvSpPr>
        <p:spPr>
          <a:xfrm flipH="1">
            <a:off x="3451016" y="4063840"/>
            <a:ext cx="45225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20"/>
          <p:cNvSpPr txBox="1">
            <a:spLocks noGrp="1"/>
          </p:cNvSpPr>
          <p:nvPr>
            <p:ph type="title" idx="5"/>
          </p:nvPr>
        </p:nvSpPr>
        <p:spPr>
          <a:xfrm flipH="1">
            <a:off x="1539150" y="3925540"/>
            <a:ext cx="1371000" cy="6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20"/>
          <p:cNvSpPr txBox="1">
            <a:spLocks noGrp="1"/>
          </p:cNvSpPr>
          <p:nvPr>
            <p:ph type="title" idx="6"/>
          </p:nvPr>
        </p:nvSpPr>
        <p:spPr>
          <a:xfrm flipH="1">
            <a:off x="1539150" y="3131743"/>
            <a:ext cx="1371000" cy="6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20"/>
          <p:cNvSpPr txBox="1">
            <a:spLocks noGrp="1"/>
          </p:cNvSpPr>
          <p:nvPr>
            <p:ph type="title" idx="7"/>
          </p:nvPr>
        </p:nvSpPr>
        <p:spPr>
          <a:xfrm flipH="1">
            <a:off x="1539150" y="2337947"/>
            <a:ext cx="1371000" cy="6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20"/>
          <p:cNvSpPr txBox="1">
            <a:spLocks noGrp="1"/>
          </p:cNvSpPr>
          <p:nvPr>
            <p:ph type="title" idx="8"/>
          </p:nvPr>
        </p:nvSpPr>
        <p:spPr>
          <a:xfrm flipH="1">
            <a:off x="1539150" y="1544138"/>
            <a:ext cx="1371000" cy="6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20"/>
          <p:cNvSpPr/>
          <p:nvPr/>
        </p:nvSpPr>
        <p:spPr>
          <a:xfrm>
            <a:off x="4960538" y="4550488"/>
            <a:ext cx="292825" cy="417025"/>
          </a:xfrm>
          <a:custGeom>
            <a:avLst/>
            <a:gdLst/>
            <a:ahLst/>
            <a:cxnLst/>
            <a:rect l="l" t="t" r="r" b="b"/>
            <a:pathLst>
              <a:path w="11713" h="16681" fill="none" extrusionOk="0">
                <a:moveTo>
                  <a:pt x="624" y="9862"/>
                </a:moveTo>
                <a:cubicBezTo>
                  <a:pt x="807" y="12226"/>
                  <a:pt x="2090" y="14572"/>
                  <a:pt x="4234" y="15636"/>
                </a:cubicBezTo>
                <a:cubicBezTo>
                  <a:pt x="6361" y="16680"/>
                  <a:pt x="9275" y="16112"/>
                  <a:pt x="10540" y="14114"/>
                </a:cubicBezTo>
                <a:cubicBezTo>
                  <a:pt x="11713" y="12281"/>
                  <a:pt x="11309" y="9862"/>
                  <a:pt x="10668" y="7791"/>
                </a:cubicBezTo>
                <a:cubicBezTo>
                  <a:pt x="8248" y="1"/>
                  <a:pt x="0" y="1706"/>
                  <a:pt x="624" y="986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0"/>
          <p:cNvSpPr/>
          <p:nvPr/>
        </p:nvSpPr>
        <p:spPr>
          <a:xfrm>
            <a:off x="8613288" y="2822250"/>
            <a:ext cx="212175" cy="439450"/>
          </a:xfrm>
          <a:custGeom>
            <a:avLst/>
            <a:gdLst/>
            <a:ahLst/>
            <a:cxnLst/>
            <a:rect l="l" t="t" r="r" b="b"/>
            <a:pathLst>
              <a:path w="8487" h="17578" fill="none" extrusionOk="0">
                <a:moveTo>
                  <a:pt x="7992" y="11419"/>
                </a:moveTo>
                <a:cubicBezTo>
                  <a:pt x="8157" y="9880"/>
                  <a:pt x="8487" y="8359"/>
                  <a:pt x="8450" y="6837"/>
                </a:cubicBezTo>
                <a:cubicBezTo>
                  <a:pt x="8450" y="6306"/>
                  <a:pt x="8322" y="5792"/>
                  <a:pt x="8322" y="5279"/>
                </a:cubicBezTo>
                <a:cubicBezTo>
                  <a:pt x="7955" y="3226"/>
                  <a:pt x="6654" y="1210"/>
                  <a:pt x="4656" y="605"/>
                </a:cubicBezTo>
                <a:cubicBezTo>
                  <a:pt x="2640" y="1"/>
                  <a:pt x="128" y="1394"/>
                  <a:pt x="74" y="3483"/>
                </a:cubicBezTo>
                <a:cubicBezTo>
                  <a:pt x="0" y="5994"/>
                  <a:pt x="3116" y="7570"/>
                  <a:pt x="3556" y="10045"/>
                </a:cubicBezTo>
                <a:cubicBezTo>
                  <a:pt x="3776" y="11255"/>
                  <a:pt x="3336" y="12446"/>
                  <a:pt x="3134" y="13656"/>
                </a:cubicBezTo>
                <a:cubicBezTo>
                  <a:pt x="2951" y="14847"/>
                  <a:pt x="3153" y="16295"/>
                  <a:pt x="4216" y="16900"/>
                </a:cubicBezTo>
                <a:cubicBezTo>
                  <a:pt x="5407" y="17578"/>
                  <a:pt x="7020" y="16662"/>
                  <a:pt x="7570" y="15415"/>
                </a:cubicBezTo>
                <a:cubicBezTo>
                  <a:pt x="8010" y="14389"/>
                  <a:pt x="7845" y="13124"/>
                  <a:pt x="7918" y="12024"/>
                </a:cubicBezTo>
                <a:cubicBezTo>
                  <a:pt x="7955" y="11823"/>
                  <a:pt x="7973" y="11621"/>
                  <a:pt x="7992" y="11419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0"/>
          <p:cNvSpPr/>
          <p:nvPr/>
        </p:nvSpPr>
        <p:spPr>
          <a:xfrm>
            <a:off x="6746300" y="243038"/>
            <a:ext cx="106775" cy="199825"/>
          </a:xfrm>
          <a:custGeom>
            <a:avLst/>
            <a:gdLst/>
            <a:ahLst/>
            <a:cxnLst/>
            <a:rect l="l" t="t" r="r" b="b"/>
            <a:pathLst>
              <a:path w="4271" h="7993" fill="none" extrusionOk="0">
                <a:moveTo>
                  <a:pt x="495" y="4143"/>
                </a:moveTo>
                <a:cubicBezTo>
                  <a:pt x="257" y="3318"/>
                  <a:pt x="0" y="2475"/>
                  <a:pt x="165" y="1614"/>
                </a:cubicBezTo>
                <a:cubicBezTo>
                  <a:pt x="330" y="770"/>
                  <a:pt x="1081" y="1"/>
                  <a:pt x="1925" y="111"/>
                </a:cubicBezTo>
                <a:cubicBezTo>
                  <a:pt x="2658" y="202"/>
                  <a:pt x="3171" y="917"/>
                  <a:pt x="3354" y="1632"/>
                </a:cubicBezTo>
                <a:cubicBezTo>
                  <a:pt x="3538" y="2347"/>
                  <a:pt x="3519" y="3098"/>
                  <a:pt x="3702" y="3813"/>
                </a:cubicBezTo>
                <a:cubicBezTo>
                  <a:pt x="3886" y="4546"/>
                  <a:pt x="4271" y="5261"/>
                  <a:pt x="4197" y="6013"/>
                </a:cubicBezTo>
                <a:cubicBezTo>
                  <a:pt x="4106" y="6782"/>
                  <a:pt x="3519" y="7424"/>
                  <a:pt x="2731" y="7571"/>
                </a:cubicBezTo>
                <a:cubicBezTo>
                  <a:pt x="513" y="7992"/>
                  <a:pt x="898" y="5463"/>
                  <a:pt x="495" y="4143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0"/>
          <p:cNvSpPr/>
          <p:nvPr/>
        </p:nvSpPr>
        <p:spPr>
          <a:xfrm>
            <a:off x="56875" y="3633725"/>
            <a:ext cx="234625" cy="214475"/>
          </a:xfrm>
          <a:custGeom>
            <a:avLst/>
            <a:gdLst/>
            <a:ahLst/>
            <a:cxnLst/>
            <a:rect l="l" t="t" r="r" b="b"/>
            <a:pathLst>
              <a:path w="9385" h="8579" fill="none" extrusionOk="0">
                <a:moveTo>
                  <a:pt x="5462" y="184"/>
                </a:moveTo>
                <a:cubicBezTo>
                  <a:pt x="4711" y="458"/>
                  <a:pt x="3978" y="807"/>
                  <a:pt x="3281" y="1192"/>
                </a:cubicBezTo>
                <a:cubicBezTo>
                  <a:pt x="2365" y="1595"/>
                  <a:pt x="1577" y="2273"/>
                  <a:pt x="1027" y="3116"/>
                </a:cubicBezTo>
                <a:cubicBezTo>
                  <a:pt x="0" y="4784"/>
                  <a:pt x="404" y="7442"/>
                  <a:pt x="2273" y="8047"/>
                </a:cubicBezTo>
                <a:cubicBezTo>
                  <a:pt x="3923" y="8578"/>
                  <a:pt x="5572" y="7295"/>
                  <a:pt x="6727" y="5994"/>
                </a:cubicBezTo>
                <a:cubicBezTo>
                  <a:pt x="7918" y="4656"/>
                  <a:pt x="9385" y="2511"/>
                  <a:pt x="7973" y="788"/>
                </a:cubicBezTo>
                <a:cubicBezTo>
                  <a:pt x="7570" y="294"/>
                  <a:pt x="6965" y="0"/>
                  <a:pt x="6324" y="19"/>
                </a:cubicBezTo>
                <a:cubicBezTo>
                  <a:pt x="6031" y="37"/>
                  <a:pt x="5737" y="92"/>
                  <a:pt x="5462" y="184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0"/>
          <p:cNvSpPr/>
          <p:nvPr/>
        </p:nvSpPr>
        <p:spPr>
          <a:xfrm>
            <a:off x="4063925" y="345750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0"/>
          <p:cNvSpPr/>
          <p:nvPr/>
        </p:nvSpPr>
        <p:spPr>
          <a:xfrm>
            <a:off x="323750" y="4721875"/>
            <a:ext cx="85250" cy="74250"/>
          </a:xfrm>
          <a:custGeom>
            <a:avLst/>
            <a:gdLst/>
            <a:ahLst/>
            <a:cxnLst/>
            <a:rect l="l" t="t" r="r" b="b"/>
            <a:pathLst>
              <a:path w="3410" h="2970" fill="none" extrusionOk="0">
                <a:moveTo>
                  <a:pt x="202" y="697"/>
                </a:moveTo>
                <a:cubicBezTo>
                  <a:pt x="129" y="788"/>
                  <a:pt x="92" y="880"/>
                  <a:pt x="56" y="972"/>
                </a:cubicBezTo>
                <a:cubicBezTo>
                  <a:pt x="1" y="1265"/>
                  <a:pt x="56" y="1576"/>
                  <a:pt x="202" y="1833"/>
                </a:cubicBezTo>
                <a:cubicBezTo>
                  <a:pt x="386" y="2163"/>
                  <a:pt x="661" y="2420"/>
                  <a:pt x="1009" y="2585"/>
                </a:cubicBezTo>
                <a:cubicBezTo>
                  <a:pt x="1632" y="2914"/>
                  <a:pt x="2530" y="2969"/>
                  <a:pt x="3025" y="2365"/>
                </a:cubicBezTo>
                <a:cubicBezTo>
                  <a:pt x="3098" y="2255"/>
                  <a:pt x="3172" y="2126"/>
                  <a:pt x="3227" y="1998"/>
                </a:cubicBezTo>
                <a:cubicBezTo>
                  <a:pt x="3410" y="1576"/>
                  <a:pt x="3337" y="1082"/>
                  <a:pt x="3062" y="715"/>
                </a:cubicBezTo>
                <a:cubicBezTo>
                  <a:pt x="2475" y="0"/>
                  <a:pt x="1320" y="0"/>
                  <a:pt x="569" y="403"/>
                </a:cubicBezTo>
                <a:cubicBezTo>
                  <a:pt x="422" y="477"/>
                  <a:pt x="294" y="568"/>
                  <a:pt x="202" y="697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0"/>
          <p:cNvSpPr/>
          <p:nvPr/>
        </p:nvSpPr>
        <p:spPr>
          <a:xfrm>
            <a:off x="2207325" y="264650"/>
            <a:ext cx="113200" cy="90750"/>
          </a:xfrm>
          <a:custGeom>
            <a:avLst/>
            <a:gdLst/>
            <a:ahLst/>
            <a:cxnLst/>
            <a:rect l="l" t="t" r="r" b="b"/>
            <a:pathLst>
              <a:path w="4528" h="3630" fill="none" extrusionOk="0">
                <a:moveTo>
                  <a:pt x="1705" y="605"/>
                </a:moveTo>
                <a:cubicBezTo>
                  <a:pt x="1485" y="715"/>
                  <a:pt x="1284" y="807"/>
                  <a:pt x="1064" y="917"/>
                </a:cubicBezTo>
                <a:cubicBezTo>
                  <a:pt x="514" y="1210"/>
                  <a:pt x="56" y="1705"/>
                  <a:pt x="19" y="2365"/>
                </a:cubicBezTo>
                <a:cubicBezTo>
                  <a:pt x="1" y="2823"/>
                  <a:pt x="184" y="3336"/>
                  <a:pt x="661" y="3501"/>
                </a:cubicBezTo>
                <a:lnTo>
                  <a:pt x="734" y="3519"/>
                </a:lnTo>
                <a:cubicBezTo>
                  <a:pt x="1210" y="3629"/>
                  <a:pt x="1669" y="3354"/>
                  <a:pt x="2072" y="3079"/>
                </a:cubicBezTo>
                <a:lnTo>
                  <a:pt x="3868" y="1870"/>
                </a:lnTo>
                <a:cubicBezTo>
                  <a:pt x="4033" y="1760"/>
                  <a:pt x="4198" y="1631"/>
                  <a:pt x="4308" y="1466"/>
                </a:cubicBezTo>
                <a:cubicBezTo>
                  <a:pt x="4528" y="1118"/>
                  <a:pt x="4345" y="660"/>
                  <a:pt x="4051" y="403"/>
                </a:cubicBezTo>
                <a:cubicBezTo>
                  <a:pt x="3667" y="73"/>
                  <a:pt x="3098" y="0"/>
                  <a:pt x="2622" y="202"/>
                </a:cubicBezTo>
                <a:cubicBezTo>
                  <a:pt x="2402" y="293"/>
                  <a:pt x="2164" y="403"/>
                  <a:pt x="1944" y="513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0"/>
          <p:cNvSpPr/>
          <p:nvPr/>
        </p:nvSpPr>
        <p:spPr>
          <a:xfrm>
            <a:off x="8755250" y="936400"/>
            <a:ext cx="115500" cy="108175"/>
          </a:xfrm>
          <a:custGeom>
            <a:avLst/>
            <a:gdLst/>
            <a:ahLst/>
            <a:cxnLst/>
            <a:rect l="l" t="t" r="r" b="b"/>
            <a:pathLst>
              <a:path w="4620" h="4327" fill="none" extrusionOk="0">
                <a:moveTo>
                  <a:pt x="733" y="935"/>
                </a:moveTo>
                <a:cubicBezTo>
                  <a:pt x="0" y="2163"/>
                  <a:pt x="990" y="4326"/>
                  <a:pt x="2676" y="3996"/>
                </a:cubicBezTo>
                <a:cubicBezTo>
                  <a:pt x="4253" y="3703"/>
                  <a:pt x="4619" y="1613"/>
                  <a:pt x="3409" y="642"/>
                </a:cubicBezTo>
                <a:cubicBezTo>
                  <a:pt x="2640" y="1"/>
                  <a:pt x="1283" y="19"/>
                  <a:pt x="733" y="935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0"/>
          <p:cNvSpPr/>
          <p:nvPr/>
        </p:nvSpPr>
        <p:spPr>
          <a:xfrm>
            <a:off x="5172875" y="85975"/>
            <a:ext cx="77450" cy="72900"/>
          </a:xfrm>
          <a:custGeom>
            <a:avLst/>
            <a:gdLst/>
            <a:ahLst/>
            <a:cxnLst/>
            <a:rect l="l" t="t" r="r" b="b"/>
            <a:pathLst>
              <a:path w="3098" h="2916" fill="none" extrusionOk="0">
                <a:moveTo>
                  <a:pt x="788" y="496"/>
                </a:moveTo>
                <a:cubicBezTo>
                  <a:pt x="843" y="459"/>
                  <a:pt x="898" y="404"/>
                  <a:pt x="972" y="367"/>
                </a:cubicBezTo>
                <a:cubicBezTo>
                  <a:pt x="1650" y="1"/>
                  <a:pt x="2658" y="367"/>
                  <a:pt x="2878" y="1137"/>
                </a:cubicBezTo>
                <a:cubicBezTo>
                  <a:pt x="3098" y="1980"/>
                  <a:pt x="2291" y="2915"/>
                  <a:pt x="1430" y="2787"/>
                </a:cubicBezTo>
                <a:cubicBezTo>
                  <a:pt x="367" y="2640"/>
                  <a:pt x="0" y="1156"/>
                  <a:pt x="788" y="496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0"/>
          <p:cNvSpPr/>
          <p:nvPr/>
        </p:nvSpPr>
        <p:spPr>
          <a:xfrm>
            <a:off x="7710750" y="150400"/>
            <a:ext cx="74700" cy="72875"/>
          </a:xfrm>
          <a:custGeom>
            <a:avLst/>
            <a:gdLst/>
            <a:ahLst/>
            <a:cxnLst/>
            <a:rect l="l" t="t" r="r" b="b"/>
            <a:pathLst>
              <a:path w="2988" h="2915" fill="none" extrusionOk="0">
                <a:moveTo>
                  <a:pt x="128" y="825"/>
                </a:moveTo>
                <a:cubicBezTo>
                  <a:pt x="0" y="1320"/>
                  <a:pt x="165" y="1852"/>
                  <a:pt x="568" y="2182"/>
                </a:cubicBezTo>
                <a:cubicBezTo>
                  <a:pt x="1595" y="2915"/>
                  <a:pt x="2988" y="1925"/>
                  <a:pt x="2310" y="734"/>
                </a:cubicBezTo>
                <a:cubicBezTo>
                  <a:pt x="2126" y="422"/>
                  <a:pt x="1833" y="202"/>
                  <a:pt x="1503" y="92"/>
                </a:cubicBezTo>
                <a:cubicBezTo>
                  <a:pt x="1246" y="1"/>
                  <a:pt x="990" y="1"/>
                  <a:pt x="733" y="92"/>
                </a:cubicBezTo>
                <a:cubicBezTo>
                  <a:pt x="422" y="221"/>
                  <a:pt x="202" y="495"/>
                  <a:pt x="128" y="825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0"/>
          <p:cNvSpPr/>
          <p:nvPr/>
        </p:nvSpPr>
        <p:spPr>
          <a:xfrm>
            <a:off x="241675" y="2242425"/>
            <a:ext cx="142075" cy="169100"/>
          </a:xfrm>
          <a:custGeom>
            <a:avLst/>
            <a:gdLst/>
            <a:ahLst/>
            <a:cxnLst/>
            <a:rect l="l" t="t" r="r" b="b"/>
            <a:pathLst>
              <a:path w="5683" h="6764" fill="none" extrusionOk="0">
                <a:moveTo>
                  <a:pt x="1302" y="1375"/>
                </a:moveTo>
                <a:cubicBezTo>
                  <a:pt x="3135" y="0"/>
                  <a:pt x="5682" y="1540"/>
                  <a:pt x="5353" y="3776"/>
                </a:cubicBezTo>
                <a:cubicBezTo>
                  <a:pt x="5023" y="6031"/>
                  <a:pt x="2145" y="6764"/>
                  <a:pt x="789" y="4931"/>
                </a:cubicBezTo>
                <a:cubicBezTo>
                  <a:pt x="0" y="3795"/>
                  <a:pt x="220" y="2237"/>
                  <a:pt x="1302" y="1375"/>
                </a:cubicBezTo>
                <a:close/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0"/>
          <p:cNvSpPr/>
          <p:nvPr/>
        </p:nvSpPr>
        <p:spPr>
          <a:xfrm>
            <a:off x="1194650" y="121800"/>
            <a:ext cx="132450" cy="107225"/>
          </a:xfrm>
          <a:custGeom>
            <a:avLst/>
            <a:gdLst/>
            <a:ahLst/>
            <a:cxnLst/>
            <a:rect l="l" t="t" r="r" b="b"/>
            <a:pathLst>
              <a:path w="5298" h="4289" fill="none" extrusionOk="0">
                <a:moveTo>
                  <a:pt x="403" y="4289"/>
                </a:moveTo>
                <a:cubicBezTo>
                  <a:pt x="0" y="1503"/>
                  <a:pt x="3593" y="0"/>
                  <a:pt x="5297" y="2254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0"/>
          <p:cNvSpPr/>
          <p:nvPr/>
        </p:nvSpPr>
        <p:spPr>
          <a:xfrm>
            <a:off x="3300500" y="314075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20"/>
          <p:cNvSpPr/>
          <p:nvPr/>
        </p:nvSpPr>
        <p:spPr>
          <a:xfrm>
            <a:off x="409000" y="4251150"/>
            <a:ext cx="68775" cy="50900"/>
          </a:xfrm>
          <a:custGeom>
            <a:avLst/>
            <a:gdLst/>
            <a:ahLst/>
            <a:cxnLst/>
            <a:rect l="l" t="t" r="r" b="b"/>
            <a:pathLst>
              <a:path w="2751" h="2036" fill="none" extrusionOk="0">
                <a:moveTo>
                  <a:pt x="1" y="1"/>
                </a:moveTo>
                <a:cubicBezTo>
                  <a:pt x="257" y="1247"/>
                  <a:pt x="1504" y="2035"/>
                  <a:pt x="2750" y="172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20"/>
          <p:cNvSpPr/>
          <p:nvPr/>
        </p:nvSpPr>
        <p:spPr>
          <a:xfrm>
            <a:off x="3467400" y="4847025"/>
            <a:ext cx="44925" cy="78400"/>
          </a:xfrm>
          <a:custGeom>
            <a:avLst/>
            <a:gdLst/>
            <a:ahLst/>
            <a:cxnLst/>
            <a:rect l="l" t="t" r="r" b="b"/>
            <a:pathLst>
              <a:path w="1797" h="3136" fill="none" extrusionOk="0">
                <a:moveTo>
                  <a:pt x="0" y="3135"/>
                </a:moveTo>
                <a:cubicBezTo>
                  <a:pt x="843" y="2255"/>
                  <a:pt x="1467" y="1174"/>
                  <a:pt x="1796" y="1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0"/>
          <p:cNvSpPr/>
          <p:nvPr/>
        </p:nvSpPr>
        <p:spPr>
          <a:xfrm>
            <a:off x="8362575" y="350100"/>
            <a:ext cx="28425" cy="117325"/>
          </a:xfrm>
          <a:custGeom>
            <a:avLst/>
            <a:gdLst/>
            <a:ahLst/>
            <a:cxnLst/>
            <a:rect l="l" t="t" r="r" b="b"/>
            <a:pathLst>
              <a:path w="1137" h="4693" fill="none" extrusionOk="0">
                <a:moveTo>
                  <a:pt x="0" y="0"/>
                </a:moveTo>
                <a:cubicBezTo>
                  <a:pt x="752" y="1448"/>
                  <a:pt x="1137" y="3061"/>
                  <a:pt x="1118" y="469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0"/>
          <p:cNvSpPr/>
          <p:nvPr/>
        </p:nvSpPr>
        <p:spPr>
          <a:xfrm>
            <a:off x="6008375" y="310913"/>
            <a:ext cx="145725" cy="60975"/>
          </a:xfrm>
          <a:custGeom>
            <a:avLst/>
            <a:gdLst/>
            <a:ahLst/>
            <a:cxnLst/>
            <a:rect l="l" t="t" r="r" b="b"/>
            <a:pathLst>
              <a:path w="5829" h="2439" fill="none" extrusionOk="0">
                <a:moveTo>
                  <a:pt x="0" y="0"/>
                </a:moveTo>
                <a:cubicBezTo>
                  <a:pt x="1485" y="1613"/>
                  <a:pt x="3648" y="2438"/>
                  <a:pt x="5829" y="2237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0"/>
          <p:cNvSpPr/>
          <p:nvPr/>
        </p:nvSpPr>
        <p:spPr>
          <a:xfrm>
            <a:off x="8757313" y="2139900"/>
            <a:ext cx="111375" cy="49525"/>
          </a:xfrm>
          <a:custGeom>
            <a:avLst/>
            <a:gdLst/>
            <a:ahLst/>
            <a:cxnLst/>
            <a:rect l="l" t="t" r="r" b="b"/>
            <a:pathLst>
              <a:path w="4455" h="1981" fill="none" extrusionOk="0">
                <a:moveTo>
                  <a:pt x="1" y="1980"/>
                </a:moveTo>
                <a:cubicBezTo>
                  <a:pt x="991" y="551"/>
                  <a:pt x="2842" y="1"/>
                  <a:pt x="4455" y="679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0"/>
          <p:cNvSpPr/>
          <p:nvPr/>
        </p:nvSpPr>
        <p:spPr>
          <a:xfrm>
            <a:off x="8870750" y="1584225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0"/>
          <p:cNvSpPr/>
          <p:nvPr/>
        </p:nvSpPr>
        <p:spPr>
          <a:xfrm>
            <a:off x="6040900" y="4840838"/>
            <a:ext cx="113200" cy="90750"/>
          </a:xfrm>
          <a:custGeom>
            <a:avLst/>
            <a:gdLst/>
            <a:ahLst/>
            <a:cxnLst/>
            <a:rect l="l" t="t" r="r" b="b"/>
            <a:pathLst>
              <a:path w="4528" h="3630" fill="none" extrusionOk="0">
                <a:moveTo>
                  <a:pt x="1705" y="605"/>
                </a:moveTo>
                <a:cubicBezTo>
                  <a:pt x="1485" y="715"/>
                  <a:pt x="1284" y="807"/>
                  <a:pt x="1064" y="917"/>
                </a:cubicBezTo>
                <a:cubicBezTo>
                  <a:pt x="514" y="1210"/>
                  <a:pt x="56" y="1705"/>
                  <a:pt x="19" y="2365"/>
                </a:cubicBezTo>
                <a:cubicBezTo>
                  <a:pt x="1" y="2823"/>
                  <a:pt x="184" y="3336"/>
                  <a:pt x="661" y="3501"/>
                </a:cubicBezTo>
                <a:lnTo>
                  <a:pt x="734" y="3519"/>
                </a:lnTo>
                <a:cubicBezTo>
                  <a:pt x="1210" y="3629"/>
                  <a:pt x="1669" y="3354"/>
                  <a:pt x="2072" y="3079"/>
                </a:cubicBezTo>
                <a:lnTo>
                  <a:pt x="3868" y="1870"/>
                </a:lnTo>
                <a:cubicBezTo>
                  <a:pt x="4033" y="1760"/>
                  <a:pt x="4198" y="1631"/>
                  <a:pt x="4308" y="1466"/>
                </a:cubicBezTo>
                <a:cubicBezTo>
                  <a:pt x="4528" y="1118"/>
                  <a:pt x="4345" y="660"/>
                  <a:pt x="4051" y="403"/>
                </a:cubicBezTo>
                <a:cubicBezTo>
                  <a:pt x="3667" y="73"/>
                  <a:pt x="3098" y="0"/>
                  <a:pt x="2622" y="202"/>
                </a:cubicBezTo>
                <a:cubicBezTo>
                  <a:pt x="2402" y="293"/>
                  <a:pt x="2164" y="403"/>
                  <a:pt x="1944" y="513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0"/>
          <p:cNvSpPr/>
          <p:nvPr/>
        </p:nvSpPr>
        <p:spPr>
          <a:xfrm>
            <a:off x="8680425" y="4116125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0"/>
          <p:cNvSpPr/>
          <p:nvPr/>
        </p:nvSpPr>
        <p:spPr>
          <a:xfrm>
            <a:off x="327413" y="104065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7844125" y="4860775"/>
            <a:ext cx="68775" cy="50900"/>
          </a:xfrm>
          <a:custGeom>
            <a:avLst/>
            <a:gdLst/>
            <a:ahLst/>
            <a:cxnLst/>
            <a:rect l="l" t="t" r="r" b="b"/>
            <a:pathLst>
              <a:path w="2751" h="2036" fill="none" extrusionOk="0">
                <a:moveTo>
                  <a:pt x="1" y="1"/>
                </a:moveTo>
                <a:cubicBezTo>
                  <a:pt x="257" y="1247"/>
                  <a:pt x="1504" y="2035"/>
                  <a:pt x="2750" y="172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7270425" y="4742900"/>
            <a:ext cx="132450" cy="107225"/>
          </a:xfrm>
          <a:custGeom>
            <a:avLst/>
            <a:gdLst/>
            <a:ahLst/>
            <a:cxnLst/>
            <a:rect l="l" t="t" r="r" b="b"/>
            <a:pathLst>
              <a:path w="5298" h="4289" fill="none" extrusionOk="0">
                <a:moveTo>
                  <a:pt x="403" y="4289"/>
                </a:moveTo>
                <a:cubicBezTo>
                  <a:pt x="0" y="1503"/>
                  <a:pt x="3593" y="0"/>
                  <a:pt x="5297" y="2254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>
            <a:spLocks noGrp="1"/>
          </p:cNvSpPr>
          <p:nvPr>
            <p:ph type="title"/>
          </p:nvPr>
        </p:nvSpPr>
        <p:spPr>
          <a:xfrm>
            <a:off x="2387453" y="2574326"/>
            <a:ext cx="4450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subTitle" idx="1"/>
          </p:nvPr>
        </p:nvSpPr>
        <p:spPr>
          <a:xfrm>
            <a:off x="2387448" y="3426601"/>
            <a:ext cx="44505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 idx="2" hasCustomPrompt="1"/>
          </p:nvPr>
        </p:nvSpPr>
        <p:spPr>
          <a:xfrm>
            <a:off x="2387450" y="1175726"/>
            <a:ext cx="4450500" cy="15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3"/>
          <p:cNvSpPr/>
          <p:nvPr/>
        </p:nvSpPr>
        <p:spPr>
          <a:xfrm>
            <a:off x="8624050" y="4000075"/>
            <a:ext cx="212175" cy="439450"/>
          </a:xfrm>
          <a:custGeom>
            <a:avLst/>
            <a:gdLst/>
            <a:ahLst/>
            <a:cxnLst/>
            <a:rect l="l" t="t" r="r" b="b"/>
            <a:pathLst>
              <a:path w="8487" h="17578" fill="none" extrusionOk="0">
                <a:moveTo>
                  <a:pt x="7992" y="11419"/>
                </a:moveTo>
                <a:cubicBezTo>
                  <a:pt x="8157" y="9880"/>
                  <a:pt x="8487" y="8359"/>
                  <a:pt x="8450" y="6837"/>
                </a:cubicBezTo>
                <a:cubicBezTo>
                  <a:pt x="8450" y="6306"/>
                  <a:pt x="8322" y="5792"/>
                  <a:pt x="8322" y="5279"/>
                </a:cubicBezTo>
                <a:cubicBezTo>
                  <a:pt x="7955" y="3226"/>
                  <a:pt x="6654" y="1210"/>
                  <a:pt x="4656" y="605"/>
                </a:cubicBezTo>
                <a:cubicBezTo>
                  <a:pt x="2640" y="1"/>
                  <a:pt x="128" y="1394"/>
                  <a:pt x="74" y="3483"/>
                </a:cubicBezTo>
                <a:cubicBezTo>
                  <a:pt x="0" y="5994"/>
                  <a:pt x="3116" y="7570"/>
                  <a:pt x="3556" y="10045"/>
                </a:cubicBezTo>
                <a:cubicBezTo>
                  <a:pt x="3776" y="11255"/>
                  <a:pt x="3336" y="12446"/>
                  <a:pt x="3134" y="13656"/>
                </a:cubicBezTo>
                <a:cubicBezTo>
                  <a:pt x="2951" y="14847"/>
                  <a:pt x="3153" y="16295"/>
                  <a:pt x="4216" y="16900"/>
                </a:cubicBezTo>
                <a:cubicBezTo>
                  <a:pt x="5407" y="17578"/>
                  <a:pt x="7020" y="16662"/>
                  <a:pt x="7570" y="15415"/>
                </a:cubicBezTo>
                <a:cubicBezTo>
                  <a:pt x="8010" y="14389"/>
                  <a:pt x="7845" y="13124"/>
                  <a:pt x="7918" y="12024"/>
                </a:cubicBezTo>
                <a:cubicBezTo>
                  <a:pt x="7955" y="11823"/>
                  <a:pt x="7973" y="11621"/>
                  <a:pt x="7992" y="11419"/>
                </a:cubicBezTo>
                <a:close/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129380" y="2016675"/>
            <a:ext cx="153649" cy="287548"/>
          </a:xfrm>
          <a:custGeom>
            <a:avLst/>
            <a:gdLst/>
            <a:ahLst/>
            <a:cxnLst/>
            <a:rect l="l" t="t" r="r" b="b"/>
            <a:pathLst>
              <a:path w="4271" h="7993" fill="none" extrusionOk="0">
                <a:moveTo>
                  <a:pt x="495" y="4143"/>
                </a:moveTo>
                <a:cubicBezTo>
                  <a:pt x="257" y="3318"/>
                  <a:pt x="0" y="2475"/>
                  <a:pt x="165" y="1614"/>
                </a:cubicBezTo>
                <a:cubicBezTo>
                  <a:pt x="330" y="770"/>
                  <a:pt x="1081" y="1"/>
                  <a:pt x="1925" y="111"/>
                </a:cubicBezTo>
                <a:cubicBezTo>
                  <a:pt x="2658" y="202"/>
                  <a:pt x="3171" y="917"/>
                  <a:pt x="3354" y="1632"/>
                </a:cubicBezTo>
                <a:cubicBezTo>
                  <a:pt x="3538" y="2347"/>
                  <a:pt x="3519" y="3098"/>
                  <a:pt x="3702" y="3813"/>
                </a:cubicBezTo>
                <a:cubicBezTo>
                  <a:pt x="3886" y="4546"/>
                  <a:pt x="4271" y="5261"/>
                  <a:pt x="4197" y="6013"/>
                </a:cubicBezTo>
                <a:cubicBezTo>
                  <a:pt x="4106" y="6782"/>
                  <a:pt x="3519" y="7424"/>
                  <a:pt x="2731" y="7571"/>
                </a:cubicBezTo>
                <a:cubicBezTo>
                  <a:pt x="513" y="7992"/>
                  <a:pt x="898" y="5463"/>
                  <a:pt x="495" y="4143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4142838" y="235225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1140088" y="148825"/>
            <a:ext cx="113200" cy="90750"/>
          </a:xfrm>
          <a:custGeom>
            <a:avLst/>
            <a:gdLst/>
            <a:ahLst/>
            <a:cxnLst/>
            <a:rect l="l" t="t" r="r" b="b"/>
            <a:pathLst>
              <a:path w="4528" h="3630" fill="none" extrusionOk="0">
                <a:moveTo>
                  <a:pt x="1705" y="605"/>
                </a:moveTo>
                <a:cubicBezTo>
                  <a:pt x="1485" y="715"/>
                  <a:pt x="1284" y="807"/>
                  <a:pt x="1064" y="917"/>
                </a:cubicBezTo>
                <a:cubicBezTo>
                  <a:pt x="514" y="1210"/>
                  <a:pt x="56" y="1705"/>
                  <a:pt x="19" y="2365"/>
                </a:cubicBezTo>
                <a:cubicBezTo>
                  <a:pt x="1" y="2823"/>
                  <a:pt x="184" y="3336"/>
                  <a:pt x="661" y="3501"/>
                </a:cubicBezTo>
                <a:lnTo>
                  <a:pt x="734" y="3519"/>
                </a:lnTo>
                <a:cubicBezTo>
                  <a:pt x="1210" y="3629"/>
                  <a:pt x="1669" y="3354"/>
                  <a:pt x="2072" y="3079"/>
                </a:cubicBezTo>
                <a:lnTo>
                  <a:pt x="3868" y="1870"/>
                </a:lnTo>
                <a:cubicBezTo>
                  <a:pt x="4033" y="1760"/>
                  <a:pt x="4198" y="1631"/>
                  <a:pt x="4308" y="1466"/>
                </a:cubicBezTo>
                <a:cubicBezTo>
                  <a:pt x="4528" y="1118"/>
                  <a:pt x="4345" y="660"/>
                  <a:pt x="4051" y="403"/>
                </a:cubicBezTo>
                <a:cubicBezTo>
                  <a:pt x="3667" y="73"/>
                  <a:pt x="3098" y="0"/>
                  <a:pt x="2622" y="202"/>
                </a:cubicBezTo>
                <a:cubicBezTo>
                  <a:pt x="2402" y="293"/>
                  <a:pt x="2164" y="403"/>
                  <a:pt x="1944" y="513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7968063" y="4746638"/>
            <a:ext cx="115500" cy="108175"/>
          </a:xfrm>
          <a:custGeom>
            <a:avLst/>
            <a:gdLst/>
            <a:ahLst/>
            <a:cxnLst/>
            <a:rect l="l" t="t" r="r" b="b"/>
            <a:pathLst>
              <a:path w="4620" h="4327" fill="none" extrusionOk="0">
                <a:moveTo>
                  <a:pt x="733" y="935"/>
                </a:moveTo>
                <a:cubicBezTo>
                  <a:pt x="0" y="2163"/>
                  <a:pt x="990" y="4326"/>
                  <a:pt x="2676" y="3996"/>
                </a:cubicBezTo>
                <a:cubicBezTo>
                  <a:pt x="4253" y="3703"/>
                  <a:pt x="4619" y="1613"/>
                  <a:pt x="3409" y="642"/>
                </a:cubicBezTo>
                <a:cubicBezTo>
                  <a:pt x="2640" y="1"/>
                  <a:pt x="1283" y="19"/>
                  <a:pt x="733" y="935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3311563" y="4764275"/>
            <a:ext cx="77450" cy="72900"/>
          </a:xfrm>
          <a:custGeom>
            <a:avLst/>
            <a:gdLst/>
            <a:ahLst/>
            <a:cxnLst/>
            <a:rect l="l" t="t" r="r" b="b"/>
            <a:pathLst>
              <a:path w="3098" h="2916" fill="none" extrusionOk="0">
                <a:moveTo>
                  <a:pt x="788" y="496"/>
                </a:moveTo>
                <a:cubicBezTo>
                  <a:pt x="843" y="459"/>
                  <a:pt x="898" y="404"/>
                  <a:pt x="972" y="367"/>
                </a:cubicBezTo>
                <a:cubicBezTo>
                  <a:pt x="1650" y="1"/>
                  <a:pt x="2658" y="367"/>
                  <a:pt x="2878" y="1137"/>
                </a:cubicBezTo>
                <a:cubicBezTo>
                  <a:pt x="3098" y="1980"/>
                  <a:pt x="2291" y="2915"/>
                  <a:pt x="1430" y="2787"/>
                </a:cubicBezTo>
                <a:cubicBezTo>
                  <a:pt x="367" y="2640"/>
                  <a:pt x="0" y="1156"/>
                  <a:pt x="788" y="496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5110188" y="4790675"/>
            <a:ext cx="74700" cy="72875"/>
          </a:xfrm>
          <a:custGeom>
            <a:avLst/>
            <a:gdLst/>
            <a:ahLst/>
            <a:cxnLst/>
            <a:rect l="l" t="t" r="r" b="b"/>
            <a:pathLst>
              <a:path w="2988" h="2915" fill="none" extrusionOk="0">
                <a:moveTo>
                  <a:pt x="128" y="825"/>
                </a:moveTo>
                <a:cubicBezTo>
                  <a:pt x="0" y="1320"/>
                  <a:pt x="165" y="1852"/>
                  <a:pt x="568" y="2182"/>
                </a:cubicBezTo>
                <a:cubicBezTo>
                  <a:pt x="1595" y="2915"/>
                  <a:pt x="2988" y="1925"/>
                  <a:pt x="2310" y="734"/>
                </a:cubicBezTo>
                <a:cubicBezTo>
                  <a:pt x="2126" y="422"/>
                  <a:pt x="1833" y="202"/>
                  <a:pt x="1503" y="92"/>
                </a:cubicBezTo>
                <a:cubicBezTo>
                  <a:pt x="1246" y="1"/>
                  <a:pt x="990" y="1"/>
                  <a:pt x="733" y="92"/>
                </a:cubicBezTo>
                <a:cubicBezTo>
                  <a:pt x="422" y="221"/>
                  <a:pt x="202" y="495"/>
                  <a:pt x="128" y="825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1395463" y="486355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8441488" y="239575"/>
            <a:ext cx="28425" cy="117325"/>
          </a:xfrm>
          <a:custGeom>
            <a:avLst/>
            <a:gdLst/>
            <a:ahLst/>
            <a:cxnLst/>
            <a:rect l="l" t="t" r="r" b="b"/>
            <a:pathLst>
              <a:path w="1137" h="4693" fill="none" extrusionOk="0">
                <a:moveTo>
                  <a:pt x="0" y="0"/>
                </a:moveTo>
                <a:cubicBezTo>
                  <a:pt x="752" y="1448"/>
                  <a:pt x="1137" y="3061"/>
                  <a:pt x="1118" y="469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6094563" y="398488"/>
            <a:ext cx="145725" cy="60975"/>
          </a:xfrm>
          <a:custGeom>
            <a:avLst/>
            <a:gdLst/>
            <a:ahLst/>
            <a:cxnLst/>
            <a:rect l="l" t="t" r="r" b="b"/>
            <a:pathLst>
              <a:path w="5829" h="2439" fill="none" extrusionOk="0">
                <a:moveTo>
                  <a:pt x="0" y="0"/>
                </a:moveTo>
                <a:cubicBezTo>
                  <a:pt x="1485" y="1613"/>
                  <a:pt x="3648" y="2438"/>
                  <a:pt x="5829" y="2237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8836225" y="2029375"/>
            <a:ext cx="111375" cy="49525"/>
          </a:xfrm>
          <a:custGeom>
            <a:avLst/>
            <a:gdLst/>
            <a:ahLst/>
            <a:cxnLst/>
            <a:rect l="l" t="t" r="r" b="b"/>
            <a:pathLst>
              <a:path w="4455" h="1981" fill="none" extrusionOk="0">
                <a:moveTo>
                  <a:pt x="1" y="1980"/>
                </a:moveTo>
                <a:cubicBezTo>
                  <a:pt x="991" y="551"/>
                  <a:pt x="2842" y="1"/>
                  <a:pt x="4455" y="679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299588" y="4410025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545213" y="350530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736363" y="2883000"/>
            <a:ext cx="145725" cy="60975"/>
          </a:xfrm>
          <a:custGeom>
            <a:avLst/>
            <a:gdLst/>
            <a:ahLst/>
            <a:cxnLst/>
            <a:rect l="l" t="t" r="r" b="b"/>
            <a:pathLst>
              <a:path w="5829" h="2439" fill="none" extrusionOk="0">
                <a:moveTo>
                  <a:pt x="0" y="0"/>
                </a:moveTo>
                <a:cubicBezTo>
                  <a:pt x="1485" y="1613"/>
                  <a:pt x="3648" y="2438"/>
                  <a:pt x="5829" y="2237"/>
                </a:cubicBezTo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6517088" y="4921300"/>
            <a:ext cx="28425" cy="117325"/>
          </a:xfrm>
          <a:custGeom>
            <a:avLst/>
            <a:gdLst/>
            <a:ahLst/>
            <a:cxnLst/>
            <a:rect l="l" t="t" r="r" b="b"/>
            <a:pathLst>
              <a:path w="1137" h="4693" fill="none" extrusionOk="0">
                <a:moveTo>
                  <a:pt x="0" y="0"/>
                </a:moveTo>
                <a:cubicBezTo>
                  <a:pt x="752" y="1448"/>
                  <a:pt x="1137" y="3061"/>
                  <a:pt x="1118" y="469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_1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21"/>
          <p:cNvSpPr txBox="1">
            <a:spLocks noGrp="1"/>
          </p:cNvSpPr>
          <p:nvPr>
            <p:ph type="title" idx="2"/>
          </p:nvPr>
        </p:nvSpPr>
        <p:spPr>
          <a:xfrm flipH="1">
            <a:off x="731200" y="1938175"/>
            <a:ext cx="2305200" cy="3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8" name="Google Shape;418;p21"/>
          <p:cNvSpPr txBox="1">
            <a:spLocks noGrp="1"/>
          </p:cNvSpPr>
          <p:nvPr>
            <p:ph type="subTitle" idx="1"/>
          </p:nvPr>
        </p:nvSpPr>
        <p:spPr>
          <a:xfrm flipH="1">
            <a:off x="731200" y="2214850"/>
            <a:ext cx="23052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21"/>
          <p:cNvSpPr txBox="1">
            <a:spLocks noGrp="1"/>
          </p:cNvSpPr>
          <p:nvPr>
            <p:ph type="title" idx="3"/>
          </p:nvPr>
        </p:nvSpPr>
        <p:spPr>
          <a:xfrm flipH="1">
            <a:off x="3419400" y="1938175"/>
            <a:ext cx="2305200" cy="3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0" name="Google Shape;420;p21"/>
          <p:cNvSpPr txBox="1">
            <a:spLocks noGrp="1"/>
          </p:cNvSpPr>
          <p:nvPr>
            <p:ph type="subTitle" idx="4"/>
          </p:nvPr>
        </p:nvSpPr>
        <p:spPr>
          <a:xfrm flipH="1">
            <a:off x="3419400" y="2214850"/>
            <a:ext cx="23052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21"/>
          <p:cNvSpPr txBox="1">
            <a:spLocks noGrp="1"/>
          </p:cNvSpPr>
          <p:nvPr>
            <p:ph type="title" idx="5"/>
          </p:nvPr>
        </p:nvSpPr>
        <p:spPr>
          <a:xfrm flipH="1">
            <a:off x="6107600" y="1938175"/>
            <a:ext cx="2305200" cy="3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2" name="Google Shape;422;p21"/>
          <p:cNvSpPr txBox="1">
            <a:spLocks noGrp="1"/>
          </p:cNvSpPr>
          <p:nvPr>
            <p:ph type="subTitle" idx="6"/>
          </p:nvPr>
        </p:nvSpPr>
        <p:spPr>
          <a:xfrm flipH="1">
            <a:off x="6107600" y="2214850"/>
            <a:ext cx="23052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21"/>
          <p:cNvSpPr txBox="1">
            <a:spLocks noGrp="1"/>
          </p:cNvSpPr>
          <p:nvPr>
            <p:ph type="title" idx="7"/>
          </p:nvPr>
        </p:nvSpPr>
        <p:spPr>
          <a:xfrm flipH="1">
            <a:off x="731200" y="3684375"/>
            <a:ext cx="2305200" cy="3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4" name="Google Shape;424;p21"/>
          <p:cNvSpPr txBox="1">
            <a:spLocks noGrp="1"/>
          </p:cNvSpPr>
          <p:nvPr>
            <p:ph type="subTitle" idx="8"/>
          </p:nvPr>
        </p:nvSpPr>
        <p:spPr>
          <a:xfrm flipH="1">
            <a:off x="731200" y="3961050"/>
            <a:ext cx="23052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21"/>
          <p:cNvSpPr txBox="1">
            <a:spLocks noGrp="1"/>
          </p:cNvSpPr>
          <p:nvPr>
            <p:ph type="title" idx="9"/>
          </p:nvPr>
        </p:nvSpPr>
        <p:spPr>
          <a:xfrm flipH="1">
            <a:off x="3419400" y="3684375"/>
            <a:ext cx="2305200" cy="3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6" name="Google Shape;426;p21"/>
          <p:cNvSpPr txBox="1">
            <a:spLocks noGrp="1"/>
          </p:cNvSpPr>
          <p:nvPr>
            <p:ph type="subTitle" idx="13"/>
          </p:nvPr>
        </p:nvSpPr>
        <p:spPr>
          <a:xfrm flipH="1">
            <a:off x="3419400" y="3961050"/>
            <a:ext cx="23052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21"/>
          <p:cNvSpPr txBox="1">
            <a:spLocks noGrp="1"/>
          </p:cNvSpPr>
          <p:nvPr>
            <p:ph type="title" idx="14"/>
          </p:nvPr>
        </p:nvSpPr>
        <p:spPr>
          <a:xfrm flipH="1">
            <a:off x="6107600" y="3684375"/>
            <a:ext cx="2305200" cy="3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8" name="Google Shape;428;p21"/>
          <p:cNvSpPr txBox="1">
            <a:spLocks noGrp="1"/>
          </p:cNvSpPr>
          <p:nvPr>
            <p:ph type="subTitle" idx="15"/>
          </p:nvPr>
        </p:nvSpPr>
        <p:spPr>
          <a:xfrm flipH="1">
            <a:off x="6107600" y="3961050"/>
            <a:ext cx="23052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21"/>
          <p:cNvSpPr/>
          <p:nvPr/>
        </p:nvSpPr>
        <p:spPr>
          <a:xfrm flipH="1">
            <a:off x="8840825" y="2104400"/>
            <a:ext cx="106775" cy="199825"/>
          </a:xfrm>
          <a:custGeom>
            <a:avLst/>
            <a:gdLst/>
            <a:ahLst/>
            <a:cxnLst/>
            <a:rect l="l" t="t" r="r" b="b"/>
            <a:pathLst>
              <a:path w="4271" h="7993" fill="none" extrusionOk="0">
                <a:moveTo>
                  <a:pt x="495" y="4143"/>
                </a:moveTo>
                <a:cubicBezTo>
                  <a:pt x="257" y="3318"/>
                  <a:pt x="0" y="2475"/>
                  <a:pt x="165" y="1614"/>
                </a:cubicBezTo>
                <a:cubicBezTo>
                  <a:pt x="330" y="770"/>
                  <a:pt x="1081" y="1"/>
                  <a:pt x="1925" y="111"/>
                </a:cubicBezTo>
                <a:cubicBezTo>
                  <a:pt x="2658" y="202"/>
                  <a:pt x="3171" y="917"/>
                  <a:pt x="3354" y="1632"/>
                </a:cubicBezTo>
                <a:cubicBezTo>
                  <a:pt x="3538" y="2347"/>
                  <a:pt x="3519" y="3098"/>
                  <a:pt x="3702" y="3813"/>
                </a:cubicBezTo>
                <a:cubicBezTo>
                  <a:pt x="3886" y="4546"/>
                  <a:pt x="4271" y="5261"/>
                  <a:pt x="4197" y="6013"/>
                </a:cubicBezTo>
                <a:cubicBezTo>
                  <a:pt x="4106" y="6782"/>
                  <a:pt x="3519" y="7424"/>
                  <a:pt x="2731" y="7571"/>
                </a:cubicBezTo>
                <a:cubicBezTo>
                  <a:pt x="513" y="7992"/>
                  <a:pt x="898" y="5463"/>
                  <a:pt x="495" y="4143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1"/>
          <p:cNvSpPr/>
          <p:nvPr/>
        </p:nvSpPr>
        <p:spPr>
          <a:xfrm flipH="1">
            <a:off x="4799850" y="235225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1"/>
          <p:cNvSpPr/>
          <p:nvPr/>
        </p:nvSpPr>
        <p:spPr>
          <a:xfrm flipH="1">
            <a:off x="6620925" y="252863"/>
            <a:ext cx="113200" cy="90750"/>
          </a:xfrm>
          <a:custGeom>
            <a:avLst/>
            <a:gdLst/>
            <a:ahLst/>
            <a:cxnLst/>
            <a:rect l="l" t="t" r="r" b="b"/>
            <a:pathLst>
              <a:path w="4528" h="3630" fill="none" extrusionOk="0">
                <a:moveTo>
                  <a:pt x="1705" y="605"/>
                </a:moveTo>
                <a:cubicBezTo>
                  <a:pt x="1485" y="715"/>
                  <a:pt x="1284" y="807"/>
                  <a:pt x="1064" y="917"/>
                </a:cubicBezTo>
                <a:cubicBezTo>
                  <a:pt x="514" y="1210"/>
                  <a:pt x="56" y="1705"/>
                  <a:pt x="19" y="2365"/>
                </a:cubicBezTo>
                <a:cubicBezTo>
                  <a:pt x="1" y="2823"/>
                  <a:pt x="184" y="3336"/>
                  <a:pt x="661" y="3501"/>
                </a:cubicBezTo>
                <a:lnTo>
                  <a:pt x="734" y="3519"/>
                </a:lnTo>
                <a:cubicBezTo>
                  <a:pt x="1210" y="3629"/>
                  <a:pt x="1669" y="3354"/>
                  <a:pt x="2072" y="3079"/>
                </a:cubicBezTo>
                <a:lnTo>
                  <a:pt x="3868" y="1870"/>
                </a:lnTo>
                <a:cubicBezTo>
                  <a:pt x="4033" y="1760"/>
                  <a:pt x="4198" y="1631"/>
                  <a:pt x="4308" y="1466"/>
                </a:cubicBezTo>
                <a:cubicBezTo>
                  <a:pt x="4528" y="1118"/>
                  <a:pt x="4345" y="660"/>
                  <a:pt x="4051" y="403"/>
                </a:cubicBezTo>
                <a:cubicBezTo>
                  <a:pt x="3667" y="73"/>
                  <a:pt x="3098" y="0"/>
                  <a:pt x="2622" y="202"/>
                </a:cubicBezTo>
                <a:cubicBezTo>
                  <a:pt x="2402" y="293"/>
                  <a:pt x="2164" y="403"/>
                  <a:pt x="1944" y="513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1"/>
          <p:cNvSpPr/>
          <p:nvPr/>
        </p:nvSpPr>
        <p:spPr>
          <a:xfrm flipH="1">
            <a:off x="8558075" y="1192450"/>
            <a:ext cx="115500" cy="108175"/>
          </a:xfrm>
          <a:custGeom>
            <a:avLst/>
            <a:gdLst/>
            <a:ahLst/>
            <a:cxnLst/>
            <a:rect l="l" t="t" r="r" b="b"/>
            <a:pathLst>
              <a:path w="4620" h="4327" fill="none" extrusionOk="0">
                <a:moveTo>
                  <a:pt x="733" y="935"/>
                </a:moveTo>
                <a:cubicBezTo>
                  <a:pt x="0" y="2163"/>
                  <a:pt x="990" y="4326"/>
                  <a:pt x="2676" y="3996"/>
                </a:cubicBezTo>
                <a:cubicBezTo>
                  <a:pt x="4253" y="3703"/>
                  <a:pt x="4619" y="1613"/>
                  <a:pt x="3409" y="642"/>
                </a:cubicBezTo>
                <a:cubicBezTo>
                  <a:pt x="2640" y="1"/>
                  <a:pt x="1283" y="19"/>
                  <a:pt x="733" y="935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1"/>
          <p:cNvSpPr/>
          <p:nvPr/>
        </p:nvSpPr>
        <p:spPr>
          <a:xfrm flipH="1">
            <a:off x="5687950" y="4764275"/>
            <a:ext cx="77450" cy="72900"/>
          </a:xfrm>
          <a:custGeom>
            <a:avLst/>
            <a:gdLst/>
            <a:ahLst/>
            <a:cxnLst/>
            <a:rect l="l" t="t" r="r" b="b"/>
            <a:pathLst>
              <a:path w="3098" h="2916" fill="none" extrusionOk="0">
                <a:moveTo>
                  <a:pt x="788" y="496"/>
                </a:moveTo>
                <a:cubicBezTo>
                  <a:pt x="843" y="459"/>
                  <a:pt x="898" y="404"/>
                  <a:pt x="972" y="367"/>
                </a:cubicBezTo>
                <a:cubicBezTo>
                  <a:pt x="1650" y="1"/>
                  <a:pt x="2658" y="367"/>
                  <a:pt x="2878" y="1137"/>
                </a:cubicBezTo>
                <a:cubicBezTo>
                  <a:pt x="3098" y="1980"/>
                  <a:pt x="2291" y="2915"/>
                  <a:pt x="1430" y="2787"/>
                </a:cubicBezTo>
                <a:cubicBezTo>
                  <a:pt x="367" y="2640"/>
                  <a:pt x="0" y="1156"/>
                  <a:pt x="788" y="496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1"/>
          <p:cNvSpPr/>
          <p:nvPr/>
        </p:nvSpPr>
        <p:spPr>
          <a:xfrm flipH="1">
            <a:off x="8578475" y="199975"/>
            <a:ext cx="74700" cy="72875"/>
          </a:xfrm>
          <a:custGeom>
            <a:avLst/>
            <a:gdLst/>
            <a:ahLst/>
            <a:cxnLst/>
            <a:rect l="l" t="t" r="r" b="b"/>
            <a:pathLst>
              <a:path w="2988" h="2915" fill="none" extrusionOk="0">
                <a:moveTo>
                  <a:pt x="128" y="825"/>
                </a:moveTo>
                <a:cubicBezTo>
                  <a:pt x="0" y="1320"/>
                  <a:pt x="165" y="1852"/>
                  <a:pt x="568" y="2182"/>
                </a:cubicBezTo>
                <a:cubicBezTo>
                  <a:pt x="1595" y="2915"/>
                  <a:pt x="2988" y="1925"/>
                  <a:pt x="2310" y="734"/>
                </a:cubicBezTo>
                <a:cubicBezTo>
                  <a:pt x="2126" y="422"/>
                  <a:pt x="1833" y="202"/>
                  <a:pt x="1503" y="92"/>
                </a:cubicBezTo>
                <a:cubicBezTo>
                  <a:pt x="1246" y="1"/>
                  <a:pt x="990" y="1"/>
                  <a:pt x="733" y="92"/>
                </a:cubicBezTo>
                <a:cubicBezTo>
                  <a:pt x="422" y="221"/>
                  <a:pt x="202" y="495"/>
                  <a:pt x="128" y="825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1"/>
          <p:cNvSpPr/>
          <p:nvPr/>
        </p:nvSpPr>
        <p:spPr>
          <a:xfrm flipH="1">
            <a:off x="7603575" y="486355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1"/>
          <p:cNvSpPr/>
          <p:nvPr/>
        </p:nvSpPr>
        <p:spPr>
          <a:xfrm flipH="1">
            <a:off x="607050" y="239575"/>
            <a:ext cx="28425" cy="117325"/>
          </a:xfrm>
          <a:custGeom>
            <a:avLst/>
            <a:gdLst/>
            <a:ahLst/>
            <a:cxnLst/>
            <a:rect l="l" t="t" r="r" b="b"/>
            <a:pathLst>
              <a:path w="1137" h="4693" fill="none" extrusionOk="0">
                <a:moveTo>
                  <a:pt x="0" y="0"/>
                </a:moveTo>
                <a:cubicBezTo>
                  <a:pt x="752" y="1448"/>
                  <a:pt x="1137" y="3061"/>
                  <a:pt x="1118" y="469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1"/>
          <p:cNvSpPr/>
          <p:nvPr/>
        </p:nvSpPr>
        <p:spPr>
          <a:xfrm flipH="1">
            <a:off x="303825" y="4091638"/>
            <a:ext cx="145725" cy="60975"/>
          </a:xfrm>
          <a:custGeom>
            <a:avLst/>
            <a:gdLst/>
            <a:ahLst/>
            <a:cxnLst/>
            <a:rect l="l" t="t" r="r" b="b"/>
            <a:pathLst>
              <a:path w="5829" h="2439" fill="none" extrusionOk="0">
                <a:moveTo>
                  <a:pt x="0" y="0"/>
                </a:moveTo>
                <a:cubicBezTo>
                  <a:pt x="1485" y="1613"/>
                  <a:pt x="3648" y="2438"/>
                  <a:pt x="5829" y="2237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1"/>
          <p:cNvSpPr/>
          <p:nvPr/>
        </p:nvSpPr>
        <p:spPr>
          <a:xfrm flipH="1">
            <a:off x="129363" y="2029375"/>
            <a:ext cx="111375" cy="49525"/>
          </a:xfrm>
          <a:custGeom>
            <a:avLst/>
            <a:gdLst/>
            <a:ahLst/>
            <a:cxnLst/>
            <a:rect l="l" t="t" r="r" b="b"/>
            <a:pathLst>
              <a:path w="4455" h="1981" fill="none" extrusionOk="0">
                <a:moveTo>
                  <a:pt x="1" y="1980"/>
                </a:moveTo>
                <a:cubicBezTo>
                  <a:pt x="991" y="551"/>
                  <a:pt x="2842" y="1"/>
                  <a:pt x="4455" y="679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1"/>
          <p:cNvSpPr/>
          <p:nvPr/>
        </p:nvSpPr>
        <p:spPr>
          <a:xfrm flipH="1">
            <a:off x="554113" y="1346125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1"/>
          <p:cNvSpPr/>
          <p:nvPr/>
        </p:nvSpPr>
        <p:spPr>
          <a:xfrm flipH="1">
            <a:off x="8653163" y="360450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1"/>
          <p:cNvSpPr/>
          <p:nvPr/>
        </p:nvSpPr>
        <p:spPr>
          <a:xfrm flipH="1">
            <a:off x="1108900" y="4921300"/>
            <a:ext cx="145725" cy="60975"/>
          </a:xfrm>
          <a:custGeom>
            <a:avLst/>
            <a:gdLst/>
            <a:ahLst/>
            <a:cxnLst/>
            <a:rect l="l" t="t" r="r" b="b"/>
            <a:pathLst>
              <a:path w="5829" h="2439" fill="none" extrusionOk="0">
                <a:moveTo>
                  <a:pt x="0" y="0"/>
                </a:moveTo>
                <a:cubicBezTo>
                  <a:pt x="1485" y="1613"/>
                  <a:pt x="3648" y="2438"/>
                  <a:pt x="5829" y="2237"/>
                </a:cubicBezTo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1"/>
          <p:cNvSpPr/>
          <p:nvPr/>
        </p:nvSpPr>
        <p:spPr>
          <a:xfrm flipH="1">
            <a:off x="2531450" y="4921300"/>
            <a:ext cx="28425" cy="117325"/>
          </a:xfrm>
          <a:custGeom>
            <a:avLst/>
            <a:gdLst/>
            <a:ahLst/>
            <a:cxnLst/>
            <a:rect l="l" t="t" r="r" b="b"/>
            <a:pathLst>
              <a:path w="1137" h="4693" fill="none" extrusionOk="0">
                <a:moveTo>
                  <a:pt x="0" y="0"/>
                </a:moveTo>
                <a:cubicBezTo>
                  <a:pt x="752" y="1448"/>
                  <a:pt x="1137" y="3061"/>
                  <a:pt x="1118" y="469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1"/>
          <p:cNvSpPr/>
          <p:nvPr/>
        </p:nvSpPr>
        <p:spPr>
          <a:xfrm flipH="1">
            <a:off x="495100" y="3204725"/>
            <a:ext cx="74700" cy="72875"/>
          </a:xfrm>
          <a:custGeom>
            <a:avLst/>
            <a:gdLst/>
            <a:ahLst/>
            <a:cxnLst/>
            <a:rect l="l" t="t" r="r" b="b"/>
            <a:pathLst>
              <a:path w="2988" h="2915" fill="none" extrusionOk="0">
                <a:moveTo>
                  <a:pt x="128" y="825"/>
                </a:moveTo>
                <a:cubicBezTo>
                  <a:pt x="0" y="1320"/>
                  <a:pt x="165" y="1852"/>
                  <a:pt x="568" y="2182"/>
                </a:cubicBezTo>
                <a:cubicBezTo>
                  <a:pt x="1595" y="2915"/>
                  <a:pt x="2988" y="1925"/>
                  <a:pt x="2310" y="734"/>
                </a:cubicBezTo>
                <a:cubicBezTo>
                  <a:pt x="2126" y="422"/>
                  <a:pt x="1833" y="202"/>
                  <a:pt x="1503" y="92"/>
                </a:cubicBezTo>
                <a:cubicBezTo>
                  <a:pt x="1246" y="1"/>
                  <a:pt x="990" y="1"/>
                  <a:pt x="733" y="92"/>
                </a:cubicBezTo>
                <a:cubicBezTo>
                  <a:pt x="422" y="221"/>
                  <a:pt x="202" y="495"/>
                  <a:pt x="128" y="825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1"/>
          <p:cNvSpPr/>
          <p:nvPr/>
        </p:nvSpPr>
        <p:spPr>
          <a:xfrm>
            <a:off x="8715452" y="4651675"/>
            <a:ext cx="171478" cy="244210"/>
          </a:xfrm>
          <a:custGeom>
            <a:avLst/>
            <a:gdLst/>
            <a:ahLst/>
            <a:cxnLst/>
            <a:rect l="l" t="t" r="r" b="b"/>
            <a:pathLst>
              <a:path w="11713" h="16681" fill="none" extrusionOk="0">
                <a:moveTo>
                  <a:pt x="624" y="9862"/>
                </a:moveTo>
                <a:cubicBezTo>
                  <a:pt x="807" y="12226"/>
                  <a:pt x="2090" y="14572"/>
                  <a:pt x="4234" y="15636"/>
                </a:cubicBezTo>
                <a:cubicBezTo>
                  <a:pt x="6361" y="16680"/>
                  <a:pt x="9275" y="16112"/>
                  <a:pt x="10540" y="14114"/>
                </a:cubicBezTo>
                <a:cubicBezTo>
                  <a:pt x="11713" y="12281"/>
                  <a:pt x="11309" y="9862"/>
                  <a:pt x="10668" y="7791"/>
                </a:cubicBezTo>
                <a:cubicBezTo>
                  <a:pt x="8248" y="1"/>
                  <a:pt x="0" y="1706"/>
                  <a:pt x="624" y="986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1"/>
          <p:cNvSpPr/>
          <p:nvPr/>
        </p:nvSpPr>
        <p:spPr>
          <a:xfrm>
            <a:off x="1585950" y="321750"/>
            <a:ext cx="234625" cy="214475"/>
          </a:xfrm>
          <a:custGeom>
            <a:avLst/>
            <a:gdLst/>
            <a:ahLst/>
            <a:cxnLst/>
            <a:rect l="l" t="t" r="r" b="b"/>
            <a:pathLst>
              <a:path w="9385" h="8579" fill="none" extrusionOk="0">
                <a:moveTo>
                  <a:pt x="5462" y="184"/>
                </a:moveTo>
                <a:cubicBezTo>
                  <a:pt x="4711" y="458"/>
                  <a:pt x="3978" y="807"/>
                  <a:pt x="3281" y="1192"/>
                </a:cubicBezTo>
                <a:cubicBezTo>
                  <a:pt x="2365" y="1595"/>
                  <a:pt x="1577" y="2273"/>
                  <a:pt x="1027" y="3116"/>
                </a:cubicBezTo>
                <a:cubicBezTo>
                  <a:pt x="0" y="4784"/>
                  <a:pt x="404" y="7442"/>
                  <a:pt x="2273" y="8047"/>
                </a:cubicBezTo>
                <a:cubicBezTo>
                  <a:pt x="3923" y="8578"/>
                  <a:pt x="5572" y="7295"/>
                  <a:pt x="6727" y="5994"/>
                </a:cubicBezTo>
                <a:cubicBezTo>
                  <a:pt x="7918" y="4656"/>
                  <a:pt x="9385" y="2511"/>
                  <a:pt x="7973" y="788"/>
                </a:cubicBezTo>
                <a:cubicBezTo>
                  <a:pt x="7570" y="294"/>
                  <a:pt x="6965" y="0"/>
                  <a:pt x="6324" y="19"/>
                </a:cubicBezTo>
                <a:cubicBezTo>
                  <a:pt x="6031" y="37"/>
                  <a:pt x="5737" y="92"/>
                  <a:pt x="5462" y="184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1"/>
          <p:cNvSpPr/>
          <p:nvPr/>
        </p:nvSpPr>
        <p:spPr>
          <a:xfrm flipH="1">
            <a:off x="7617325" y="269375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_1_1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22"/>
          <p:cNvSpPr txBox="1">
            <a:spLocks noGrp="1"/>
          </p:cNvSpPr>
          <p:nvPr>
            <p:ph type="subTitle" idx="1"/>
          </p:nvPr>
        </p:nvSpPr>
        <p:spPr>
          <a:xfrm flipH="1">
            <a:off x="1321275" y="2347163"/>
            <a:ext cx="2540100" cy="12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22"/>
          <p:cNvSpPr/>
          <p:nvPr/>
        </p:nvSpPr>
        <p:spPr>
          <a:xfrm rot="10800000">
            <a:off x="170650" y="2218138"/>
            <a:ext cx="106775" cy="199825"/>
          </a:xfrm>
          <a:custGeom>
            <a:avLst/>
            <a:gdLst/>
            <a:ahLst/>
            <a:cxnLst/>
            <a:rect l="l" t="t" r="r" b="b"/>
            <a:pathLst>
              <a:path w="4271" h="7993" fill="none" extrusionOk="0">
                <a:moveTo>
                  <a:pt x="495" y="4143"/>
                </a:moveTo>
                <a:cubicBezTo>
                  <a:pt x="257" y="3318"/>
                  <a:pt x="0" y="2475"/>
                  <a:pt x="165" y="1614"/>
                </a:cubicBezTo>
                <a:cubicBezTo>
                  <a:pt x="330" y="770"/>
                  <a:pt x="1081" y="1"/>
                  <a:pt x="1925" y="111"/>
                </a:cubicBezTo>
                <a:cubicBezTo>
                  <a:pt x="2658" y="202"/>
                  <a:pt x="3171" y="917"/>
                  <a:pt x="3354" y="1632"/>
                </a:cubicBezTo>
                <a:cubicBezTo>
                  <a:pt x="3538" y="2347"/>
                  <a:pt x="3519" y="3098"/>
                  <a:pt x="3702" y="3813"/>
                </a:cubicBezTo>
                <a:cubicBezTo>
                  <a:pt x="3886" y="4546"/>
                  <a:pt x="4271" y="5261"/>
                  <a:pt x="4197" y="6013"/>
                </a:cubicBezTo>
                <a:cubicBezTo>
                  <a:pt x="4106" y="6782"/>
                  <a:pt x="3519" y="7424"/>
                  <a:pt x="2731" y="7571"/>
                </a:cubicBezTo>
                <a:cubicBezTo>
                  <a:pt x="513" y="7992"/>
                  <a:pt x="898" y="5463"/>
                  <a:pt x="495" y="4143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2"/>
          <p:cNvSpPr/>
          <p:nvPr/>
        </p:nvSpPr>
        <p:spPr>
          <a:xfrm rot="10800000">
            <a:off x="434575" y="4040900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2"/>
          <p:cNvSpPr/>
          <p:nvPr/>
        </p:nvSpPr>
        <p:spPr>
          <a:xfrm rot="10800000">
            <a:off x="1208075" y="4781975"/>
            <a:ext cx="113200" cy="90750"/>
          </a:xfrm>
          <a:custGeom>
            <a:avLst/>
            <a:gdLst/>
            <a:ahLst/>
            <a:cxnLst/>
            <a:rect l="l" t="t" r="r" b="b"/>
            <a:pathLst>
              <a:path w="4528" h="3630" fill="none" extrusionOk="0">
                <a:moveTo>
                  <a:pt x="1705" y="605"/>
                </a:moveTo>
                <a:cubicBezTo>
                  <a:pt x="1485" y="715"/>
                  <a:pt x="1284" y="807"/>
                  <a:pt x="1064" y="917"/>
                </a:cubicBezTo>
                <a:cubicBezTo>
                  <a:pt x="514" y="1210"/>
                  <a:pt x="56" y="1705"/>
                  <a:pt x="19" y="2365"/>
                </a:cubicBezTo>
                <a:cubicBezTo>
                  <a:pt x="1" y="2823"/>
                  <a:pt x="184" y="3336"/>
                  <a:pt x="661" y="3501"/>
                </a:cubicBezTo>
                <a:lnTo>
                  <a:pt x="734" y="3519"/>
                </a:lnTo>
                <a:cubicBezTo>
                  <a:pt x="1210" y="3629"/>
                  <a:pt x="1669" y="3354"/>
                  <a:pt x="2072" y="3079"/>
                </a:cubicBezTo>
                <a:lnTo>
                  <a:pt x="3868" y="1870"/>
                </a:lnTo>
                <a:cubicBezTo>
                  <a:pt x="4033" y="1760"/>
                  <a:pt x="4198" y="1631"/>
                  <a:pt x="4308" y="1466"/>
                </a:cubicBezTo>
                <a:cubicBezTo>
                  <a:pt x="4528" y="1118"/>
                  <a:pt x="4345" y="660"/>
                  <a:pt x="4051" y="403"/>
                </a:cubicBezTo>
                <a:cubicBezTo>
                  <a:pt x="3667" y="73"/>
                  <a:pt x="3098" y="0"/>
                  <a:pt x="2622" y="202"/>
                </a:cubicBezTo>
                <a:cubicBezTo>
                  <a:pt x="2402" y="293"/>
                  <a:pt x="2164" y="403"/>
                  <a:pt x="1944" y="513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2"/>
          <p:cNvSpPr/>
          <p:nvPr/>
        </p:nvSpPr>
        <p:spPr>
          <a:xfrm rot="10800000">
            <a:off x="319075" y="3483613"/>
            <a:ext cx="115500" cy="108175"/>
          </a:xfrm>
          <a:custGeom>
            <a:avLst/>
            <a:gdLst/>
            <a:ahLst/>
            <a:cxnLst/>
            <a:rect l="l" t="t" r="r" b="b"/>
            <a:pathLst>
              <a:path w="4620" h="4327" fill="none" extrusionOk="0">
                <a:moveTo>
                  <a:pt x="733" y="935"/>
                </a:moveTo>
                <a:cubicBezTo>
                  <a:pt x="0" y="2163"/>
                  <a:pt x="990" y="4326"/>
                  <a:pt x="2676" y="3996"/>
                </a:cubicBezTo>
                <a:cubicBezTo>
                  <a:pt x="4253" y="3703"/>
                  <a:pt x="4619" y="1613"/>
                  <a:pt x="3409" y="642"/>
                </a:cubicBezTo>
                <a:cubicBezTo>
                  <a:pt x="2640" y="1"/>
                  <a:pt x="1283" y="19"/>
                  <a:pt x="733" y="935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2"/>
          <p:cNvSpPr/>
          <p:nvPr/>
        </p:nvSpPr>
        <p:spPr>
          <a:xfrm rot="10800000">
            <a:off x="7010975" y="323900"/>
            <a:ext cx="77450" cy="72900"/>
          </a:xfrm>
          <a:custGeom>
            <a:avLst/>
            <a:gdLst/>
            <a:ahLst/>
            <a:cxnLst/>
            <a:rect l="l" t="t" r="r" b="b"/>
            <a:pathLst>
              <a:path w="3098" h="2916" fill="none" extrusionOk="0">
                <a:moveTo>
                  <a:pt x="788" y="496"/>
                </a:moveTo>
                <a:cubicBezTo>
                  <a:pt x="843" y="459"/>
                  <a:pt x="898" y="404"/>
                  <a:pt x="972" y="367"/>
                </a:cubicBezTo>
                <a:cubicBezTo>
                  <a:pt x="1650" y="1"/>
                  <a:pt x="2658" y="367"/>
                  <a:pt x="2878" y="1137"/>
                </a:cubicBezTo>
                <a:cubicBezTo>
                  <a:pt x="3098" y="1980"/>
                  <a:pt x="2291" y="2915"/>
                  <a:pt x="1430" y="2787"/>
                </a:cubicBezTo>
                <a:cubicBezTo>
                  <a:pt x="367" y="2640"/>
                  <a:pt x="0" y="1156"/>
                  <a:pt x="788" y="496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2"/>
          <p:cNvSpPr/>
          <p:nvPr/>
        </p:nvSpPr>
        <p:spPr>
          <a:xfrm rot="10800000">
            <a:off x="568838" y="2982125"/>
            <a:ext cx="74700" cy="72875"/>
          </a:xfrm>
          <a:custGeom>
            <a:avLst/>
            <a:gdLst/>
            <a:ahLst/>
            <a:cxnLst/>
            <a:rect l="l" t="t" r="r" b="b"/>
            <a:pathLst>
              <a:path w="2988" h="2915" fill="none" extrusionOk="0">
                <a:moveTo>
                  <a:pt x="128" y="825"/>
                </a:moveTo>
                <a:cubicBezTo>
                  <a:pt x="0" y="1320"/>
                  <a:pt x="165" y="1852"/>
                  <a:pt x="568" y="2182"/>
                </a:cubicBezTo>
                <a:cubicBezTo>
                  <a:pt x="1595" y="2915"/>
                  <a:pt x="2988" y="1925"/>
                  <a:pt x="2310" y="734"/>
                </a:cubicBezTo>
                <a:cubicBezTo>
                  <a:pt x="2126" y="422"/>
                  <a:pt x="1833" y="202"/>
                  <a:pt x="1503" y="92"/>
                </a:cubicBezTo>
                <a:cubicBezTo>
                  <a:pt x="1246" y="1"/>
                  <a:pt x="990" y="1"/>
                  <a:pt x="733" y="92"/>
                </a:cubicBezTo>
                <a:cubicBezTo>
                  <a:pt x="422" y="221"/>
                  <a:pt x="202" y="495"/>
                  <a:pt x="128" y="825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2"/>
          <p:cNvSpPr/>
          <p:nvPr/>
        </p:nvSpPr>
        <p:spPr>
          <a:xfrm rot="10800000">
            <a:off x="7603575" y="26615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2"/>
          <p:cNvSpPr/>
          <p:nvPr/>
        </p:nvSpPr>
        <p:spPr>
          <a:xfrm rot="-5400000">
            <a:off x="3806313" y="236363"/>
            <a:ext cx="28425" cy="117325"/>
          </a:xfrm>
          <a:custGeom>
            <a:avLst/>
            <a:gdLst/>
            <a:ahLst/>
            <a:cxnLst/>
            <a:rect l="l" t="t" r="r" b="b"/>
            <a:pathLst>
              <a:path w="1137" h="4693" fill="none" extrusionOk="0">
                <a:moveTo>
                  <a:pt x="0" y="0"/>
                </a:moveTo>
                <a:cubicBezTo>
                  <a:pt x="752" y="1448"/>
                  <a:pt x="1137" y="3061"/>
                  <a:pt x="1118" y="469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2"/>
          <p:cNvSpPr/>
          <p:nvPr/>
        </p:nvSpPr>
        <p:spPr>
          <a:xfrm rot="-5400000">
            <a:off x="5922375" y="427713"/>
            <a:ext cx="111375" cy="49525"/>
          </a:xfrm>
          <a:custGeom>
            <a:avLst/>
            <a:gdLst/>
            <a:ahLst/>
            <a:cxnLst/>
            <a:rect l="l" t="t" r="r" b="b"/>
            <a:pathLst>
              <a:path w="4455" h="1981" fill="none" extrusionOk="0">
                <a:moveTo>
                  <a:pt x="1" y="1980"/>
                </a:moveTo>
                <a:cubicBezTo>
                  <a:pt x="991" y="551"/>
                  <a:pt x="2842" y="1"/>
                  <a:pt x="4455" y="679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2"/>
          <p:cNvSpPr/>
          <p:nvPr/>
        </p:nvSpPr>
        <p:spPr>
          <a:xfrm rot="-5400000">
            <a:off x="5086288" y="232000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2"/>
          <p:cNvSpPr/>
          <p:nvPr/>
        </p:nvSpPr>
        <p:spPr>
          <a:xfrm rot="10800000">
            <a:off x="428850" y="4858725"/>
            <a:ext cx="145725" cy="60975"/>
          </a:xfrm>
          <a:custGeom>
            <a:avLst/>
            <a:gdLst/>
            <a:ahLst/>
            <a:cxnLst/>
            <a:rect l="l" t="t" r="r" b="b"/>
            <a:pathLst>
              <a:path w="5829" h="2439" fill="none" extrusionOk="0">
                <a:moveTo>
                  <a:pt x="0" y="0"/>
                </a:moveTo>
                <a:cubicBezTo>
                  <a:pt x="1485" y="1613"/>
                  <a:pt x="3648" y="2438"/>
                  <a:pt x="5829" y="2237"/>
                </a:cubicBezTo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2"/>
          <p:cNvSpPr/>
          <p:nvPr/>
        </p:nvSpPr>
        <p:spPr>
          <a:xfrm rot="10800000">
            <a:off x="1786125" y="4941150"/>
            <a:ext cx="28425" cy="117325"/>
          </a:xfrm>
          <a:custGeom>
            <a:avLst/>
            <a:gdLst/>
            <a:ahLst/>
            <a:cxnLst/>
            <a:rect l="l" t="t" r="r" b="b"/>
            <a:pathLst>
              <a:path w="1137" h="4693" fill="none" extrusionOk="0">
                <a:moveTo>
                  <a:pt x="0" y="0"/>
                </a:moveTo>
                <a:cubicBezTo>
                  <a:pt x="752" y="1448"/>
                  <a:pt x="1137" y="3061"/>
                  <a:pt x="1118" y="469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2"/>
          <p:cNvSpPr/>
          <p:nvPr/>
        </p:nvSpPr>
        <p:spPr>
          <a:xfrm rot="10800000" flipH="1">
            <a:off x="8654775" y="205163"/>
            <a:ext cx="292825" cy="417025"/>
          </a:xfrm>
          <a:custGeom>
            <a:avLst/>
            <a:gdLst/>
            <a:ahLst/>
            <a:cxnLst/>
            <a:rect l="l" t="t" r="r" b="b"/>
            <a:pathLst>
              <a:path w="11713" h="16681" fill="none" extrusionOk="0">
                <a:moveTo>
                  <a:pt x="624" y="9862"/>
                </a:moveTo>
                <a:cubicBezTo>
                  <a:pt x="807" y="12226"/>
                  <a:pt x="2090" y="14572"/>
                  <a:pt x="4234" y="15636"/>
                </a:cubicBezTo>
                <a:cubicBezTo>
                  <a:pt x="6361" y="16680"/>
                  <a:pt x="9275" y="16112"/>
                  <a:pt x="10540" y="14114"/>
                </a:cubicBezTo>
                <a:cubicBezTo>
                  <a:pt x="11713" y="12281"/>
                  <a:pt x="11309" y="9862"/>
                  <a:pt x="10668" y="7791"/>
                </a:cubicBezTo>
                <a:cubicBezTo>
                  <a:pt x="8248" y="1"/>
                  <a:pt x="0" y="1706"/>
                  <a:pt x="624" y="986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2"/>
          <p:cNvSpPr/>
          <p:nvPr/>
        </p:nvSpPr>
        <p:spPr>
          <a:xfrm rot="10800000" flipH="1">
            <a:off x="2415925" y="4781975"/>
            <a:ext cx="234625" cy="214475"/>
          </a:xfrm>
          <a:custGeom>
            <a:avLst/>
            <a:gdLst/>
            <a:ahLst/>
            <a:cxnLst/>
            <a:rect l="l" t="t" r="r" b="b"/>
            <a:pathLst>
              <a:path w="9385" h="8579" fill="none" extrusionOk="0">
                <a:moveTo>
                  <a:pt x="5462" y="184"/>
                </a:moveTo>
                <a:cubicBezTo>
                  <a:pt x="4711" y="458"/>
                  <a:pt x="3978" y="807"/>
                  <a:pt x="3281" y="1192"/>
                </a:cubicBezTo>
                <a:cubicBezTo>
                  <a:pt x="2365" y="1595"/>
                  <a:pt x="1577" y="2273"/>
                  <a:pt x="1027" y="3116"/>
                </a:cubicBezTo>
                <a:cubicBezTo>
                  <a:pt x="0" y="4784"/>
                  <a:pt x="404" y="7442"/>
                  <a:pt x="2273" y="8047"/>
                </a:cubicBezTo>
                <a:cubicBezTo>
                  <a:pt x="3923" y="8578"/>
                  <a:pt x="5572" y="7295"/>
                  <a:pt x="6727" y="5994"/>
                </a:cubicBezTo>
                <a:cubicBezTo>
                  <a:pt x="7918" y="4656"/>
                  <a:pt x="9385" y="2511"/>
                  <a:pt x="7973" y="788"/>
                </a:cubicBezTo>
                <a:cubicBezTo>
                  <a:pt x="7570" y="294"/>
                  <a:pt x="6965" y="0"/>
                  <a:pt x="6324" y="19"/>
                </a:cubicBezTo>
                <a:cubicBezTo>
                  <a:pt x="6031" y="37"/>
                  <a:pt x="5737" y="92"/>
                  <a:pt x="5462" y="184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2"/>
          <p:cNvSpPr/>
          <p:nvPr/>
        </p:nvSpPr>
        <p:spPr>
          <a:xfrm rot="10800000">
            <a:off x="8653163" y="152520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2"/>
          <p:cNvSpPr/>
          <p:nvPr/>
        </p:nvSpPr>
        <p:spPr>
          <a:xfrm rot="-5400000">
            <a:off x="8652250" y="901013"/>
            <a:ext cx="74700" cy="72875"/>
          </a:xfrm>
          <a:custGeom>
            <a:avLst/>
            <a:gdLst/>
            <a:ahLst/>
            <a:cxnLst/>
            <a:rect l="l" t="t" r="r" b="b"/>
            <a:pathLst>
              <a:path w="2988" h="2915" fill="none" extrusionOk="0">
                <a:moveTo>
                  <a:pt x="128" y="825"/>
                </a:moveTo>
                <a:cubicBezTo>
                  <a:pt x="0" y="1320"/>
                  <a:pt x="165" y="1852"/>
                  <a:pt x="568" y="2182"/>
                </a:cubicBezTo>
                <a:cubicBezTo>
                  <a:pt x="1595" y="2915"/>
                  <a:pt x="2988" y="1925"/>
                  <a:pt x="2310" y="734"/>
                </a:cubicBezTo>
                <a:cubicBezTo>
                  <a:pt x="2126" y="422"/>
                  <a:pt x="1833" y="202"/>
                  <a:pt x="1503" y="92"/>
                </a:cubicBezTo>
                <a:cubicBezTo>
                  <a:pt x="1246" y="1"/>
                  <a:pt x="990" y="1"/>
                  <a:pt x="733" y="92"/>
                </a:cubicBezTo>
                <a:cubicBezTo>
                  <a:pt x="422" y="221"/>
                  <a:pt x="202" y="495"/>
                  <a:pt x="128" y="825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_1_1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23"/>
          <p:cNvSpPr txBox="1">
            <a:spLocks noGrp="1"/>
          </p:cNvSpPr>
          <p:nvPr>
            <p:ph type="subTitle" idx="1"/>
          </p:nvPr>
        </p:nvSpPr>
        <p:spPr>
          <a:xfrm flipH="1">
            <a:off x="5574375" y="2256450"/>
            <a:ext cx="2657100" cy="10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23"/>
          <p:cNvSpPr/>
          <p:nvPr/>
        </p:nvSpPr>
        <p:spPr>
          <a:xfrm rot="10800000">
            <a:off x="306075" y="266150"/>
            <a:ext cx="212175" cy="439450"/>
          </a:xfrm>
          <a:custGeom>
            <a:avLst/>
            <a:gdLst/>
            <a:ahLst/>
            <a:cxnLst/>
            <a:rect l="l" t="t" r="r" b="b"/>
            <a:pathLst>
              <a:path w="8487" h="17578" fill="none" extrusionOk="0">
                <a:moveTo>
                  <a:pt x="7992" y="11419"/>
                </a:moveTo>
                <a:cubicBezTo>
                  <a:pt x="8157" y="9880"/>
                  <a:pt x="8487" y="8359"/>
                  <a:pt x="8450" y="6837"/>
                </a:cubicBezTo>
                <a:cubicBezTo>
                  <a:pt x="8450" y="6306"/>
                  <a:pt x="8322" y="5792"/>
                  <a:pt x="8322" y="5279"/>
                </a:cubicBezTo>
                <a:cubicBezTo>
                  <a:pt x="7955" y="3226"/>
                  <a:pt x="6654" y="1210"/>
                  <a:pt x="4656" y="605"/>
                </a:cubicBezTo>
                <a:cubicBezTo>
                  <a:pt x="2640" y="1"/>
                  <a:pt x="128" y="1394"/>
                  <a:pt x="74" y="3483"/>
                </a:cubicBezTo>
                <a:cubicBezTo>
                  <a:pt x="0" y="5994"/>
                  <a:pt x="3116" y="7570"/>
                  <a:pt x="3556" y="10045"/>
                </a:cubicBezTo>
                <a:cubicBezTo>
                  <a:pt x="3776" y="11255"/>
                  <a:pt x="3336" y="12446"/>
                  <a:pt x="3134" y="13656"/>
                </a:cubicBezTo>
                <a:cubicBezTo>
                  <a:pt x="2951" y="14847"/>
                  <a:pt x="3153" y="16295"/>
                  <a:pt x="4216" y="16900"/>
                </a:cubicBezTo>
                <a:cubicBezTo>
                  <a:pt x="5407" y="17578"/>
                  <a:pt x="7020" y="16662"/>
                  <a:pt x="7570" y="15415"/>
                </a:cubicBezTo>
                <a:cubicBezTo>
                  <a:pt x="8010" y="14389"/>
                  <a:pt x="7845" y="13124"/>
                  <a:pt x="7918" y="12024"/>
                </a:cubicBezTo>
                <a:cubicBezTo>
                  <a:pt x="7955" y="11823"/>
                  <a:pt x="7973" y="11621"/>
                  <a:pt x="7992" y="11419"/>
                </a:cubicBezTo>
                <a:close/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3"/>
          <p:cNvSpPr/>
          <p:nvPr/>
        </p:nvSpPr>
        <p:spPr>
          <a:xfrm rot="10800000">
            <a:off x="8840825" y="2883225"/>
            <a:ext cx="106775" cy="199825"/>
          </a:xfrm>
          <a:custGeom>
            <a:avLst/>
            <a:gdLst/>
            <a:ahLst/>
            <a:cxnLst/>
            <a:rect l="l" t="t" r="r" b="b"/>
            <a:pathLst>
              <a:path w="4271" h="7993" fill="none" extrusionOk="0">
                <a:moveTo>
                  <a:pt x="495" y="4143"/>
                </a:moveTo>
                <a:cubicBezTo>
                  <a:pt x="257" y="3318"/>
                  <a:pt x="0" y="2475"/>
                  <a:pt x="165" y="1614"/>
                </a:cubicBezTo>
                <a:cubicBezTo>
                  <a:pt x="330" y="770"/>
                  <a:pt x="1081" y="1"/>
                  <a:pt x="1925" y="111"/>
                </a:cubicBezTo>
                <a:cubicBezTo>
                  <a:pt x="2658" y="202"/>
                  <a:pt x="3171" y="917"/>
                  <a:pt x="3354" y="1632"/>
                </a:cubicBezTo>
                <a:cubicBezTo>
                  <a:pt x="3538" y="2347"/>
                  <a:pt x="3519" y="3098"/>
                  <a:pt x="3702" y="3813"/>
                </a:cubicBezTo>
                <a:cubicBezTo>
                  <a:pt x="3886" y="4546"/>
                  <a:pt x="4271" y="5261"/>
                  <a:pt x="4197" y="6013"/>
                </a:cubicBezTo>
                <a:cubicBezTo>
                  <a:pt x="4106" y="6782"/>
                  <a:pt x="3519" y="7424"/>
                  <a:pt x="2731" y="7571"/>
                </a:cubicBezTo>
                <a:cubicBezTo>
                  <a:pt x="513" y="7992"/>
                  <a:pt x="898" y="5463"/>
                  <a:pt x="495" y="4143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3"/>
          <p:cNvSpPr/>
          <p:nvPr/>
        </p:nvSpPr>
        <p:spPr>
          <a:xfrm rot="10800000">
            <a:off x="8188750" y="4695475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3"/>
          <p:cNvSpPr/>
          <p:nvPr/>
        </p:nvSpPr>
        <p:spPr>
          <a:xfrm rot="10800000">
            <a:off x="7823675" y="4947875"/>
            <a:ext cx="113200" cy="90750"/>
          </a:xfrm>
          <a:custGeom>
            <a:avLst/>
            <a:gdLst/>
            <a:ahLst/>
            <a:cxnLst/>
            <a:rect l="l" t="t" r="r" b="b"/>
            <a:pathLst>
              <a:path w="4528" h="3630" fill="none" extrusionOk="0">
                <a:moveTo>
                  <a:pt x="1705" y="605"/>
                </a:moveTo>
                <a:cubicBezTo>
                  <a:pt x="1485" y="715"/>
                  <a:pt x="1284" y="807"/>
                  <a:pt x="1064" y="917"/>
                </a:cubicBezTo>
                <a:cubicBezTo>
                  <a:pt x="514" y="1210"/>
                  <a:pt x="56" y="1705"/>
                  <a:pt x="19" y="2365"/>
                </a:cubicBezTo>
                <a:cubicBezTo>
                  <a:pt x="1" y="2823"/>
                  <a:pt x="184" y="3336"/>
                  <a:pt x="661" y="3501"/>
                </a:cubicBezTo>
                <a:lnTo>
                  <a:pt x="734" y="3519"/>
                </a:lnTo>
                <a:cubicBezTo>
                  <a:pt x="1210" y="3629"/>
                  <a:pt x="1669" y="3354"/>
                  <a:pt x="2072" y="3079"/>
                </a:cubicBezTo>
                <a:lnTo>
                  <a:pt x="3868" y="1870"/>
                </a:lnTo>
                <a:cubicBezTo>
                  <a:pt x="4033" y="1760"/>
                  <a:pt x="4198" y="1631"/>
                  <a:pt x="4308" y="1466"/>
                </a:cubicBezTo>
                <a:cubicBezTo>
                  <a:pt x="4528" y="1118"/>
                  <a:pt x="4345" y="660"/>
                  <a:pt x="4051" y="403"/>
                </a:cubicBezTo>
                <a:cubicBezTo>
                  <a:pt x="3667" y="73"/>
                  <a:pt x="3098" y="0"/>
                  <a:pt x="2622" y="202"/>
                </a:cubicBezTo>
                <a:cubicBezTo>
                  <a:pt x="2402" y="293"/>
                  <a:pt x="2164" y="403"/>
                  <a:pt x="1944" y="513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3"/>
          <p:cNvSpPr/>
          <p:nvPr/>
        </p:nvSpPr>
        <p:spPr>
          <a:xfrm rot="10800000">
            <a:off x="8795075" y="4198125"/>
            <a:ext cx="115500" cy="108175"/>
          </a:xfrm>
          <a:custGeom>
            <a:avLst/>
            <a:gdLst/>
            <a:ahLst/>
            <a:cxnLst/>
            <a:rect l="l" t="t" r="r" b="b"/>
            <a:pathLst>
              <a:path w="4620" h="4327" fill="none" extrusionOk="0">
                <a:moveTo>
                  <a:pt x="733" y="935"/>
                </a:moveTo>
                <a:cubicBezTo>
                  <a:pt x="0" y="2163"/>
                  <a:pt x="990" y="4326"/>
                  <a:pt x="2676" y="3996"/>
                </a:cubicBezTo>
                <a:cubicBezTo>
                  <a:pt x="4253" y="3703"/>
                  <a:pt x="4619" y="1613"/>
                  <a:pt x="3409" y="642"/>
                </a:cubicBezTo>
                <a:cubicBezTo>
                  <a:pt x="2640" y="1"/>
                  <a:pt x="1283" y="19"/>
                  <a:pt x="733" y="935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3"/>
          <p:cNvSpPr/>
          <p:nvPr/>
        </p:nvSpPr>
        <p:spPr>
          <a:xfrm rot="10800000">
            <a:off x="355100" y="2657275"/>
            <a:ext cx="77450" cy="72900"/>
          </a:xfrm>
          <a:custGeom>
            <a:avLst/>
            <a:gdLst/>
            <a:ahLst/>
            <a:cxnLst/>
            <a:rect l="l" t="t" r="r" b="b"/>
            <a:pathLst>
              <a:path w="3098" h="2916" fill="none" extrusionOk="0">
                <a:moveTo>
                  <a:pt x="788" y="496"/>
                </a:moveTo>
                <a:cubicBezTo>
                  <a:pt x="843" y="459"/>
                  <a:pt x="898" y="404"/>
                  <a:pt x="972" y="367"/>
                </a:cubicBezTo>
                <a:cubicBezTo>
                  <a:pt x="1650" y="1"/>
                  <a:pt x="2658" y="367"/>
                  <a:pt x="2878" y="1137"/>
                </a:cubicBezTo>
                <a:cubicBezTo>
                  <a:pt x="3098" y="1980"/>
                  <a:pt x="2291" y="2915"/>
                  <a:pt x="1430" y="2787"/>
                </a:cubicBezTo>
                <a:cubicBezTo>
                  <a:pt x="367" y="2640"/>
                  <a:pt x="0" y="1156"/>
                  <a:pt x="788" y="496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3"/>
          <p:cNvSpPr/>
          <p:nvPr/>
        </p:nvSpPr>
        <p:spPr>
          <a:xfrm rot="10800000">
            <a:off x="8654775" y="3768450"/>
            <a:ext cx="74700" cy="72875"/>
          </a:xfrm>
          <a:custGeom>
            <a:avLst/>
            <a:gdLst/>
            <a:ahLst/>
            <a:cxnLst/>
            <a:rect l="l" t="t" r="r" b="b"/>
            <a:pathLst>
              <a:path w="2988" h="2915" fill="none" extrusionOk="0">
                <a:moveTo>
                  <a:pt x="128" y="825"/>
                </a:moveTo>
                <a:cubicBezTo>
                  <a:pt x="0" y="1320"/>
                  <a:pt x="165" y="1852"/>
                  <a:pt x="568" y="2182"/>
                </a:cubicBezTo>
                <a:cubicBezTo>
                  <a:pt x="1595" y="2915"/>
                  <a:pt x="2988" y="1925"/>
                  <a:pt x="2310" y="734"/>
                </a:cubicBezTo>
                <a:cubicBezTo>
                  <a:pt x="2126" y="422"/>
                  <a:pt x="1833" y="202"/>
                  <a:pt x="1503" y="92"/>
                </a:cubicBezTo>
                <a:cubicBezTo>
                  <a:pt x="1246" y="1"/>
                  <a:pt x="990" y="1"/>
                  <a:pt x="733" y="92"/>
                </a:cubicBezTo>
                <a:cubicBezTo>
                  <a:pt x="422" y="221"/>
                  <a:pt x="202" y="495"/>
                  <a:pt x="128" y="825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3"/>
          <p:cNvSpPr/>
          <p:nvPr/>
        </p:nvSpPr>
        <p:spPr>
          <a:xfrm rot="10800000">
            <a:off x="7235675" y="488830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3"/>
          <p:cNvSpPr/>
          <p:nvPr/>
        </p:nvSpPr>
        <p:spPr>
          <a:xfrm rot="10800000">
            <a:off x="8525850" y="2669188"/>
            <a:ext cx="145725" cy="60975"/>
          </a:xfrm>
          <a:custGeom>
            <a:avLst/>
            <a:gdLst/>
            <a:ahLst/>
            <a:cxnLst/>
            <a:rect l="l" t="t" r="r" b="b"/>
            <a:pathLst>
              <a:path w="5829" h="2439" fill="none" extrusionOk="0">
                <a:moveTo>
                  <a:pt x="0" y="0"/>
                </a:moveTo>
                <a:cubicBezTo>
                  <a:pt x="1485" y="1613"/>
                  <a:pt x="3648" y="2438"/>
                  <a:pt x="5829" y="2237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3"/>
          <p:cNvSpPr/>
          <p:nvPr/>
        </p:nvSpPr>
        <p:spPr>
          <a:xfrm rot="10800000">
            <a:off x="356475" y="2126588"/>
            <a:ext cx="111375" cy="49525"/>
          </a:xfrm>
          <a:custGeom>
            <a:avLst/>
            <a:gdLst/>
            <a:ahLst/>
            <a:cxnLst/>
            <a:rect l="l" t="t" r="r" b="b"/>
            <a:pathLst>
              <a:path w="4455" h="1981" fill="none" extrusionOk="0">
                <a:moveTo>
                  <a:pt x="1" y="1980"/>
                </a:moveTo>
                <a:cubicBezTo>
                  <a:pt x="991" y="551"/>
                  <a:pt x="2842" y="1"/>
                  <a:pt x="4455" y="679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3"/>
          <p:cNvSpPr/>
          <p:nvPr/>
        </p:nvSpPr>
        <p:spPr>
          <a:xfrm rot="10800000">
            <a:off x="8762213" y="483055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3"/>
          <p:cNvSpPr/>
          <p:nvPr/>
        </p:nvSpPr>
        <p:spPr>
          <a:xfrm rot="10800000">
            <a:off x="374825" y="1172325"/>
            <a:ext cx="74700" cy="72875"/>
          </a:xfrm>
          <a:custGeom>
            <a:avLst/>
            <a:gdLst/>
            <a:ahLst/>
            <a:cxnLst/>
            <a:rect l="l" t="t" r="r" b="b"/>
            <a:pathLst>
              <a:path w="2988" h="2915" fill="none" extrusionOk="0">
                <a:moveTo>
                  <a:pt x="128" y="825"/>
                </a:moveTo>
                <a:cubicBezTo>
                  <a:pt x="0" y="1320"/>
                  <a:pt x="165" y="1852"/>
                  <a:pt x="568" y="2182"/>
                </a:cubicBezTo>
                <a:cubicBezTo>
                  <a:pt x="1595" y="2915"/>
                  <a:pt x="2988" y="1925"/>
                  <a:pt x="2310" y="734"/>
                </a:cubicBezTo>
                <a:cubicBezTo>
                  <a:pt x="2126" y="422"/>
                  <a:pt x="1833" y="202"/>
                  <a:pt x="1503" y="92"/>
                </a:cubicBezTo>
                <a:cubicBezTo>
                  <a:pt x="1246" y="1"/>
                  <a:pt x="990" y="1"/>
                  <a:pt x="733" y="92"/>
                </a:cubicBezTo>
                <a:cubicBezTo>
                  <a:pt x="422" y="221"/>
                  <a:pt x="202" y="495"/>
                  <a:pt x="128" y="825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3"/>
          <p:cNvSpPr/>
          <p:nvPr/>
        </p:nvSpPr>
        <p:spPr>
          <a:xfrm rot="10800000" flipH="1">
            <a:off x="8617750" y="2002563"/>
            <a:ext cx="292825" cy="417025"/>
          </a:xfrm>
          <a:custGeom>
            <a:avLst/>
            <a:gdLst/>
            <a:ahLst/>
            <a:cxnLst/>
            <a:rect l="l" t="t" r="r" b="b"/>
            <a:pathLst>
              <a:path w="11713" h="16681" fill="none" extrusionOk="0">
                <a:moveTo>
                  <a:pt x="624" y="9862"/>
                </a:moveTo>
                <a:cubicBezTo>
                  <a:pt x="807" y="12226"/>
                  <a:pt x="2090" y="14572"/>
                  <a:pt x="4234" y="15636"/>
                </a:cubicBezTo>
                <a:cubicBezTo>
                  <a:pt x="6361" y="16680"/>
                  <a:pt x="9275" y="16112"/>
                  <a:pt x="10540" y="14114"/>
                </a:cubicBezTo>
                <a:cubicBezTo>
                  <a:pt x="11713" y="12281"/>
                  <a:pt x="11309" y="9862"/>
                  <a:pt x="10668" y="7791"/>
                </a:cubicBezTo>
                <a:cubicBezTo>
                  <a:pt x="8248" y="1"/>
                  <a:pt x="0" y="1706"/>
                  <a:pt x="624" y="986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3"/>
          <p:cNvSpPr/>
          <p:nvPr/>
        </p:nvSpPr>
        <p:spPr>
          <a:xfrm rot="10800000" flipH="1">
            <a:off x="120475" y="1649700"/>
            <a:ext cx="234625" cy="214475"/>
          </a:xfrm>
          <a:custGeom>
            <a:avLst/>
            <a:gdLst/>
            <a:ahLst/>
            <a:cxnLst/>
            <a:rect l="l" t="t" r="r" b="b"/>
            <a:pathLst>
              <a:path w="9385" h="8579" fill="none" extrusionOk="0">
                <a:moveTo>
                  <a:pt x="5462" y="184"/>
                </a:moveTo>
                <a:cubicBezTo>
                  <a:pt x="4711" y="458"/>
                  <a:pt x="3978" y="807"/>
                  <a:pt x="3281" y="1192"/>
                </a:cubicBezTo>
                <a:cubicBezTo>
                  <a:pt x="2365" y="1595"/>
                  <a:pt x="1577" y="2273"/>
                  <a:pt x="1027" y="3116"/>
                </a:cubicBezTo>
                <a:cubicBezTo>
                  <a:pt x="0" y="4784"/>
                  <a:pt x="404" y="7442"/>
                  <a:pt x="2273" y="8047"/>
                </a:cubicBezTo>
                <a:cubicBezTo>
                  <a:pt x="3923" y="8578"/>
                  <a:pt x="5572" y="7295"/>
                  <a:pt x="6727" y="5994"/>
                </a:cubicBezTo>
                <a:cubicBezTo>
                  <a:pt x="7918" y="4656"/>
                  <a:pt x="9385" y="2511"/>
                  <a:pt x="7973" y="788"/>
                </a:cubicBezTo>
                <a:cubicBezTo>
                  <a:pt x="7570" y="294"/>
                  <a:pt x="6965" y="0"/>
                  <a:pt x="6324" y="19"/>
                </a:cubicBezTo>
                <a:cubicBezTo>
                  <a:pt x="6031" y="37"/>
                  <a:pt x="5737" y="92"/>
                  <a:pt x="5462" y="184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3"/>
          <p:cNvSpPr/>
          <p:nvPr/>
        </p:nvSpPr>
        <p:spPr>
          <a:xfrm rot="10800000">
            <a:off x="1969113" y="382975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3"/>
          <p:cNvSpPr/>
          <p:nvPr/>
        </p:nvSpPr>
        <p:spPr>
          <a:xfrm rot="10800000">
            <a:off x="1108900" y="205175"/>
            <a:ext cx="145725" cy="60975"/>
          </a:xfrm>
          <a:custGeom>
            <a:avLst/>
            <a:gdLst/>
            <a:ahLst/>
            <a:cxnLst/>
            <a:rect l="l" t="t" r="r" b="b"/>
            <a:pathLst>
              <a:path w="5829" h="2439" fill="none" extrusionOk="0">
                <a:moveTo>
                  <a:pt x="0" y="0"/>
                </a:moveTo>
                <a:cubicBezTo>
                  <a:pt x="1485" y="1613"/>
                  <a:pt x="3648" y="2438"/>
                  <a:pt x="5829" y="2237"/>
                </a:cubicBezTo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3"/>
          <p:cNvSpPr/>
          <p:nvPr/>
        </p:nvSpPr>
        <p:spPr>
          <a:xfrm rot="10800000">
            <a:off x="2531450" y="148825"/>
            <a:ext cx="28425" cy="117325"/>
          </a:xfrm>
          <a:custGeom>
            <a:avLst/>
            <a:gdLst/>
            <a:ahLst/>
            <a:cxnLst/>
            <a:rect l="l" t="t" r="r" b="b"/>
            <a:pathLst>
              <a:path w="1137" h="4693" fill="none" extrusionOk="0">
                <a:moveTo>
                  <a:pt x="0" y="0"/>
                </a:moveTo>
                <a:cubicBezTo>
                  <a:pt x="752" y="1448"/>
                  <a:pt x="1137" y="3061"/>
                  <a:pt x="1118" y="469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_1_1_1_1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24"/>
          <p:cNvSpPr txBox="1">
            <a:spLocks noGrp="1"/>
          </p:cNvSpPr>
          <p:nvPr>
            <p:ph type="subTitle" idx="1"/>
          </p:nvPr>
        </p:nvSpPr>
        <p:spPr>
          <a:xfrm flipH="1">
            <a:off x="2139026" y="1978350"/>
            <a:ext cx="2504100" cy="11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24"/>
          <p:cNvSpPr/>
          <p:nvPr/>
        </p:nvSpPr>
        <p:spPr>
          <a:xfrm rot="10800000" flipH="1">
            <a:off x="129363" y="2883225"/>
            <a:ext cx="106775" cy="199825"/>
          </a:xfrm>
          <a:custGeom>
            <a:avLst/>
            <a:gdLst/>
            <a:ahLst/>
            <a:cxnLst/>
            <a:rect l="l" t="t" r="r" b="b"/>
            <a:pathLst>
              <a:path w="4271" h="7993" fill="none" extrusionOk="0">
                <a:moveTo>
                  <a:pt x="495" y="4143"/>
                </a:moveTo>
                <a:cubicBezTo>
                  <a:pt x="257" y="3318"/>
                  <a:pt x="0" y="2475"/>
                  <a:pt x="165" y="1614"/>
                </a:cubicBezTo>
                <a:cubicBezTo>
                  <a:pt x="330" y="770"/>
                  <a:pt x="1081" y="1"/>
                  <a:pt x="1925" y="111"/>
                </a:cubicBezTo>
                <a:cubicBezTo>
                  <a:pt x="2658" y="202"/>
                  <a:pt x="3171" y="917"/>
                  <a:pt x="3354" y="1632"/>
                </a:cubicBezTo>
                <a:cubicBezTo>
                  <a:pt x="3538" y="2347"/>
                  <a:pt x="3519" y="3098"/>
                  <a:pt x="3702" y="3813"/>
                </a:cubicBezTo>
                <a:cubicBezTo>
                  <a:pt x="3886" y="4546"/>
                  <a:pt x="4271" y="5261"/>
                  <a:pt x="4197" y="6013"/>
                </a:cubicBezTo>
                <a:cubicBezTo>
                  <a:pt x="4106" y="6782"/>
                  <a:pt x="3519" y="7424"/>
                  <a:pt x="2731" y="7571"/>
                </a:cubicBezTo>
                <a:cubicBezTo>
                  <a:pt x="513" y="7992"/>
                  <a:pt x="898" y="5463"/>
                  <a:pt x="495" y="4143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4"/>
          <p:cNvSpPr/>
          <p:nvPr/>
        </p:nvSpPr>
        <p:spPr>
          <a:xfrm rot="10800000" flipH="1">
            <a:off x="1961538" y="4826213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4"/>
          <p:cNvSpPr/>
          <p:nvPr/>
        </p:nvSpPr>
        <p:spPr>
          <a:xfrm rot="10800000" flipH="1">
            <a:off x="1140088" y="4947875"/>
            <a:ext cx="113200" cy="90750"/>
          </a:xfrm>
          <a:custGeom>
            <a:avLst/>
            <a:gdLst/>
            <a:ahLst/>
            <a:cxnLst/>
            <a:rect l="l" t="t" r="r" b="b"/>
            <a:pathLst>
              <a:path w="4528" h="3630" fill="none" extrusionOk="0">
                <a:moveTo>
                  <a:pt x="1705" y="605"/>
                </a:moveTo>
                <a:cubicBezTo>
                  <a:pt x="1485" y="715"/>
                  <a:pt x="1284" y="807"/>
                  <a:pt x="1064" y="917"/>
                </a:cubicBezTo>
                <a:cubicBezTo>
                  <a:pt x="514" y="1210"/>
                  <a:pt x="56" y="1705"/>
                  <a:pt x="19" y="2365"/>
                </a:cubicBezTo>
                <a:cubicBezTo>
                  <a:pt x="1" y="2823"/>
                  <a:pt x="184" y="3336"/>
                  <a:pt x="661" y="3501"/>
                </a:cubicBezTo>
                <a:lnTo>
                  <a:pt x="734" y="3519"/>
                </a:lnTo>
                <a:cubicBezTo>
                  <a:pt x="1210" y="3629"/>
                  <a:pt x="1669" y="3354"/>
                  <a:pt x="2072" y="3079"/>
                </a:cubicBezTo>
                <a:lnTo>
                  <a:pt x="3868" y="1870"/>
                </a:lnTo>
                <a:cubicBezTo>
                  <a:pt x="4033" y="1760"/>
                  <a:pt x="4198" y="1631"/>
                  <a:pt x="4308" y="1466"/>
                </a:cubicBezTo>
                <a:cubicBezTo>
                  <a:pt x="4528" y="1118"/>
                  <a:pt x="4345" y="660"/>
                  <a:pt x="4051" y="403"/>
                </a:cubicBezTo>
                <a:cubicBezTo>
                  <a:pt x="3667" y="73"/>
                  <a:pt x="3098" y="0"/>
                  <a:pt x="2622" y="202"/>
                </a:cubicBezTo>
                <a:cubicBezTo>
                  <a:pt x="2402" y="293"/>
                  <a:pt x="2164" y="403"/>
                  <a:pt x="1944" y="513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4"/>
          <p:cNvSpPr/>
          <p:nvPr/>
        </p:nvSpPr>
        <p:spPr>
          <a:xfrm rot="10800000" flipH="1">
            <a:off x="166388" y="4198125"/>
            <a:ext cx="115500" cy="108175"/>
          </a:xfrm>
          <a:custGeom>
            <a:avLst/>
            <a:gdLst/>
            <a:ahLst/>
            <a:cxnLst/>
            <a:rect l="l" t="t" r="r" b="b"/>
            <a:pathLst>
              <a:path w="4620" h="4327" fill="none" extrusionOk="0">
                <a:moveTo>
                  <a:pt x="733" y="935"/>
                </a:moveTo>
                <a:cubicBezTo>
                  <a:pt x="0" y="2163"/>
                  <a:pt x="990" y="4326"/>
                  <a:pt x="2676" y="3996"/>
                </a:cubicBezTo>
                <a:cubicBezTo>
                  <a:pt x="4253" y="3703"/>
                  <a:pt x="4619" y="1613"/>
                  <a:pt x="3409" y="642"/>
                </a:cubicBezTo>
                <a:cubicBezTo>
                  <a:pt x="2640" y="1"/>
                  <a:pt x="1283" y="19"/>
                  <a:pt x="733" y="935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4"/>
          <p:cNvSpPr/>
          <p:nvPr/>
        </p:nvSpPr>
        <p:spPr>
          <a:xfrm rot="10800000" flipH="1">
            <a:off x="347488" y="3768450"/>
            <a:ext cx="74700" cy="72875"/>
          </a:xfrm>
          <a:custGeom>
            <a:avLst/>
            <a:gdLst/>
            <a:ahLst/>
            <a:cxnLst/>
            <a:rect l="l" t="t" r="r" b="b"/>
            <a:pathLst>
              <a:path w="2988" h="2915" fill="none" extrusionOk="0">
                <a:moveTo>
                  <a:pt x="128" y="825"/>
                </a:moveTo>
                <a:cubicBezTo>
                  <a:pt x="0" y="1320"/>
                  <a:pt x="165" y="1852"/>
                  <a:pt x="568" y="2182"/>
                </a:cubicBezTo>
                <a:cubicBezTo>
                  <a:pt x="1595" y="2915"/>
                  <a:pt x="2988" y="1925"/>
                  <a:pt x="2310" y="734"/>
                </a:cubicBezTo>
                <a:cubicBezTo>
                  <a:pt x="2126" y="422"/>
                  <a:pt x="1833" y="202"/>
                  <a:pt x="1503" y="92"/>
                </a:cubicBezTo>
                <a:cubicBezTo>
                  <a:pt x="1246" y="1"/>
                  <a:pt x="990" y="1"/>
                  <a:pt x="733" y="92"/>
                </a:cubicBezTo>
                <a:cubicBezTo>
                  <a:pt x="422" y="221"/>
                  <a:pt x="202" y="495"/>
                  <a:pt x="128" y="825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4"/>
          <p:cNvSpPr/>
          <p:nvPr/>
        </p:nvSpPr>
        <p:spPr>
          <a:xfrm rot="10800000" flipH="1">
            <a:off x="422188" y="4860338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4"/>
          <p:cNvSpPr/>
          <p:nvPr/>
        </p:nvSpPr>
        <p:spPr>
          <a:xfrm rot="10800000" flipH="1">
            <a:off x="7221488" y="403188"/>
            <a:ext cx="145725" cy="60975"/>
          </a:xfrm>
          <a:custGeom>
            <a:avLst/>
            <a:gdLst/>
            <a:ahLst/>
            <a:cxnLst/>
            <a:rect l="l" t="t" r="r" b="b"/>
            <a:pathLst>
              <a:path w="5829" h="2439" fill="none" extrusionOk="0">
                <a:moveTo>
                  <a:pt x="0" y="0"/>
                </a:moveTo>
                <a:cubicBezTo>
                  <a:pt x="1485" y="1613"/>
                  <a:pt x="3648" y="2438"/>
                  <a:pt x="5829" y="2237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4"/>
          <p:cNvSpPr/>
          <p:nvPr/>
        </p:nvSpPr>
        <p:spPr>
          <a:xfrm rot="10800000" flipH="1">
            <a:off x="8862400" y="353675"/>
            <a:ext cx="111375" cy="49525"/>
          </a:xfrm>
          <a:custGeom>
            <a:avLst/>
            <a:gdLst/>
            <a:ahLst/>
            <a:cxnLst/>
            <a:rect l="l" t="t" r="r" b="b"/>
            <a:pathLst>
              <a:path w="4455" h="1981" fill="none" extrusionOk="0">
                <a:moveTo>
                  <a:pt x="1" y="1980"/>
                </a:moveTo>
                <a:cubicBezTo>
                  <a:pt x="991" y="551"/>
                  <a:pt x="2842" y="1"/>
                  <a:pt x="4455" y="679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4"/>
          <p:cNvSpPr/>
          <p:nvPr/>
        </p:nvSpPr>
        <p:spPr>
          <a:xfrm rot="10800000" flipH="1">
            <a:off x="8118075" y="239575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4"/>
          <p:cNvSpPr/>
          <p:nvPr/>
        </p:nvSpPr>
        <p:spPr>
          <a:xfrm rot="10800000" flipH="1">
            <a:off x="498275" y="236340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4"/>
          <p:cNvSpPr/>
          <p:nvPr/>
        </p:nvSpPr>
        <p:spPr>
          <a:xfrm rot="10800000" flipH="1">
            <a:off x="7534413" y="116025"/>
            <a:ext cx="145725" cy="60975"/>
          </a:xfrm>
          <a:custGeom>
            <a:avLst/>
            <a:gdLst/>
            <a:ahLst/>
            <a:cxnLst/>
            <a:rect l="l" t="t" r="r" b="b"/>
            <a:pathLst>
              <a:path w="5829" h="2439" fill="none" extrusionOk="0">
                <a:moveTo>
                  <a:pt x="0" y="0"/>
                </a:moveTo>
                <a:cubicBezTo>
                  <a:pt x="1485" y="1613"/>
                  <a:pt x="3648" y="2438"/>
                  <a:pt x="5829" y="2237"/>
                </a:cubicBezTo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4"/>
          <p:cNvSpPr/>
          <p:nvPr/>
        </p:nvSpPr>
        <p:spPr>
          <a:xfrm rot="10800000" flipH="1">
            <a:off x="5679463" y="177000"/>
            <a:ext cx="28425" cy="117325"/>
          </a:xfrm>
          <a:custGeom>
            <a:avLst/>
            <a:gdLst/>
            <a:ahLst/>
            <a:cxnLst/>
            <a:rect l="l" t="t" r="r" b="b"/>
            <a:pathLst>
              <a:path w="1137" h="4693" fill="none" extrusionOk="0">
                <a:moveTo>
                  <a:pt x="0" y="0"/>
                </a:moveTo>
                <a:cubicBezTo>
                  <a:pt x="752" y="1448"/>
                  <a:pt x="1137" y="3061"/>
                  <a:pt x="1118" y="469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4"/>
          <p:cNvSpPr/>
          <p:nvPr/>
        </p:nvSpPr>
        <p:spPr>
          <a:xfrm rot="10800000" flipH="1">
            <a:off x="6394838" y="266150"/>
            <a:ext cx="74700" cy="72875"/>
          </a:xfrm>
          <a:custGeom>
            <a:avLst/>
            <a:gdLst/>
            <a:ahLst/>
            <a:cxnLst/>
            <a:rect l="l" t="t" r="r" b="b"/>
            <a:pathLst>
              <a:path w="2988" h="2915" fill="none" extrusionOk="0">
                <a:moveTo>
                  <a:pt x="128" y="825"/>
                </a:moveTo>
                <a:cubicBezTo>
                  <a:pt x="0" y="1320"/>
                  <a:pt x="165" y="1852"/>
                  <a:pt x="568" y="2182"/>
                </a:cubicBezTo>
                <a:cubicBezTo>
                  <a:pt x="1595" y="2915"/>
                  <a:pt x="2988" y="1925"/>
                  <a:pt x="2310" y="734"/>
                </a:cubicBezTo>
                <a:cubicBezTo>
                  <a:pt x="2126" y="422"/>
                  <a:pt x="1833" y="202"/>
                  <a:pt x="1503" y="92"/>
                </a:cubicBezTo>
                <a:cubicBezTo>
                  <a:pt x="1246" y="1"/>
                  <a:pt x="990" y="1"/>
                  <a:pt x="733" y="92"/>
                </a:cubicBezTo>
                <a:cubicBezTo>
                  <a:pt x="422" y="221"/>
                  <a:pt x="202" y="495"/>
                  <a:pt x="128" y="825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4"/>
          <p:cNvSpPr/>
          <p:nvPr/>
        </p:nvSpPr>
        <p:spPr>
          <a:xfrm rot="10800000" flipH="1">
            <a:off x="8571013" y="1016900"/>
            <a:ext cx="77450" cy="72900"/>
          </a:xfrm>
          <a:custGeom>
            <a:avLst/>
            <a:gdLst/>
            <a:ahLst/>
            <a:cxnLst/>
            <a:rect l="l" t="t" r="r" b="b"/>
            <a:pathLst>
              <a:path w="3098" h="2916" fill="none" extrusionOk="0">
                <a:moveTo>
                  <a:pt x="788" y="496"/>
                </a:moveTo>
                <a:cubicBezTo>
                  <a:pt x="843" y="459"/>
                  <a:pt x="898" y="404"/>
                  <a:pt x="972" y="367"/>
                </a:cubicBezTo>
                <a:cubicBezTo>
                  <a:pt x="1650" y="1"/>
                  <a:pt x="2658" y="367"/>
                  <a:pt x="2878" y="1137"/>
                </a:cubicBezTo>
                <a:cubicBezTo>
                  <a:pt x="3098" y="1980"/>
                  <a:pt x="2291" y="2915"/>
                  <a:pt x="1430" y="2787"/>
                </a:cubicBezTo>
                <a:cubicBezTo>
                  <a:pt x="367" y="2640"/>
                  <a:pt x="0" y="1156"/>
                  <a:pt x="788" y="496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4"/>
          <p:cNvSpPr/>
          <p:nvPr/>
        </p:nvSpPr>
        <p:spPr>
          <a:xfrm rot="10800000" flipH="1">
            <a:off x="8903863" y="1445175"/>
            <a:ext cx="28425" cy="117325"/>
          </a:xfrm>
          <a:custGeom>
            <a:avLst/>
            <a:gdLst/>
            <a:ahLst/>
            <a:cxnLst/>
            <a:rect l="l" t="t" r="r" b="b"/>
            <a:pathLst>
              <a:path w="1137" h="4693" fill="none" extrusionOk="0">
                <a:moveTo>
                  <a:pt x="0" y="0"/>
                </a:moveTo>
                <a:cubicBezTo>
                  <a:pt x="752" y="1448"/>
                  <a:pt x="1137" y="3061"/>
                  <a:pt x="1118" y="469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4"/>
          <p:cNvSpPr/>
          <p:nvPr/>
        </p:nvSpPr>
        <p:spPr>
          <a:xfrm rot="10800000">
            <a:off x="8492425" y="1777650"/>
            <a:ext cx="234625" cy="214475"/>
          </a:xfrm>
          <a:custGeom>
            <a:avLst/>
            <a:gdLst/>
            <a:ahLst/>
            <a:cxnLst/>
            <a:rect l="l" t="t" r="r" b="b"/>
            <a:pathLst>
              <a:path w="9385" h="8579" fill="none" extrusionOk="0">
                <a:moveTo>
                  <a:pt x="5462" y="184"/>
                </a:moveTo>
                <a:cubicBezTo>
                  <a:pt x="4711" y="458"/>
                  <a:pt x="3978" y="807"/>
                  <a:pt x="3281" y="1192"/>
                </a:cubicBezTo>
                <a:cubicBezTo>
                  <a:pt x="2365" y="1595"/>
                  <a:pt x="1577" y="2273"/>
                  <a:pt x="1027" y="3116"/>
                </a:cubicBezTo>
                <a:cubicBezTo>
                  <a:pt x="0" y="4784"/>
                  <a:pt x="404" y="7442"/>
                  <a:pt x="2273" y="8047"/>
                </a:cubicBezTo>
                <a:cubicBezTo>
                  <a:pt x="3923" y="8578"/>
                  <a:pt x="5572" y="7295"/>
                  <a:pt x="6727" y="5994"/>
                </a:cubicBezTo>
                <a:cubicBezTo>
                  <a:pt x="7918" y="4656"/>
                  <a:pt x="9385" y="2511"/>
                  <a:pt x="7973" y="788"/>
                </a:cubicBezTo>
                <a:cubicBezTo>
                  <a:pt x="7570" y="294"/>
                  <a:pt x="6965" y="0"/>
                  <a:pt x="6324" y="19"/>
                </a:cubicBezTo>
                <a:cubicBezTo>
                  <a:pt x="6031" y="37"/>
                  <a:pt x="5737" y="92"/>
                  <a:pt x="5462" y="184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8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25"/>
          <p:cNvSpPr/>
          <p:nvPr/>
        </p:nvSpPr>
        <p:spPr>
          <a:xfrm rot="10800000">
            <a:off x="240755" y="747925"/>
            <a:ext cx="212175" cy="439450"/>
          </a:xfrm>
          <a:custGeom>
            <a:avLst/>
            <a:gdLst/>
            <a:ahLst/>
            <a:cxnLst/>
            <a:rect l="l" t="t" r="r" b="b"/>
            <a:pathLst>
              <a:path w="8487" h="17578" fill="none" extrusionOk="0">
                <a:moveTo>
                  <a:pt x="7992" y="11419"/>
                </a:moveTo>
                <a:cubicBezTo>
                  <a:pt x="8157" y="9880"/>
                  <a:pt x="8487" y="8359"/>
                  <a:pt x="8450" y="6837"/>
                </a:cubicBezTo>
                <a:cubicBezTo>
                  <a:pt x="8450" y="6306"/>
                  <a:pt x="8322" y="5792"/>
                  <a:pt x="8322" y="5279"/>
                </a:cubicBezTo>
                <a:cubicBezTo>
                  <a:pt x="7955" y="3226"/>
                  <a:pt x="6654" y="1210"/>
                  <a:pt x="4656" y="605"/>
                </a:cubicBezTo>
                <a:cubicBezTo>
                  <a:pt x="2640" y="1"/>
                  <a:pt x="128" y="1394"/>
                  <a:pt x="74" y="3483"/>
                </a:cubicBezTo>
                <a:cubicBezTo>
                  <a:pt x="0" y="5994"/>
                  <a:pt x="3116" y="7570"/>
                  <a:pt x="3556" y="10045"/>
                </a:cubicBezTo>
                <a:cubicBezTo>
                  <a:pt x="3776" y="11255"/>
                  <a:pt x="3336" y="12446"/>
                  <a:pt x="3134" y="13656"/>
                </a:cubicBezTo>
                <a:cubicBezTo>
                  <a:pt x="2951" y="14847"/>
                  <a:pt x="3153" y="16295"/>
                  <a:pt x="4216" y="16900"/>
                </a:cubicBezTo>
                <a:cubicBezTo>
                  <a:pt x="5407" y="17578"/>
                  <a:pt x="7020" y="16662"/>
                  <a:pt x="7570" y="15415"/>
                </a:cubicBezTo>
                <a:cubicBezTo>
                  <a:pt x="8010" y="14389"/>
                  <a:pt x="7845" y="13124"/>
                  <a:pt x="7918" y="12024"/>
                </a:cubicBezTo>
                <a:cubicBezTo>
                  <a:pt x="7955" y="11823"/>
                  <a:pt x="7973" y="11621"/>
                  <a:pt x="7992" y="11419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5"/>
          <p:cNvSpPr/>
          <p:nvPr/>
        </p:nvSpPr>
        <p:spPr>
          <a:xfrm rot="10800000">
            <a:off x="8793951" y="2883227"/>
            <a:ext cx="153649" cy="287548"/>
          </a:xfrm>
          <a:custGeom>
            <a:avLst/>
            <a:gdLst/>
            <a:ahLst/>
            <a:cxnLst/>
            <a:rect l="l" t="t" r="r" b="b"/>
            <a:pathLst>
              <a:path w="4271" h="7993" fill="none" extrusionOk="0">
                <a:moveTo>
                  <a:pt x="495" y="4143"/>
                </a:moveTo>
                <a:cubicBezTo>
                  <a:pt x="257" y="3318"/>
                  <a:pt x="0" y="2475"/>
                  <a:pt x="165" y="1614"/>
                </a:cubicBezTo>
                <a:cubicBezTo>
                  <a:pt x="330" y="770"/>
                  <a:pt x="1081" y="1"/>
                  <a:pt x="1925" y="111"/>
                </a:cubicBezTo>
                <a:cubicBezTo>
                  <a:pt x="2658" y="202"/>
                  <a:pt x="3171" y="917"/>
                  <a:pt x="3354" y="1632"/>
                </a:cubicBezTo>
                <a:cubicBezTo>
                  <a:pt x="3538" y="2347"/>
                  <a:pt x="3519" y="3098"/>
                  <a:pt x="3702" y="3813"/>
                </a:cubicBezTo>
                <a:cubicBezTo>
                  <a:pt x="3886" y="4546"/>
                  <a:pt x="4271" y="5261"/>
                  <a:pt x="4197" y="6013"/>
                </a:cubicBezTo>
                <a:cubicBezTo>
                  <a:pt x="4106" y="6782"/>
                  <a:pt x="3519" y="7424"/>
                  <a:pt x="2731" y="7571"/>
                </a:cubicBezTo>
                <a:cubicBezTo>
                  <a:pt x="513" y="7992"/>
                  <a:pt x="898" y="5463"/>
                  <a:pt x="495" y="4143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5"/>
          <p:cNvSpPr/>
          <p:nvPr/>
        </p:nvSpPr>
        <p:spPr>
          <a:xfrm rot="10800000">
            <a:off x="4799868" y="4826200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5"/>
          <p:cNvSpPr/>
          <p:nvPr/>
        </p:nvSpPr>
        <p:spPr>
          <a:xfrm rot="10800000">
            <a:off x="7823693" y="4947875"/>
            <a:ext cx="113200" cy="90750"/>
          </a:xfrm>
          <a:custGeom>
            <a:avLst/>
            <a:gdLst/>
            <a:ahLst/>
            <a:cxnLst/>
            <a:rect l="l" t="t" r="r" b="b"/>
            <a:pathLst>
              <a:path w="4528" h="3630" fill="none" extrusionOk="0">
                <a:moveTo>
                  <a:pt x="1705" y="605"/>
                </a:moveTo>
                <a:cubicBezTo>
                  <a:pt x="1485" y="715"/>
                  <a:pt x="1284" y="807"/>
                  <a:pt x="1064" y="917"/>
                </a:cubicBezTo>
                <a:cubicBezTo>
                  <a:pt x="514" y="1210"/>
                  <a:pt x="56" y="1705"/>
                  <a:pt x="19" y="2365"/>
                </a:cubicBezTo>
                <a:cubicBezTo>
                  <a:pt x="1" y="2823"/>
                  <a:pt x="184" y="3336"/>
                  <a:pt x="661" y="3501"/>
                </a:cubicBezTo>
                <a:lnTo>
                  <a:pt x="734" y="3519"/>
                </a:lnTo>
                <a:cubicBezTo>
                  <a:pt x="1210" y="3629"/>
                  <a:pt x="1669" y="3354"/>
                  <a:pt x="2072" y="3079"/>
                </a:cubicBezTo>
                <a:lnTo>
                  <a:pt x="3868" y="1870"/>
                </a:lnTo>
                <a:cubicBezTo>
                  <a:pt x="4033" y="1760"/>
                  <a:pt x="4198" y="1631"/>
                  <a:pt x="4308" y="1466"/>
                </a:cubicBezTo>
                <a:cubicBezTo>
                  <a:pt x="4528" y="1118"/>
                  <a:pt x="4345" y="660"/>
                  <a:pt x="4051" y="403"/>
                </a:cubicBezTo>
                <a:cubicBezTo>
                  <a:pt x="3667" y="73"/>
                  <a:pt x="3098" y="0"/>
                  <a:pt x="2622" y="202"/>
                </a:cubicBezTo>
                <a:cubicBezTo>
                  <a:pt x="2402" y="293"/>
                  <a:pt x="2164" y="403"/>
                  <a:pt x="1944" y="513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5"/>
          <p:cNvSpPr/>
          <p:nvPr/>
        </p:nvSpPr>
        <p:spPr>
          <a:xfrm rot="10800000">
            <a:off x="993418" y="332638"/>
            <a:ext cx="115500" cy="108175"/>
          </a:xfrm>
          <a:custGeom>
            <a:avLst/>
            <a:gdLst/>
            <a:ahLst/>
            <a:cxnLst/>
            <a:rect l="l" t="t" r="r" b="b"/>
            <a:pathLst>
              <a:path w="4620" h="4327" fill="none" extrusionOk="0">
                <a:moveTo>
                  <a:pt x="733" y="935"/>
                </a:moveTo>
                <a:cubicBezTo>
                  <a:pt x="0" y="2163"/>
                  <a:pt x="990" y="4326"/>
                  <a:pt x="2676" y="3996"/>
                </a:cubicBezTo>
                <a:cubicBezTo>
                  <a:pt x="4253" y="3703"/>
                  <a:pt x="4619" y="1613"/>
                  <a:pt x="3409" y="642"/>
                </a:cubicBezTo>
                <a:cubicBezTo>
                  <a:pt x="2640" y="1"/>
                  <a:pt x="1283" y="19"/>
                  <a:pt x="733" y="935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5"/>
          <p:cNvSpPr/>
          <p:nvPr/>
        </p:nvSpPr>
        <p:spPr>
          <a:xfrm rot="10800000">
            <a:off x="5687968" y="350275"/>
            <a:ext cx="77450" cy="72900"/>
          </a:xfrm>
          <a:custGeom>
            <a:avLst/>
            <a:gdLst/>
            <a:ahLst/>
            <a:cxnLst/>
            <a:rect l="l" t="t" r="r" b="b"/>
            <a:pathLst>
              <a:path w="3098" h="2916" fill="none" extrusionOk="0">
                <a:moveTo>
                  <a:pt x="788" y="496"/>
                </a:moveTo>
                <a:cubicBezTo>
                  <a:pt x="843" y="459"/>
                  <a:pt x="898" y="404"/>
                  <a:pt x="972" y="367"/>
                </a:cubicBezTo>
                <a:cubicBezTo>
                  <a:pt x="1650" y="1"/>
                  <a:pt x="2658" y="367"/>
                  <a:pt x="2878" y="1137"/>
                </a:cubicBezTo>
                <a:cubicBezTo>
                  <a:pt x="3098" y="1980"/>
                  <a:pt x="2291" y="2915"/>
                  <a:pt x="1430" y="2787"/>
                </a:cubicBezTo>
                <a:cubicBezTo>
                  <a:pt x="367" y="2640"/>
                  <a:pt x="0" y="1156"/>
                  <a:pt x="788" y="496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5"/>
          <p:cNvSpPr/>
          <p:nvPr/>
        </p:nvSpPr>
        <p:spPr>
          <a:xfrm rot="10800000">
            <a:off x="3892093" y="323900"/>
            <a:ext cx="74700" cy="72875"/>
          </a:xfrm>
          <a:custGeom>
            <a:avLst/>
            <a:gdLst/>
            <a:ahLst/>
            <a:cxnLst/>
            <a:rect l="l" t="t" r="r" b="b"/>
            <a:pathLst>
              <a:path w="2988" h="2915" fill="none" extrusionOk="0">
                <a:moveTo>
                  <a:pt x="128" y="825"/>
                </a:moveTo>
                <a:cubicBezTo>
                  <a:pt x="0" y="1320"/>
                  <a:pt x="165" y="1852"/>
                  <a:pt x="568" y="2182"/>
                </a:cubicBezTo>
                <a:cubicBezTo>
                  <a:pt x="1595" y="2915"/>
                  <a:pt x="2988" y="1925"/>
                  <a:pt x="2310" y="734"/>
                </a:cubicBezTo>
                <a:cubicBezTo>
                  <a:pt x="2126" y="422"/>
                  <a:pt x="1833" y="202"/>
                  <a:pt x="1503" y="92"/>
                </a:cubicBezTo>
                <a:cubicBezTo>
                  <a:pt x="1246" y="1"/>
                  <a:pt x="990" y="1"/>
                  <a:pt x="733" y="92"/>
                </a:cubicBezTo>
                <a:cubicBezTo>
                  <a:pt x="422" y="221"/>
                  <a:pt x="202" y="495"/>
                  <a:pt x="128" y="825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5"/>
          <p:cNvSpPr/>
          <p:nvPr/>
        </p:nvSpPr>
        <p:spPr>
          <a:xfrm rot="10800000">
            <a:off x="7603593" y="26615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5"/>
          <p:cNvSpPr/>
          <p:nvPr/>
        </p:nvSpPr>
        <p:spPr>
          <a:xfrm rot="10800000">
            <a:off x="607068" y="4830550"/>
            <a:ext cx="28425" cy="117325"/>
          </a:xfrm>
          <a:custGeom>
            <a:avLst/>
            <a:gdLst/>
            <a:ahLst/>
            <a:cxnLst/>
            <a:rect l="l" t="t" r="r" b="b"/>
            <a:pathLst>
              <a:path w="1137" h="4693" fill="none" extrusionOk="0">
                <a:moveTo>
                  <a:pt x="0" y="0"/>
                </a:moveTo>
                <a:cubicBezTo>
                  <a:pt x="752" y="1448"/>
                  <a:pt x="1137" y="3061"/>
                  <a:pt x="1118" y="469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5"/>
          <p:cNvSpPr/>
          <p:nvPr/>
        </p:nvSpPr>
        <p:spPr>
          <a:xfrm rot="10800000">
            <a:off x="2836693" y="4727988"/>
            <a:ext cx="145725" cy="60975"/>
          </a:xfrm>
          <a:custGeom>
            <a:avLst/>
            <a:gdLst/>
            <a:ahLst/>
            <a:cxnLst/>
            <a:rect l="l" t="t" r="r" b="b"/>
            <a:pathLst>
              <a:path w="5829" h="2439" fill="none" extrusionOk="0">
                <a:moveTo>
                  <a:pt x="0" y="0"/>
                </a:moveTo>
                <a:cubicBezTo>
                  <a:pt x="1485" y="1613"/>
                  <a:pt x="3648" y="2438"/>
                  <a:pt x="5829" y="2237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5"/>
          <p:cNvSpPr/>
          <p:nvPr/>
        </p:nvSpPr>
        <p:spPr>
          <a:xfrm rot="10800000">
            <a:off x="129380" y="3108550"/>
            <a:ext cx="111375" cy="49525"/>
          </a:xfrm>
          <a:custGeom>
            <a:avLst/>
            <a:gdLst/>
            <a:ahLst/>
            <a:cxnLst/>
            <a:rect l="l" t="t" r="r" b="b"/>
            <a:pathLst>
              <a:path w="4455" h="1981" fill="none" extrusionOk="0">
                <a:moveTo>
                  <a:pt x="1" y="1980"/>
                </a:moveTo>
                <a:cubicBezTo>
                  <a:pt x="991" y="551"/>
                  <a:pt x="2842" y="1"/>
                  <a:pt x="4455" y="679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5"/>
          <p:cNvSpPr/>
          <p:nvPr/>
        </p:nvSpPr>
        <p:spPr>
          <a:xfrm rot="10800000">
            <a:off x="8643118" y="651400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5"/>
          <p:cNvSpPr/>
          <p:nvPr/>
        </p:nvSpPr>
        <p:spPr>
          <a:xfrm rot="10800000">
            <a:off x="8453843" y="162440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5"/>
          <p:cNvSpPr/>
          <p:nvPr/>
        </p:nvSpPr>
        <p:spPr>
          <a:xfrm rot="10800000">
            <a:off x="194893" y="2243475"/>
            <a:ext cx="145725" cy="60975"/>
          </a:xfrm>
          <a:custGeom>
            <a:avLst/>
            <a:gdLst/>
            <a:ahLst/>
            <a:cxnLst/>
            <a:rect l="l" t="t" r="r" b="b"/>
            <a:pathLst>
              <a:path w="5829" h="2439" fill="none" extrusionOk="0">
                <a:moveTo>
                  <a:pt x="0" y="0"/>
                </a:moveTo>
                <a:cubicBezTo>
                  <a:pt x="1485" y="1613"/>
                  <a:pt x="3648" y="2438"/>
                  <a:pt x="5829" y="2237"/>
                </a:cubicBezTo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5"/>
          <p:cNvSpPr/>
          <p:nvPr/>
        </p:nvSpPr>
        <p:spPr>
          <a:xfrm rot="10800000">
            <a:off x="2531468" y="148825"/>
            <a:ext cx="28425" cy="117325"/>
          </a:xfrm>
          <a:custGeom>
            <a:avLst/>
            <a:gdLst/>
            <a:ahLst/>
            <a:cxnLst/>
            <a:rect l="l" t="t" r="r" b="b"/>
            <a:pathLst>
              <a:path w="1137" h="4693" fill="none" extrusionOk="0">
                <a:moveTo>
                  <a:pt x="0" y="0"/>
                </a:moveTo>
                <a:cubicBezTo>
                  <a:pt x="752" y="1448"/>
                  <a:pt x="1137" y="3061"/>
                  <a:pt x="1118" y="469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CUSTOM_4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6"/>
          <p:cNvSpPr txBox="1">
            <a:spLocks noGrp="1"/>
          </p:cNvSpPr>
          <p:nvPr>
            <p:ph type="title" hasCustomPrompt="1"/>
          </p:nvPr>
        </p:nvSpPr>
        <p:spPr>
          <a:xfrm>
            <a:off x="2665363" y="539500"/>
            <a:ext cx="5114700" cy="8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524" name="Google Shape;524;p26"/>
          <p:cNvSpPr txBox="1">
            <a:spLocks noGrp="1"/>
          </p:cNvSpPr>
          <p:nvPr>
            <p:ph type="subTitle" idx="1"/>
          </p:nvPr>
        </p:nvSpPr>
        <p:spPr>
          <a:xfrm>
            <a:off x="2665363" y="1395095"/>
            <a:ext cx="51147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26"/>
          <p:cNvSpPr txBox="1">
            <a:spLocks noGrp="1"/>
          </p:cNvSpPr>
          <p:nvPr>
            <p:ph type="title" idx="2" hasCustomPrompt="1"/>
          </p:nvPr>
        </p:nvSpPr>
        <p:spPr>
          <a:xfrm>
            <a:off x="1363938" y="1924959"/>
            <a:ext cx="5114700" cy="8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526" name="Google Shape;526;p26"/>
          <p:cNvSpPr txBox="1">
            <a:spLocks noGrp="1"/>
          </p:cNvSpPr>
          <p:nvPr>
            <p:ph type="subTitle" idx="3"/>
          </p:nvPr>
        </p:nvSpPr>
        <p:spPr>
          <a:xfrm>
            <a:off x="1363938" y="2780554"/>
            <a:ext cx="51147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26"/>
          <p:cNvSpPr txBox="1">
            <a:spLocks noGrp="1"/>
          </p:cNvSpPr>
          <p:nvPr>
            <p:ph type="title" idx="4" hasCustomPrompt="1"/>
          </p:nvPr>
        </p:nvSpPr>
        <p:spPr>
          <a:xfrm>
            <a:off x="2665363" y="3310419"/>
            <a:ext cx="5114700" cy="8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528" name="Google Shape;528;p26"/>
          <p:cNvSpPr txBox="1">
            <a:spLocks noGrp="1"/>
          </p:cNvSpPr>
          <p:nvPr>
            <p:ph type="subTitle" idx="5"/>
          </p:nvPr>
        </p:nvSpPr>
        <p:spPr>
          <a:xfrm>
            <a:off x="2665363" y="4166014"/>
            <a:ext cx="51147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26"/>
          <p:cNvSpPr/>
          <p:nvPr/>
        </p:nvSpPr>
        <p:spPr>
          <a:xfrm>
            <a:off x="7924400" y="2352025"/>
            <a:ext cx="212175" cy="439450"/>
          </a:xfrm>
          <a:custGeom>
            <a:avLst/>
            <a:gdLst/>
            <a:ahLst/>
            <a:cxnLst/>
            <a:rect l="l" t="t" r="r" b="b"/>
            <a:pathLst>
              <a:path w="8487" h="17578" fill="none" extrusionOk="0">
                <a:moveTo>
                  <a:pt x="7992" y="11419"/>
                </a:moveTo>
                <a:cubicBezTo>
                  <a:pt x="8157" y="9880"/>
                  <a:pt x="8487" y="8359"/>
                  <a:pt x="8450" y="6837"/>
                </a:cubicBezTo>
                <a:cubicBezTo>
                  <a:pt x="8450" y="6306"/>
                  <a:pt x="8322" y="5792"/>
                  <a:pt x="8322" y="5279"/>
                </a:cubicBezTo>
                <a:cubicBezTo>
                  <a:pt x="7955" y="3226"/>
                  <a:pt x="6654" y="1210"/>
                  <a:pt x="4656" y="605"/>
                </a:cubicBezTo>
                <a:cubicBezTo>
                  <a:pt x="2640" y="1"/>
                  <a:pt x="128" y="1394"/>
                  <a:pt x="74" y="3483"/>
                </a:cubicBezTo>
                <a:cubicBezTo>
                  <a:pt x="0" y="5994"/>
                  <a:pt x="3116" y="7570"/>
                  <a:pt x="3556" y="10045"/>
                </a:cubicBezTo>
                <a:cubicBezTo>
                  <a:pt x="3776" y="11255"/>
                  <a:pt x="3336" y="12446"/>
                  <a:pt x="3134" y="13656"/>
                </a:cubicBezTo>
                <a:cubicBezTo>
                  <a:pt x="2951" y="14847"/>
                  <a:pt x="3153" y="16295"/>
                  <a:pt x="4216" y="16900"/>
                </a:cubicBezTo>
                <a:cubicBezTo>
                  <a:pt x="5407" y="17578"/>
                  <a:pt x="7020" y="16662"/>
                  <a:pt x="7570" y="15415"/>
                </a:cubicBezTo>
                <a:cubicBezTo>
                  <a:pt x="8010" y="14389"/>
                  <a:pt x="7845" y="13124"/>
                  <a:pt x="7918" y="12024"/>
                </a:cubicBezTo>
                <a:cubicBezTo>
                  <a:pt x="7955" y="11823"/>
                  <a:pt x="7973" y="11621"/>
                  <a:pt x="7992" y="11419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6"/>
          <p:cNvSpPr/>
          <p:nvPr/>
        </p:nvSpPr>
        <p:spPr>
          <a:xfrm>
            <a:off x="1119880" y="4018763"/>
            <a:ext cx="153649" cy="287548"/>
          </a:xfrm>
          <a:custGeom>
            <a:avLst/>
            <a:gdLst/>
            <a:ahLst/>
            <a:cxnLst/>
            <a:rect l="l" t="t" r="r" b="b"/>
            <a:pathLst>
              <a:path w="4271" h="7993" fill="none" extrusionOk="0">
                <a:moveTo>
                  <a:pt x="495" y="4143"/>
                </a:moveTo>
                <a:cubicBezTo>
                  <a:pt x="257" y="3318"/>
                  <a:pt x="0" y="2475"/>
                  <a:pt x="165" y="1614"/>
                </a:cubicBezTo>
                <a:cubicBezTo>
                  <a:pt x="330" y="770"/>
                  <a:pt x="1081" y="1"/>
                  <a:pt x="1925" y="111"/>
                </a:cubicBezTo>
                <a:cubicBezTo>
                  <a:pt x="2658" y="202"/>
                  <a:pt x="3171" y="917"/>
                  <a:pt x="3354" y="1632"/>
                </a:cubicBezTo>
                <a:cubicBezTo>
                  <a:pt x="3538" y="2347"/>
                  <a:pt x="3519" y="3098"/>
                  <a:pt x="3702" y="3813"/>
                </a:cubicBezTo>
                <a:cubicBezTo>
                  <a:pt x="3886" y="4546"/>
                  <a:pt x="4271" y="5261"/>
                  <a:pt x="4197" y="6013"/>
                </a:cubicBezTo>
                <a:cubicBezTo>
                  <a:pt x="4106" y="6782"/>
                  <a:pt x="3519" y="7424"/>
                  <a:pt x="2731" y="7571"/>
                </a:cubicBezTo>
                <a:cubicBezTo>
                  <a:pt x="513" y="7992"/>
                  <a:pt x="898" y="5463"/>
                  <a:pt x="495" y="4143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6"/>
          <p:cNvSpPr/>
          <p:nvPr/>
        </p:nvSpPr>
        <p:spPr>
          <a:xfrm>
            <a:off x="5235663" y="131188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6"/>
          <p:cNvSpPr/>
          <p:nvPr/>
        </p:nvSpPr>
        <p:spPr>
          <a:xfrm>
            <a:off x="1752038" y="307750"/>
            <a:ext cx="113200" cy="90750"/>
          </a:xfrm>
          <a:custGeom>
            <a:avLst/>
            <a:gdLst/>
            <a:ahLst/>
            <a:cxnLst/>
            <a:rect l="l" t="t" r="r" b="b"/>
            <a:pathLst>
              <a:path w="4528" h="3630" fill="none" extrusionOk="0">
                <a:moveTo>
                  <a:pt x="1705" y="605"/>
                </a:moveTo>
                <a:cubicBezTo>
                  <a:pt x="1485" y="715"/>
                  <a:pt x="1284" y="807"/>
                  <a:pt x="1064" y="917"/>
                </a:cubicBezTo>
                <a:cubicBezTo>
                  <a:pt x="514" y="1210"/>
                  <a:pt x="56" y="1705"/>
                  <a:pt x="19" y="2365"/>
                </a:cubicBezTo>
                <a:cubicBezTo>
                  <a:pt x="1" y="2823"/>
                  <a:pt x="184" y="3336"/>
                  <a:pt x="661" y="3501"/>
                </a:cubicBezTo>
                <a:lnTo>
                  <a:pt x="734" y="3519"/>
                </a:lnTo>
                <a:cubicBezTo>
                  <a:pt x="1210" y="3629"/>
                  <a:pt x="1669" y="3354"/>
                  <a:pt x="2072" y="3079"/>
                </a:cubicBezTo>
                <a:lnTo>
                  <a:pt x="3868" y="1870"/>
                </a:lnTo>
                <a:cubicBezTo>
                  <a:pt x="4033" y="1760"/>
                  <a:pt x="4198" y="1631"/>
                  <a:pt x="4308" y="1466"/>
                </a:cubicBezTo>
                <a:cubicBezTo>
                  <a:pt x="4528" y="1118"/>
                  <a:pt x="4345" y="660"/>
                  <a:pt x="4051" y="403"/>
                </a:cubicBezTo>
                <a:cubicBezTo>
                  <a:pt x="3667" y="73"/>
                  <a:pt x="3098" y="0"/>
                  <a:pt x="2622" y="202"/>
                </a:cubicBezTo>
                <a:cubicBezTo>
                  <a:pt x="2402" y="293"/>
                  <a:pt x="2164" y="403"/>
                  <a:pt x="1944" y="513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6"/>
          <p:cNvSpPr/>
          <p:nvPr/>
        </p:nvSpPr>
        <p:spPr>
          <a:xfrm>
            <a:off x="8795075" y="706188"/>
            <a:ext cx="115500" cy="108175"/>
          </a:xfrm>
          <a:custGeom>
            <a:avLst/>
            <a:gdLst/>
            <a:ahLst/>
            <a:cxnLst/>
            <a:rect l="l" t="t" r="r" b="b"/>
            <a:pathLst>
              <a:path w="4620" h="4327" fill="none" extrusionOk="0">
                <a:moveTo>
                  <a:pt x="733" y="935"/>
                </a:moveTo>
                <a:cubicBezTo>
                  <a:pt x="0" y="2163"/>
                  <a:pt x="990" y="4326"/>
                  <a:pt x="2676" y="3996"/>
                </a:cubicBezTo>
                <a:cubicBezTo>
                  <a:pt x="4253" y="3703"/>
                  <a:pt x="4619" y="1613"/>
                  <a:pt x="3409" y="642"/>
                </a:cubicBezTo>
                <a:cubicBezTo>
                  <a:pt x="2640" y="1"/>
                  <a:pt x="1283" y="19"/>
                  <a:pt x="733" y="935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6"/>
          <p:cNvSpPr/>
          <p:nvPr/>
        </p:nvSpPr>
        <p:spPr>
          <a:xfrm>
            <a:off x="3311563" y="4764275"/>
            <a:ext cx="77450" cy="72900"/>
          </a:xfrm>
          <a:custGeom>
            <a:avLst/>
            <a:gdLst/>
            <a:ahLst/>
            <a:cxnLst/>
            <a:rect l="l" t="t" r="r" b="b"/>
            <a:pathLst>
              <a:path w="3098" h="2916" fill="none" extrusionOk="0">
                <a:moveTo>
                  <a:pt x="788" y="496"/>
                </a:moveTo>
                <a:cubicBezTo>
                  <a:pt x="843" y="459"/>
                  <a:pt x="898" y="404"/>
                  <a:pt x="972" y="367"/>
                </a:cubicBezTo>
                <a:cubicBezTo>
                  <a:pt x="1650" y="1"/>
                  <a:pt x="2658" y="367"/>
                  <a:pt x="2878" y="1137"/>
                </a:cubicBezTo>
                <a:cubicBezTo>
                  <a:pt x="3098" y="1980"/>
                  <a:pt x="2291" y="2915"/>
                  <a:pt x="1430" y="2787"/>
                </a:cubicBezTo>
                <a:cubicBezTo>
                  <a:pt x="367" y="2640"/>
                  <a:pt x="0" y="1156"/>
                  <a:pt x="788" y="496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6"/>
          <p:cNvSpPr/>
          <p:nvPr/>
        </p:nvSpPr>
        <p:spPr>
          <a:xfrm>
            <a:off x="7924388" y="1055900"/>
            <a:ext cx="74700" cy="72875"/>
          </a:xfrm>
          <a:custGeom>
            <a:avLst/>
            <a:gdLst/>
            <a:ahLst/>
            <a:cxnLst/>
            <a:rect l="l" t="t" r="r" b="b"/>
            <a:pathLst>
              <a:path w="2988" h="2915" fill="none" extrusionOk="0">
                <a:moveTo>
                  <a:pt x="128" y="825"/>
                </a:moveTo>
                <a:cubicBezTo>
                  <a:pt x="0" y="1320"/>
                  <a:pt x="165" y="1852"/>
                  <a:pt x="568" y="2182"/>
                </a:cubicBezTo>
                <a:cubicBezTo>
                  <a:pt x="1595" y="2915"/>
                  <a:pt x="2988" y="1925"/>
                  <a:pt x="2310" y="734"/>
                </a:cubicBezTo>
                <a:cubicBezTo>
                  <a:pt x="2126" y="422"/>
                  <a:pt x="1833" y="202"/>
                  <a:pt x="1503" y="92"/>
                </a:cubicBezTo>
                <a:cubicBezTo>
                  <a:pt x="1246" y="1"/>
                  <a:pt x="990" y="1"/>
                  <a:pt x="733" y="92"/>
                </a:cubicBezTo>
                <a:cubicBezTo>
                  <a:pt x="422" y="221"/>
                  <a:pt x="202" y="495"/>
                  <a:pt x="128" y="825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6"/>
          <p:cNvSpPr/>
          <p:nvPr/>
        </p:nvSpPr>
        <p:spPr>
          <a:xfrm>
            <a:off x="1018663" y="938425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6"/>
          <p:cNvSpPr/>
          <p:nvPr/>
        </p:nvSpPr>
        <p:spPr>
          <a:xfrm>
            <a:off x="8441488" y="239575"/>
            <a:ext cx="28425" cy="117325"/>
          </a:xfrm>
          <a:custGeom>
            <a:avLst/>
            <a:gdLst/>
            <a:ahLst/>
            <a:cxnLst/>
            <a:rect l="l" t="t" r="r" b="b"/>
            <a:pathLst>
              <a:path w="1137" h="4693" fill="none" extrusionOk="0">
                <a:moveTo>
                  <a:pt x="0" y="0"/>
                </a:moveTo>
                <a:cubicBezTo>
                  <a:pt x="752" y="1448"/>
                  <a:pt x="1137" y="3061"/>
                  <a:pt x="1118" y="469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6"/>
          <p:cNvSpPr/>
          <p:nvPr/>
        </p:nvSpPr>
        <p:spPr>
          <a:xfrm>
            <a:off x="6094563" y="398488"/>
            <a:ext cx="145725" cy="60975"/>
          </a:xfrm>
          <a:custGeom>
            <a:avLst/>
            <a:gdLst/>
            <a:ahLst/>
            <a:cxnLst/>
            <a:rect l="l" t="t" r="r" b="b"/>
            <a:pathLst>
              <a:path w="5829" h="2439" fill="none" extrusionOk="0">
                <a:moveTo>
                  <a:pt x="0" y="0"/>
                </a:moveTo>
                <a:cubicBezTo>
                  <a:pt x="1485" y="1613"/>
                  <a:pt x="3648" y="2438"/>
                  <a:pt x="5829" y="2237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6"/>
          <p:cNvSpPr/>
          <p:nvPr/>
        </p:nvSpPr>
        <p:spPr>
          <a:xfrm>
            <a:off x="8836225" y="2029375"/>
            <a:ext cx="111375" cy="49525"/>
          </a:xfrm>
          <a:custGeom>
            <a:avLst/>
            <a:gdLst/>
            <a:ahLst/>
            <a:cxnLst/>
            <a:rect l="l" t="t" r="r" b="b"/>
            <a:pathLst>
              <a:path w="4455" h="1981" fill="none" extrusionOk="0">
                <a:moveTo>
                  <a:pt x="1" y="1980"/>
                </a:moveTo>
                <a:cubicBezTo>
                  <a:pt x="991" y="551"/>
                  <a:pt x="2842" y="1"/>
                  <a:pt x="4455" y="679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6"/>
          <p:cNvSpPr/>
          <p:nvPr/>
        </p:nvSpPr>
        <p:spPr>
          <a:xfrm>
            <a:off x="299588" y="4410025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6"/>
          <p:cNvSpPr/>
          <p:nvPr/>
        </p:nvSpPr>
        <p:spPr>
          <a:xfrm>
            <a:off x="433863" y="349840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6"/>
          <p:cNvSpPr/>
          <p:nvPr/>
        </p:nvSpPr>
        <p:spPr>
          <a:xfrm>
            <a:off x="366063" y="994925"/>
            <a:ext cx="145725" cy="60975"/>
          </a:xfrm>
          <a:custGeom>
            <a:avLst/>
            <a:gdLst/>
            <a:ahLst/>
            <a:cxnLst/>
            <a:rect l="l" t="t" r="r" b="b"/>
            <a:pathLst>
              <a:path w="5829" h="2439" fill="none" extrusionOk="0">
                <a:moveTo>
                  <a:pt x="0" y="0"/>
                </a:moveTo>
                <a:cubicBezTo>
                  <a:pt x="1485" y="1613"/>
                  <a:pt x="3648" y="2438"/>
                  <a:pt x="5829" y="2237"/>
                </a:cubicBezTo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6"/>
          <p:cNvSpPr/>
          <p:nvPr/>
        </p:nvSpPr>
        <p:spPr>
          <a:xfrm>
            <a:off x="6517088" y="4921300"/>
            <a:ext cx="28425" cy="117325"/>
          </a:xfrm>
          <a:custGeom>
            <a:avLst/>
            <a:gdLst/>
            <a:ahLst/>
            <a:cxnLst/>
            <a:rect l="l" t="t" r="r" b="b"/>
            <a:pathLst>
              <a:path w="1137" h="4693" fill="none" extrusionOk="0">
                <a:moveTo>
                  <a:pt x="0" y="0"/>
                </a:moveTo>
                <a:cubicBezTo>
                  <a:pt x="752" y="1448"/>
                  <a:pt x="1137" y="3061"/>
                  <a:pt x="1118" y="469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6"/>
          <p:cNvSpPr/>
          <p:nvPr/>
        </p:nvSpPr>
        <p:spPr>
          <a:xfrm rot="10800000">
            <a:off x="8840825" y="2883225"/>
            <a:ext cx="106775" cy="199825"/>
          </a:xfrm>
          <a:custGeom>
            <a:avLst/>
            <a:gdLst/>
            <a:ahLst/>
            <a:cxnLst/>
            <a:rect l="l" t="t" r="r" b="b"/>
            <a:pathLst>
              <a:path w="4271" h="7993" fill="none" extrusionOk="0">
                <a:moveTo>
                  <a:pt x="495" y="4143"/>
                </a:moveTo>
                <a:cubicBezTo>
                  <a:pt x="257" y="3318"/>
                  <a:pt x="0" y="2475"/>
                  <a:pt x="165" y="1614"/>
                </a:cubicBezTo>
                <a:cubicBezTo>
                  <a:pt x="330" y="770"/>
                  <a:pt x="1081" y="1"/>
                  <a:pt x="1925" y="111"/>
                </a:cubicBezTo>
                <a:cubicBezTo>
                  <a:pt x="2658" y="202"/>
                  <a:pt x="3171" y="917"/>
                  <a:pt x="3354" y="1632"/>
                </a:cubicBezTo>
                <a:cubicBezTo>
                  <a:pt x="3538" y="2347"/>
                  <a:pt x="3519" y="3098"/>
                  <a:pt x="3702" y="3813"/>
                </a:cubicBezTo>
                <a:cubicBezTo>
                  <a:pt x="3886" y="4546"/>
                  <a:pt x="4271" y="5261"/>
                  <a:pt x="4197" y="6013"/>
                </a:cubicBezTo>
                <a:cubicBezTo>
                  <a:pt x="4106" y="6782"/>
                  <a:pt x="3519" y="7424"/>
                  <a:pt x="2731" y="7571"/>
                </a:cubicBezTo>
                <a:cubicBezTo>
                  <a:pt x="513" y="7992"/>
                  <a:pt x="898" y="5463"/>
                  <a:pt x="495" y="4143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6"/>
          <p:cNvSpPr/>
          <p:nvPr/>
        </p:nvSpPr>
        <p:spPr>
          <a:xfrm rot="10800000">
            <a:off x="4799850" y="4826200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6"/>
          <p:cNvSpPr/>
          <p:nvPr/>
        </p:nvSpPr>
        <p:spPr>
          <a:xfrm rot="10800000">
            <a:off x="8795075" y="4198125"/>
            <a:ext cx="115500" cy="108175"/>
          </a:xfrm>
          <a:custGeom>
            <a:avLst/>
            <a:gdLst/>
            <a:ahLst/>
            <a:cxnLst/>
            <a:rect l="l" t="t" r="r" b="b"/>
            <a:pathLst>
              <a:path w="4620" h="4327" fill="none" extrusionOk="0">
                <a:moveTo>
                  <a:pt x="733" y="935"/>
                </a:moveTo>
                <a:cubicBezTo>
                  <a:pt x="0" y="2163"/>
                  <a:pt x="990" y="4326"/>
                  <a:pt x="2676" y="3996"/>
                </a:cubicBezTo>
                <a:cubicBezTo>
                  <a:pt x="4253" y="3703"/>
                  <a:pt x="4619" y="1613"/>
                  <a:pt x="3409" y="642"/>
                </a:cubicBezTo>
                <a:cubicBezTo>
                  <a:pt x="2640" y="1"/>
                  <a:pt x="1283" y="19"/>
                  <a:pt x="733" y="935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6"/>
          <p:cNvSpPr/>
          <p:nvPr/>
        </p:nvSpPr>
        <p:spPr>
          <a:xfrm rot="10800000">
            <a:off x="8136575" y="4604025"/>
            <a:ext cx="74700" cy="72875"/>
          </a:xfrm>
          <a:custGeom>
            <a:avLst/>
            <a:gdLst/>
            <a:ahLst/>
            <a:cxnLst/>
            <a:rect l="l" t="t" r="r" b="b"/>
            <a:pathLst>
              <a:path w="2988" h="2915" fill="none" extrusionOk="0">
                <a:moveTo>
                  <a:pt x="128" y="825"/>
                </a:moveTo>
                <a:cubicBezTo>
                  <a:pt x="0" y="1320"/>
                  <a:pt x="165" y="1852"/>
                  <a:pt x="568" y="2182"/>
                </a:cubicBezTo>
                <a:cubicBezTo>
                  <a:pt x="1595" y="2915"/>
                  <a:pt x="2988" y="1925"/>
                  <a:pt x="2310" y="734"/>
                </a:cubicBezTo>
                <a:cubicBezTo>
                  <a:pt x="2126" y="422"/>
                  <a:pt x="1833" y="202"/>
                  <a:pt x="1503" y="92"/>
                </a:cubicBezTo>
                <a:cubicBezTo>
                  <a:pt x="1246" y="1"/>
                  <a:pt x="990" y="1"/>
                  <a:pt x="733" y="92"/>
                </a:cubicBezTo>
                <a:cubicBezTo>
                  <a:pt x="422" y="221"/>
                  <a:pt x="202" y="495"/>
                  <a:pt x="128" y="825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6"/>
          <p:cNvSpPr/>
          <p:nvPr/>
        </p:nvSpPr>
        <p:spPr>
          <a:xfrm rot="10800000">
            <a:off x="607050" y="4830550"/>
            <a:ext cx="28425" cy="117325"/>
          </a:xfrm>
          <a:custGeom>
            <a:avLst/>
            <a:gdLst/>
            <a:ahLst/>
            <a:cxnLst/>
            <a:rect l="l" t="t" r="r" b="b"/>
            <a:pathLst>
              <a:path w="1137" h="4693" fill="none" extrusionOk="0">
                <a:moveTo>
                  <a:pt x="0" y="0"/>
                </a:moveTo>
                <a:cubicBezTo>
                  <a:pt x="752" y="1448"/>
                  <a:pt x="1137" y="3061"/>
                  <a:pt x="1118" y="469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6"/>
          <p:cNvSpPr/>
          <p:nvPr/>
        </p:nvSpPr>
        <p:spPr>
          <a:xfrm rot="10800000">
            <a:off x="2151850" y="4858713"/>
            <a:ext cx="145725" cy="60975"/>
          </a:xfrm>
          <a:custGeom>
            <a:avLst/>
            <a:gdLst/>
            <a:ahLst/>
            <a:cxnLst/>
            <a:rect l="l" t="t" r="r" b="b"/>
            <a:pathLst>
              <a:path w="5829" h="2439" fill="none" extrusionOk="0">
                <a:moveTo>
                  <a:pt x="0" y="0"/>
                </a:moveTo>
                <a:cubicBezTo>
                  <a:pt x="1485" y="1613"/>
                  <a:pt x="3648" y="2438"/>
                  <a:pt x="5829" y="2237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6"/>
          <p:cNvSpPr/>
          <p:nvPr/>
        </p:nvSpPr>
        <p:spPr>
          <a:xfrm rot="10800000">
            <a:off x="433863" y="2421825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6"/>
          <p:cNvSpPr/>
          <p:nvPr/>
        </p:nvSpPr>
        <p:spPr>
          <a:xfrm rot="10800000" flipH="1">
            <a:off x="1018663" y="2702525"/>
            <a:ext cx="234625" cy="214475"/>
          </a:xfrm>
          <a:custGeom>
            <a:avLst/>
            <a:gdLst/>
            <a:ahLst/>
            <a:cxnLst/>
            <a:rect l="l" t="t" r="r" b="b"/>
            <a:pathLst>
              <a:path w="9385" h="8579" fill="none" extrusionOk="0">
                <a:moveTo>
                  <a:pt x="5462" y="184"/>
                </a:moveTo>
                <a:cubicBezTo>
                  <a:pt x="4711" y="458"/>
                  <a:pt x="3978" y="807"/>
                  <a:pt x="3281" y="1192"/>
                </a:cubicBezTo>
                <a:cubicBezTo>
                  <a:pt x="2365" y="1595"/>
                  <a:pt x="1577" y="2273"/>
                  <a:pt x="1027" y="3116"/>
                </a:cubicBezTo>
                <a:cubicBezTo>
                  <a:pt x="0" y="4784"/>
                  <a:pt x="404" y="7442"/>
                  <a:pt x="2273" y="8047"/>
                </a:cubicBezTo>
                <a:cubicBezTo>
                  <a:pt x="3923" y="8578"/>
                  <a:pt x="5572" y="7295"/>
                  <a:pt x="6727" y="5994"/>
                </a:cubicBezTo>
                <a:cubicBezTo>
                  <a:pt x="7918" y="4656"/>
                  <a:pt x="9385" y="2511"/>
                  <a:pt x="7973" y="788"/>
                </a:cubicBezTo>
                <a:cubicBezTo>
                  <a:pt x="7570" y="294"/>
                  <a:pt x="6965" y="0"/>
                  <a:pt x="6324" y="19"/>
                </a:cubicBezTo>
                <a:cubicBezTo>
                  <a:pt x="6031" y="37"/>
                  <a:pt x="5737" y="92"/>
                  <a:pt x="5462" y="184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6"/>
          <p:cNvSpPr/>
          <p:nvPr/>
        </p:nvSpPr>
        <p:spPr>
          <a:xfrm>
            <a:off x="3429288" y="184350"/>
            <a:ext cx="74700" cy="72875"/>
          </a:xfrm>
          <a:custGeom>
            <a:avLst/>
            <a:gdLst/>
            <a:ahLst/>
            <a:cxnLst/>
            <a:rect l="l" t="t" r="r" b="b"/>
            <a:pathLst>
              <a:path w="2988" h="2915" fill="none" extrusionOk="0">
                <a:moveTo>
                  <a:pt x="128" y="825"/>
                </a:moveTo>
                <a:cubicBezTo>
                  <a:pt x="0" y="1320"/>
                  <a:pt x="165" y="1852"/>
                  <a:pt x="568" y="2182"/>
                </a:cubicBezTo>
                <a:cubicBezTo>
                  <a:pt x="1595" y="2915"/>
                  <a:pt x="2988" y="1925"/>
                  <a:pt x="2310" y="734"/>
                </a:cubicBezTo>
                <a:cubicBezTo>
                  <a:pt x="2126" y="422"/>
                  <a:pt x="1833" y="202"/>
                  <a:pt x="1503" y="92"/>
                </a:cubicBezTo>
                <a:cubicBezTo>
                  <a:pt x="1246" y="1"/>
                  <a:pt x="990" y="1"/>
                  <a:pt x="733" y="92"/>
                </a:cubicBezTo>
                <a:cubicBezTo>
                  <a:pt x="422" y="221"/>
                  <a:pt x="202" y="495"/>
                  <a:pt x="128" y="825"/>
                </a:cubicBezTo>
                <a:close/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6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7"/>
          <p:cNvSpPr txBox="1">
            <a:spLocks noGrp="1"/>
          </p:cNvSpPr>
          <p:nvPr>
            <p:ph type="title"/>
          </p:nvPr>
        </p:nvSpPr>
        <p:spPr>
          <a:xfrm flipH="1">
            <a:off x="1605375" y="1775750"/>
            <a:ext cx="4045200" cy="8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5" name="Google Shape;555;p27"/>
          <p:cNvSpPr txBox="1">
            <a:spLocks noGrp="1"/>
          </p:cNvSpPr>
          <p:nvPr>
            <p:ph type="subTitle" idx="1"/>
          </p:nvPr>
        </p:nvSpPr>
        <p:spPr>
          <a:xfrm flipH="1">
            <a:off x="1605375" y="2691701"/>
            <a:ext cx="4045200" cy="4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6" name="Google Shape;556;p2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811825" y="1828000"/>
            <a:ext cx="1726800" cy="13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7" name="Google Shape;557;p27"/>
          <p:cNvSpPr/>
          <p:nvPr/>
        </p:nvSpPr>
        <p:spPr>
          <a:xfrm rot="10800000" flipH="1">
            <a:off x="8507175" y="745711"/>
            <a:ext cx="212175" cy="439450"/>
          </a:xfrm>
          <a:custGeom>
            <a:avLst/>
            <a:gdLst/>
            <a:ahLst/>
            <a:cxnLst/>
            <a:rect l="l" t="t" r="r" b="b"/>
            <a:pathLst>
              <a:path w="8487" h="17578" fill="none" extrusionOk="0">
                <a:moveTo>
                  <a:pt x="7992" y="11419"/>
                </a:moveTo>
                <a:cubicBezTo>
                  <a:pt x="8157" y="9880"/>
                  <a:pt x="8487" y="8359"/>
                  <a:pt x="8450" y="6837"/>
                </a:cubicBezTo>
                <a:cubicBezTo>
                  <a:pt x="8450" y="6306"/>
                  <a:pt x="8322" y="5792"/>
                  <a:pt x="8322" y="5279"/>
                </a:cubicBezTo>
                <a:cubicBezTo>
                  <a:pt x="7955" y="3226"/>
                  <a:pt x="6654" y="1210"/>
                  <a:pt x="4656" y="605"/>
                </a:cubicBezTo>
                <a:cubicBezTo>
                  <a:pt x="2640" y="1"/>
                  <a:pt x="128" y="1394"/>
                  <a:pt x="74" y="3483"/>
                </a:cubicBezTo>
                <a:cubicBezTo>
                  <a:pt x="0" y="5994"/>
                  <a:pt x="3116" y="7570"/>
                  <a:pt x="3556" y="10045"/>
                </a:cubicBezTo>
                <a:cubicBezTo>
                  <a:pt x="3776" y="11255"/>
                  <a:pt x="3336" y="12446"/>
                  <a:pt x="3134" y="13656"/>
                </a:cubicBezTo>
                <a:cubicBezTo>
                  <a:pt x="2951" y="14847"/>
                  <a:pt x="3153" y="16295"/>
                  <a:pt x="4216" y="16900"/>
                </a:cubicBezTo>
                <a:cubicBezTo>
                  <a:pt x="5407" y="17578"/>
                  <a:pt x="7020" y="16662"/>
                  <a:pt x="7570" y="15415"/>
                </a:cubicBezTo>
                <a:cubicBezTo>
                  <a:pt x="8010" y="14389"/>
                  <a:pt x="7845" y="13124"/>
                  <a:pt x="7918" y="12024"/>
                </a:cubicBezTo>
                <a:cubicBezTo>
                  <a:pt x="7955" y="11823"/>
                  <a:pt x="7973" y="11621"/>
                  <a:pt x="7992" y="11419"/>
                </a:cubicBezTo>
                <a:close/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 rot="10800000" flipH="1">
            <a:off x="129363" y="3014461"/>
            <a:ext cx="106775" cy="199825"/>
          </a:xfrm>
          <a:custGeom>
            <a:avLst/>
            <a:gdLst/>
            <a:ahLst/>
            <a:cxnLst/>
            <a:rect l="l" t="t" r="r" b="b"/>
            <a:pathLst>
              <a:path w="4271" h="7993" fill="none" extrusionOk="0">
                <a:moveTo>
                  <a:pt x="495" y="4143"/>
                </a:moveTo>
                <a:cubicBezTo>
                  <a:pt x="257" y="3318"/>
                  <a:pt x="0" y="2475"/>
                  <a:pt x="165" y="1614"/>
                </a:cubicBezTo>
                <a:cubicBezTo>
                  <a:pt x="330" y="770"/>
                  <a:pt x="1081" y="1"/>
                  <a:pt x="1925" y="111"/>
                </a:cubicBezTo>
                <a:cubicBezTo>
                  <a:pt x="2658" y="202"/>
                  <a:pt x="3171" y="917"/>
                  <a:pt x="3354" y="1632"/>
                </a:cubicBezTo>
                <a:cubicBezTo>
                  <a:pt x="3538" y="2347"/>
                  <a:pt x="3519" y="3098"/>
                  <a:pt x="3702" y="3813"/>
                </a:cubicBezTo>
                <a:cubicBezTo>
                  <a:pt x="3886" y="4546"/>
                  <a:pt x="4271" y="5261"/>
                  <a:pt x="4197" y="6013"/>
                </a:cubicBezTo>
                <a:cubicBezTo>
                  <a:pt x="4106" y="6782"/>
                  <a:pt x="3519" y="7424"/>
                  <a:pt x="2731" y="7571"/>
                </a:cubicBezTo>
                <a:cubicBezTo>
                  <a:pt x="513" y="7992"/>
                  <a:pt x="898" y="5463"/>
                  <a:pt x="495" y="4143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 rot="10800000" flipH="1">
            <a:off x="4142838" y="4957436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 rot="10800000" flipH="1">
            <a:off x="2064963" y="4975073"/>
            <a:ext cx="113200" cy="90750"/>
          </a:xfrm>
          <a:custGeom>
            <a:avLst/>
            <a:gdLst/>
            <a:ahLst/>
            <a:cxnLst/>
            <a:rect l="l" t="t" r="r" b="b"/>
            <a:pathLst>
              <a:path w="4528" h="3630" fill="none" extrusionOk="0">
                <a:moveTo>
                  <a:pt x="1705" y="605"/>
                </a:moveTo>
                <a:cubicBezTo>
                  <a:pt x="1485" y="715"/>
                  <a:pt x="1284" y="807"/>
                  <a:pt x="1064" y="917"/>
                </a:cubicBezTo>
                <a:cubicBezTo>
                  <a:pt x="514" y="1210"/>
                  <a:pt x="56" y="1705"/>
                  <a:pt x="19" y="2365"/>
                </a:cubicBezTo>
                <a:cubicBezTo>
                  <a:pt x="1" y="2823"/>
                  <a:pt x="184" y="3336"/>
                  <a:pt x="661" y="3501"/>
                </a:cubicBezTo>
                <a:lnTo>
                  <a:pt x="734" y="3519"/>
                </a:lnTo>
                <a:cubicBezTo>
                  <a:pt x="1210" y="3629"/>
                  <a:pt x="1669" y="3354"/>
                  <a:pt x="2072" y="3079"/>
                </a:cubicBezTo>
                <a:lnTo>
                  <a:pt x="3868" y="1870"/>
                </a:lnTo>
                <a:cubicBezTo>
                  <a:pt x="4033" y="1760"/>
                  <a:pt x="4198" y="1631"/>
                  <a:pt x="4308" y="1466"/>
                </a:cubicBezTo>
                <a:cubicBezTo>
                  <a:pt x="4528" y="1118"/>
                  <a:pt x="4345" y="660"/>
                  <a:pt x="4051" y="403"/>
                </a:cubicBezTo>
                <a:cubicBezTo>
                  <a:pt x="3667" y="73"/>
                  <a:pt x="3098" y="0"/>
                  <a:pt x="2622" y="202"/>
                </a:cubicBezTo>
                <a:cubicBezTo>
                  <a:pt x="2402" y="293"/>
                  <a:pt x="2164" y="403"/>
                  <a:pt x="1944" y="513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 rot="10800000" flipH="1">
            <a:off x="327088" y="4451511"/>
            <a:ext cx="115500" cy="108175"/>
          </a:xfrm>
          <a:custGeom>
            <a:avLst/>
            <a:gdLst/>
            <a:ahLst/>
            <a:cxnLst/>
            <a:rect l="l" t="t" r="r" b="b"/>
            <a:pathLst>
              <a:path w="4620" h="4327" fill="none" extrusionOk="0">
                <a:moveTo>
                  <a:pt x="733" y="935"/>
                </a:moveTo>
                <a:cubicBezTo>
                  <a:pt x="0" y="2163"/>
                  <a:pt x="990" y="4326"/>
                  <a:pt x="2676" y="3996"/>
                </a:cubicBezTo>
                <a:cubicBezTo>
                  <a:pt x="4253" y="3703"/>
                  <a:pt x="4619" y="1613"/>
                  <a:pt x="3409" y="642"/>
                </a:cubicBezTo>
                <a:cubicBezTo>
                  <a:pt x="2640" y="1"/>
                  <a:pt x="1283" y="19"/>
                  <a:pt x="733" y="935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 rot="10800000" flipH="1">
            <a:off x="3311563" y="481511"/>
            <a:ext cx="77450" cy="72900"/>
          </a:xfrm>
          <a:custGeom>
            <a:avLst/>
            <a:gdLst/>
            <a:ahLst/>
            <a:cxnLst/>
            <a:rect l="l" t="t" r="r" b="b"/>
            <a:pathLst>
              <a:path w="3098" h="2916" fill="none" extrusionOk="0">
                <a:moveTo>
                  <a:pt x="788" y="496"/>
                </a:moveTo>
                <a:cubicBezTo>
                  <a:pt x="843" y="459"/>
                  <a:pt x="898" y="404"/>
                  <a:pt x="972" y="367"/>
                </a:cubicBezTo>
                <a:cubicBezTo>
                  <a:pt x="1650" y="1"/>
                  <a:pt x="2658" y="367"/>
                  <a:pt x="2878" y="1137"/>
                </a:cubicBezTo>
                <a:cubicBezTo>
                  <a:pt x="3098" y="1980"/>
                  <a:pt x="2291" y="2915"/>
                  <a:pt x="1430" y="2787"/>
                </a:cubicBezTo>
                <a:cubicBezTo>
                  <a:pt x="367" y="2640"/>
                  <a:pt x="0" y="1156"/>
                  <a:pt x="788" y="496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 rot="10800000" flipH="1">
            <a:off x="347488" y="3899686"/>
            <a:ext cx="74700" cy="72875"/>
          </a:xfrm>
          <a:custGeom>
            <a:avLst/>
            <a:gdLst/>
            <a:ahLst/>
            <a:cxnLst/>
            <a:rect l="l" t="t" r="r" b="b"/>
            <a:pathLst>
              <a:path w="2988" h="2915" fill="none" extrusionOk="0">
                <a:moveTo>
                  <a:pt x="128" y="825"/>
                </a:moveTo>
                <a:cubicBezTo>
                  <a:pt x="0" y="1320"/>
                  <a:pt x="165" y="1852"/>
                  <a:pt x="568" y="2182"/>
                </a:cubicBezTo>
                <a:cubicBezTo>
                  <a:pt x="1595" y="2915"/>
                  <a:pt x="2988" y="1925"/>
                  <a:pt x="2310" y="734"/>
                </a:cubicBezTo>
                <a:cubicBezTo>
                  <a:pt x="2126" y="422"/>
                  <a:pt x="1833" y="202"/>
                  <a:pt x="1503" y="92"/>
                </a:cubicBezTo>
                <a:cubicBezTo>
                  <a:pt x="1246" y="1"/>
                  <a:pt x="990" y="1"/>
                  <a:pt x="733" y="92"/>
                </a:cubicBezTo>
                <a:cubicBezTo>
                  <a:pt x="422" y="221"/>
                  <a:pt x="202" y="495"/>
                  <a:pt x="128" y="825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 rot="10800000" flipH="1">
            <a:off x="1395463" y="397386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 rot="10800000" flipH="1">
            <a:off x="8441488" y="4961786"/>
            <a:ext cx="28425" cy="117325"/>
          </a:xfrm>
          <a:custGeom>
            <a:avLst/>
            <a:gdLst/>
            <a:ahLst/>
            <a:cxnLst/>
            <a:rect l="l" t="t" r="r" b="b"/>
            <a:pathLst>
              <a:path w="1137" h="4693" fill="none" extrusionOk="0">
                <a:moveTo>
                  <a:pt x="0" y="0"/>
                </a:moveTo>
                <a:cubicBezTo>
                  <a:pt x="752" y="1448"/>
                  <a:pt x="1137" y="3061"/>
                  <a:pt x="1118" y="469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 rot="10800000" flipH="1">
            <a:off x="5125613" y="4896448"/>
            <a:ext cx="145725" cy="60975"/>
          </a:xfrm>
          <a:custGeom>
            <a:avLst/>
            <a:gdLst/>
            <a:ahLst/>
            <a:cxnLst/>
            <a:rect l="l" t="t" r="r" b="b"/>
            <a:pathLst>
              <a:path w="5829" h="2439" fill="none" extrusionOk="0">
                <a:moveTo>
                  <a:pt x="0" y="0"/>
                </a:moveTo>
                <a:cubicBezTo>
                  <a:pt x="1485" y="1613"/>
                  <a:pt x="3648" y="2438"/>
                  <a:pt x="5829" y="2237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 rot="10800000" flipH="1">
            <a:off x="8836225" y="3239786"/>
            <a:ext cx="111375" cy="49525"/>
          </a:xfrm>
          <a:custGeom>
            <a:avLst/>
            <a:gdLst/>
            <a:ahLst/>
            <a:cxnLst/>
            <a:rect l="l" t="t" r="r" b="b"/>
            <a:pathLst>
              <a:path w="4455" h="1981" fill="none" extrusionOk="0">
                <a:moveTo>
                  <a:pt x="1" y="1980"/>
                </a:moveTo>
                <a:cubicBezTo>
                  <a:pt x="991" y="551"/>
                  <a:pt x="2842" y="1"/>
                  <a:pt x="4455" y="679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 rot="10800000" flipH="1">
            <a:off x="8477388" y="3972561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 rot="10800000" flipH="1">
            <a:off x="345875" y="1656436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 rot="10800000" flipH="1">
            <a:off x="7822338" y="336411"/>
            <a:ext cx="145725" cy="60975"/>
          </a:xfrm>
          <a:custGeom>
            <a:avLst/>
            <a:gdLst/>
            <a:ahLst/>
            <a:cxnLst/>
            <a:rect l="l" t="t" r="r" b="b"/>
            <a:pathLst>
              <a:path w="5829" h="2439" fill="none" extrusionOk="0">
                <a:moveTo>
                  <a:pt x="0" y="0"/>
                </a:moveTo>
                <a:cubicBezTo>
                  <a:pt x="1485" y="1613"/>
                  <a:pt x="3648" y="2438"/>
                  <a:pt x="5829" y="2237"/>
                </a:cubicBezTo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 rot="10800000" flipH="1">
            <a:off x="6517088" y="280061"/>
            <a:ext cx="28425" cy="117325"/>
          </a:xfrm>
          <a:custGeom>
            <a:avLst/>
            <a:gdLst/>
            <a:ahLst/>
            <a:cxnLst/>
            <a:rect l="l" t="t" r="r" b="b"/>
            <a:pathLst>
              <a:path w="1137" h="4693" fill="none" extrusionOk="0">
                <a:moveTo>
                  <a:pt x="0" y="0"/>
                </a:moveTo>
                <a:cubicBezTo>
                  <a:pt x="752" y="1448"/>
                  <a:pt x="1137" y="3061"/>
                  <a:pt x="1118" y="469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 rot="10800000" flipH="1">
            <a:off x="8872888" y="1648873"/>
            <a:ext cx="74700" cy="72875"/>
          </a:xfrm>
          <a:custGeom>
            <a:avLst/>
            <a:gdLst/>
            <a:ahLst/>
            <a:cxnLst/>
            <a:rect l="l" t="t" r="r" b="b"/>
            <a:pathLst>
              <a:path w="2988" h="2915" fill="none" extrusionOk="0">
                <a:moveTo>
                  <a:pt x="128" y="825"/>
                </a:moveTo>
                <a:cubicBezTo>
                  <a:pt x="0" y="1320"/>
                  <a:pt x="165" y="1852"/>
                  <a:pt x="568" y="2182"/>
                </a:cubicBezTo>
                <a:cubicBezTo>
                  <a:pt x="1595" y="2915"/>
                  <a:pt x="2988" y="1925"/>
                  <a:pt x="2310" y="734"/>
                </a:cubicBezTo>
                <a:cubicBezTo>
                  <a:pt x="2126" y="422"/>
                  <a:pt x="1833" y="202"/>
                  <a:pt x="1503" y="92"/>
                </a:cubicBezTo>
                <a:cubicBezTo>
                  <a:pt x="1246" y="1"/>
                  <a:pt x="990" y="1"/>
                  <a:pt x="733" y="92"/>
                </a:cubicBezTo>
                <a:cubicBezTo>
                  <a:pt x="422" y="221"/>
                  <a:pt x="202" y="495"/>
                  <a:pt x="128" y="825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 rot="10800000">
            <a:off x="129363" y="336398"/>
            <a:ext cx="292825" cy="417025"/>
          </a:xfrm>
          <a:custGeom>
            <a:avLst/>
            <a:gdLst/>
            <a:ahLst/>
            <a:cxnLst/>
            <a:rect l="l" t="t" r="r" b="b"/>
            <a:pathLst>
              <a:path w="11713" h="16681" fill="none" extrusionOk="0">
                <a:moveTo>
                  <a:pt x="624" y="9862"/>
                </a:moveTo>
                <a:cubicBezTo>
                  <a:pt x="807" y="12226"/>
                  <a:pt x="2090" y="14572"/>
                  <a:pt x="4234" y="15636"/>
                </a:cubicBezTo>
                <a:cubicBezTo>
                  <a:pt x="6361" y="16680"/>
                  <a:pt x="9275" y="16112"/>
                  <a:pt x="10540" y="14114"/>
                </a:cubicBezTo>
                <a:cubicBezTo>
                  <a:pt x="11713" y="12281"/>
                  <a:pt x="11309" y="9862"/>
                  <a:pt x="10668" y="7791"/>
                </a:cubicBezTo>
                <a:cubicBezTo>
                  <a:pt x="8248" y="1"/>
                  <a:pt x="0" y="1706"/>
                  <a:pt x="624" y="986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 rot="10800000">
            <a:off x="7256388" y="4782461"/>
            <a:ext cx="234625" cy="214475"/>
          </a:xfrm>
          <a:custGeom>
            <a:avLst/>
            <a:gdLst/>
            <a:ahLst/>
            <a:cxnLst/>
            <a:rect l="l" t="t" r="r" b="b"/>
            <a:pathLst>
              <a:path w="9385" h="8579" fill="none" extrusionOk="0">
                <a:moveTo>
                  <a:pt x="5462" y="184"/>
                </a:moveTo>
                <a:cubicBezTo>
                  <a:pt x="4711" y="458"/>
                  <a:pt x="3978" y="807"/>
                  <a:pt x="3281" y="1192"/>
                </a:cubicBezTo>
                <a:cubicBezTo>
                  <a:pt x="2365" y="1595"/>
                  <a:pt x="1577" y="2273"/>
                  <a:pt x="1027" y="3116"/>
                </a:cubicBezTo>
                <a:cubicBezTo>
                  <a:pt x="0" y="4784"/>
                  <a:pt x="404" y="7442"/>
                  <a:pt x="2273" y="8047"/>
                </a:cubicBezTo>
                <a:cubicBezTo>
                  <a:pt x="3923" y="8578"/>
                  <a:pt x="5572" y="7295"/>
                  <a:pt x="6727" y="5994"/>
                </a:cubicBezTo>
                <a:cubicBezTo>
                  <a:pt x="7918" y="4656"/>
                  <a:pt x="9385" y="2511"/>
                  <a:pt x="7973" y="788"/>
                </a:cubicBezTo>
                <a:cubicBezTo>
                  <a:pt x="7570" y="294"/>
                  <a:pt x="6965" y="0"/>
                  <a:pt x="6324" y="19"/>
                </a:cubicBezTo>
                <a:cubicBezTo>
                  <a:pt x="6031" y="37"/>
                  <a:pt x="5737" y="92"/>
                  <a:pt x="5462" y="184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 rot="10800000" flipH="1">
            <a:off x="4878550" y="235225"/>
            <a:ext cx="212178" cy="206994"/>
          </a:xfrm>
          <a:custGeom>
            <a:avLst/>
            <a:gdLst/>
            <a:ahLst/>
            <a:cxnLst/>
            <a:rect l="l" t="t" r="r" b="b"/>
            <a:pathLst>
              <a:path w="2988" h="2915" fill="none" extrusionOk="0">
                <a:moveTo>
                  <a:pt x="128" y="825"/>
                </a:moveTo>
                <a:cubicBezTo>
                  <a:pt x="0" y="1320"/>
                  <a:pt x="165" y="1852"/>
                  <a:pt x="568" y="2182"/>
                </a:cubicBezTo>
                <a:cubicBezTo>
                  <a:pt x="1595" y="2915"/>
                  <a:pt x="2988" y="1925"/>
                  <a:pt x="2310" y="734"/>
                </a:cubicBezTo>
                <a:cubicBezTo>
                  <a:pt x="2126" y="422"/>
                  <a:pt x="1833" y="202"/>
                  <a:pt x="1503" y="92"/>
                </a:cubicBezTo>
                <a:cubicBezTo>
                  <a:pt x="1246" y="1"/>
                  <a:pt x="990" y="1"/>
                  <a:pt x="733" y="92"/>
                </a:cubicBezTo>
                <a:cubicBezTo>
                  <a:pt x="422" y="221"/>
                  <a:pt x="202" y="495"/>
                  <a:pt x="128" y="825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 rot="10800000" flipH="1">
            <a:off x="965350" y="4991561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8"/>
          <p:cNvSpPr txBox="1">
            <a:spLocks noGrp="1"/>
          </p:cNvSpPr>
          <p:nvPr>
            <p:ph type="title"/>
          </p:nvPr>
        </p:nvSpPr>
        <p:spPr>
          <a:xfrm>
            <a:off x="721025" y="615700"/>
            <a:ext cx="3087000" cy="10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28"/>
          <p:cNvSpPr txBox="1">
            <a:spLocks noGrp="1"/>
          </p:cNvSpPr>
          <p:nvPr>
            <p:ph type="subTitle" idx="1"/>
          </p:nvPr>
        </p:nvSpPr>
        <p:spPr>
          <a:xfrm flipH="1">
            <a:off x="721025" y="1668700"/>
            <a:ext cx="2988900" cy="14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28"/>
          <p:cNvSpPr/>
          <p:nvPr/>
        </p:nvSpPr>
        <p:spPr>
          <a:xfrm flipH="1">
            <a:off x="4958125" y="4340300"/>
            <a:ext cx="292825" cy="417025"/>
          </a:xfrm>
          <a:custGeom>
            <a:avLst/>
            <a:gdLst/>
            <a:ahLst/>
            <a:cxnLst/>
            <a:rect l="l" t="t" r="r" b="b"/>
            <a:pathLst>
              <a:path w="11713" h="16681" fill="none" extrusionOk="0">
                <a:moveTo>
                  <a:pt x="624" y="9862"/>
                </a:moveTo>
                <a:cubicBezTo>
                  <a:pt x="807" y="12226"/>
                  <a:pt x="2090" y="14572"/>
                  <a:pt x="4234" y="15636"/>
                </a:cubicBezTo>
                <a:cubicBezTo>
                  <a:pt x="6361" y="16680"/>
                  <a:pt x="9275" y="16112"/>
                  <a:pt x="10540" y="14114"/>
                </a:cubicBezTo>
                <a:cubicBezTo>
                  <a:pt x="11713" y="12281"/>
                  <a:pt x="11309" y="9862"/>
                  <a:pt x="10668" y="7791"/>
                </a:cubicBezTo>
                <a:cubicBezTo>
                  <a:pt x="8248" y="1"/>
                  <a:pt x="0" y="1706"/>
                  <a:pt x="624" y="986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8"/>
          <p:cNvSpPr/>
          <p:nvPr/>
        </p:nvSpPr>
        <p:spPr>
          <a:xfrm flipH="1">
            <a:off x="330625" y="3671400"/>
            <a:ext cx="212175" cy="439450"/>
          </a:xfrm>
          <a:custGeom>
            <a:avLst/>
            <a:gdLst/>
            <a:ahLst/>
            <a:cxnLst/>
            <a:rect l="l" t="t" r="r" b="b"/>
            <a:pathLst>
              <a:path w="8487" h="17578" fill="none" extrusionOk="0">
                <a:moveTo>
                  <a:pt x="7992" y="11419"/>
                </a:moveTo>
                <a:cubicBezTo>
                  <a:pt x="8157" y="9880"/>
                  <a:pt x="8487" y="8359"/>
                  <a:pt x="8450" y="6837"/>
                </a:cubicBezTo>
                <a:cubicBezTo>
                  <a:pt x="8450" y="6306"/>
                  <a:pt x="8322" y="5792"/>
                  <a:pt x="8322" y="5279"/>
                </a:cubicBezTo>
                <a:cubicBezTo>
                  <a:pt x="7955" y="3226"/>
                  <a:pt x="6654" y="1210"/>
                  <a:pt x="4656" y="605"/>
                </a:cubicBezTo>
                <a:cubicBezTo>
                  <a:pt x="2640" y="1"/>
                  <a:pt x="128" y="1394"/>
                  <a:pt x="74" y="3483"/>
                </a:cubicBezTo>
                <a:cubicBezTo>
                  <a:pt x="0" y="5994"/>
                  <a:pt x="3116" y="7570"/>
                  <a:pt x="3556" y="10045"/>
                </a:cubicBezTo>
                <a:cubicBezTo>
                  <a:pt x="3776" y="11255"/>
                  <a:pt x="3336" y="12446"/>
                  <a:pt x="3134" y="13656"/>
                </a:cubicBezTo>
                <a:cubicBezTo>
                  <a:pt x="2951" y="14847"/>
                  <a:pt x="3153" y="16295"/>
                  <a:pt x="4216" y="16900"/>
                </a:cubicBezTo>
                <a:cubicBezTo>
                  <a:pt x="5407" y="17578"/>
                  <a:pt x="7020" y="16662"/>
                  <a:pt x="7570" y="15415"/>
                </a:cubicBezTo>
                <a:cubicBezTo>
                  <a:pt x="8010" y="14389"/>
                  <a:pt x="7845" y="13124"/>
                  <a:pt x="7918" y="12024"/>
                </a:cubicBezTo>
                <a:cubicBezTo>
                  <a:pt x="7955" y="11823"/>
                  <a:pt x="7973" y="11621"/>
                  <a:pt x="7992" y="11419"/>
                </a:cubicBezTo>
                <a:close/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8"/>
          <p:cNvSpPr/>
          <p:nvPr/>
        </p:nvSpPr>
        <p:spPr>
          <a:xfrm flipH="1">
            <a:off x="437200" y="2821675"/>
            <a:ext cx="106775" cy="199825"/>
          </a:xfrm>
          <a:custGeom>
            <a:avLst/>
            <a:gdLst/>
            <a:ahLst/>
            <a:cxnLst/>
            <a:rect l="l" t="t" r="r" b="b"/>
            <a:pathLst>
              <a:path w="4271" h="7993" fill="none" extrusionOk="0">
                <a:moveTo>
                  <a:pt x="495" y="4143"/>
                </a:moveTo>
                <a:cubicBezTo>
                  <a:pt x="257" y="3318"/>
                  <a:pt x="0" y="2475"/>
                  <a:pt x="165" y="1614"/>
                </a:cubicBezTo>
                <a:cubicBezTo>
                  <a:pt x="330" y="770"/>
                  <a:pt x="1081" y="1"/>
                  <a:pt x="1925" y="111"/>
                </a:cubicBezTo>
                <a:cubicBezTo>
                  <a:pt x="2658" y="202"/>
                  <a:pt x="3171" y="917"/>
                  <a:pt x="3354" y="1632"/>
                </a:cubicBezTo>
                <a:cubicBezTo>
                  <a:pt x="3538" y="2347"/>
                  <a:pt x="3519" y="3098"/>
                  <a:pt x="3702" y="3813"/>
                </a:cubicBezTo>
                <a:cubicBezTo>
                  <a:pt x="3886" y="4546"/>
                  <a:pt x="4271" y="5261"/>
                  <a:pt x="4197" y="6013"/>
                </a:cubicBezTo>
                <a:cubicBezTo>
                  <a:pt x="4106" y="6782"/>
                  <a:pt x="3519" y="7424"/>
                  <a:pt x="2731" y="7571"/>
                </a:cubicBezTo>
                <a:cubicBezTo>
                  <a:pt x="513" y="7992"/>
                  <a:pt x="898" y="5463"/>
                  <a:pt x="495" y="4143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8"/>
          <p:cNvSpPr/>
          <p:nvPr/>
        </p:nvSpPr>
        <p:spPr>
          <a:xfrm flipH="1">
            <a:off x="8138025" y="3801300"/>
            <a:ext cx="234625" cy="214475"/>
          </a:xfrm>
          <a:custGeom>
            <a:avLst/>
            <a:gdLst/>
            <a:ahLst/>
            <a:cxnLst/>
            <a:rect l="l" t="t" r="r" b="b"/>
            <a:pathLst>
              <a:path w="9385" h="8579" fill="none" extrusionOk="0">
                <a:moveTo>
                  <a:pt x="5462" y="184"/>
                </a:moveTo>
                <a:cubicBezTo>
                  <a:pt x="4711" y="458"/>
                  <a:pt x="3978" y="807"/>
                  <a:pt x="3281" y="1192"/>
                </a:cubicBezTo>
                <a:cubicBezTo>
                  <a:pt x="2365" y="1595"/>
                  <a:pt x="1577" y="2273"/>
                  <a:pt x="1027" y="3116"/>
                </a:cubicBezTo>
                <a:cubicBezTo>
                  <a:pt x="0" y="4784"/>
                  <a:pt x="404" y="7442"/>
                  <a:pt x="2273" y="8047"/>
                </a:cubicBezTo>
                <a:cubicBezTo>
                  <a:pt x="3923" y="8578"/>
                  <a:pt x="5572" y="7295"/>
                  <a:pt x="6727" y="5994"/>
                </a:cubicBezTo>
                <a:cubicBezTo>
                  <a:pt x="7918" y="4656"/>
                  <a:pt x="9385" y="2511"/>
                  <a:pt x="7973" y="788"/>
                </a:cubicBezTo>
                <a:cubicBezTo>
                  <a:pt x="7570" y="294"/>
                  <a:pt x="6965" y="0"/>
                  <a:pt x="6324" y="19"/>
                </a:cubicBezTo>
                <a:cubicBezTo>
                  <a:pt x="6031" y="37"/>
                  <a:pt x="5737" y="92"/>
                  <a:pt x="5462" y="184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8"/>
          <p:cNvSpPr/>
          <p:nvPr/>
        </p:nvSpPr>
        <p:spPr>
          <a:xfrm flipH="1">
            <a:off x="4996300" y="345750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8"/>
          <p:cNvSpPr/>
          <p:nvPr/>
        </p:nvSpPr>
        <p:spPr>
          <a:xfrm flipH="1">
            <a:off x="7917463" y="926775"/>
            <a:ext cx="130150" cy="127400"/>
          </a:xfrm>
          <a:custGeom>
            <a:avLst/>
            <a:gdLst/>
            <a:ahLst/>
            <a:cxnLst/>
            <a:rect l="l" t="t" r="r" b="b"/>
            <a:pathLst>
              <a:path w="5206" h="5096" fill="none" extrusionOk="0">
                <a:moveTo>
                  <a:pt x="459" y="1668"/>
                </a:moveTo>
                <a:cubicBezTo>
                  <a:pt x="1" y="2548"/>
                  <a:pt x="330" y="3703"/>
                  <a:pt x="1155" y="4362"/>
                </a:cubicBezTo>
                <a:cubicBezTo>
                  <a:pt x="1962" y="5004"/>
                  <a:pt x="3080" y="5096"/>
                  <a:pt x="3978" y="4582"/>
                </a:cubicBezTo>
                <a:cubicBezTo>
                  <a:pt x="4968" y="3978"/>
                  <a:pt x="5206" y="2640"/>
                  <a:pt x="4784" y="1631"/>
                </a:cubicBezTo>
                <a:cubicBezTo>
                  <a:pt x="4088" y="0"/>
                  <a:pt x="2072" y="55"/>
                  <a:pt x="899" y="1100"/>
                </a:cubicBezTo>
                <a:cubicBezTo>
                  <a:pt x="715" y="1265"/>
                  <a:pt x="569" y="1448"/>
                  <a:pt x="459" y="1668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8"/>
          <p:cNvSpPr/>
          <p:nvPr/>
        </p:nvSpPr>
        <p:spPr>
          <a:xfrm flipH="1">
            <a:off x="8785500" y="4721875"/>
            <a:ext cx="85250" cy="74250"/>
          </a:xfrm>
          <a:custGeom>
            <a:avLst/>
            <a:gdLst/>
            <a:ahLst/>
            <a:cxnLst/>
            <a:rect l="l" t="t" r="r" b="b"/>
            <a:pathLst>
              <a:path w="3410" h="2970" fill="none" extrusionOk="0">
                <a:moveTo>
                  <a:pt x="202" y="697"/>
                </a:moveTo>
                <a:cubicBezTo>
                  <a:pt x="129" y="788"/>
                  <a:pt x="92" y="880"/>
                  <a:pt x="56" y="972"/>
                </a:cubicBezTo>
                <a:cubicBezTo>
                  <a:pt x="1" y="1265"/>
                  <a:pt x="56" y="1576"/>
                  <a:pt x="202" y="1833"/>
                </a:cubicBezTo>
                <a:cubicBezTo>
                  <a:pt x="386" y="2163"/>
                  <a:pt x="661" y="2420"/>
                  <a:pt x="1009" y="2585"/>
                </a:cubicBezTo>
                <a:cubicBezTo>
                  <a:pt x="1632" y="2914"/>
                  <a:pt x="2530" y="2969"/>
                  <a:pt x="3025" y="2365"/>
                </a:cubicBezTo>
                <a:cubicBezTo>
                  <a:pt x="3098" y="2255"/>
                  <a:pt x="3172" y="2126"/>
                  <a:pt x="3227" y="1998"/>
                </a:cubicBezTo>
                <a:cubicBezTo>
                  <a:pt x="3410" y="1576"/>
                  <a:pt x="3337" y="1082"/>
                  <a:pt x="3062" y="715"/>
                </a:cubicBezTo>
                <a:cubicBezTo>
                  <a:pt x="2475" y="0"/>
                  <a:pt x="1320" y="0"/>
                  <a:pt x="569" y="403"/>
                </a:cubicBezTo>
                <a:cubicBezTo>
                  <a:pt x="422" y="477"/>
                  <a:pt x="294" y="568"/>
                  <a:pt x="202" y="697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8"/>
          <p:cNvSpPr/>
          <p:nvPr/>
        </p:nvSpPr>
        <p:spPr>
          <a:xfrm flipH="1">
            <a:off x="6873975" y="264650"/>
            <a:ext cx="113200" cy="90750"/>
          </a:xfrm>
          <a:custGeom>
            <a:avLst/>
            <a:gdLst/>
            <a:ahLst/>
            <a:cxnLst/>
            <a:rect l="l" t="t" r="r" b="b"/>
            <a:pathLst>
              <a:path w="4528" h="3630" fill="none" extrusionOk="0">
                <a:moveTo>
                  <a:pt x="1705" y="605"/>
                </a:moveTo>
                <a:cubicBezTo>
                  <a:pt x="1485" y="715"/>
                  <a:pt x="1284" y="807"/>
                  <a:pt x="1064" y="917"/>
                </a:cubicBezTo>
                <a:cubicBezTo>
                  <a:pt x="514" y="1210"/>
                  <a:pt x="56" y="1705"/>
                  <a:pt x="19" y="2365"/>
                </a:cubicBezTo>
                <a:cubicBezTo>
                  <a:pt x="1" y="2823"/>
                  <a:pt x="184" y="3336"/>
                  <a:pt x="661" y="3501"/>
                </a:cubicBezTo>
                <a:lnTo>
                  <a:pt x="734" y="3519"/>
                </a:lnTo>
                <a:cubicBezTo>
                  <a:pt x="1210" y="3629"/>
                  <a:pt x="1669" y="3354"/>
                  <a:pt x="2072" y="3079"/>
                </a:cubicBezTo>
                <a:lnTo>
                  <a:pt x="3868" y="1870"/>
                </a:lnTo>
                <a:cubicBezTo>
                  <a:pt x="4033" y="1760"/>
                  <a:pt x="4198" y="1631"/>
                  <a:pt x="4308" y="1466"/>
                </a:cubicBezTo>
                <a:cubicBezTo>
                  <a:pt x="4528" y="1118"/>
                  <a:pt x="4345" y="660"/>
                  <a:pt x="4051" y="403"/>
                </a:cubicBezTo>
                <a:cubicBezTo>
                  <a:pt x="3667" y="73"/>
                  <a:pt x="3098" y="0"/>
                  <a:pt x="2622" y="202"/>
                </a:cubicBezTo>
                <a:cubicBezTo>
                  <a:pt x="2402" y="293"/>
                  <a:pt x="2164" y="403"/>
                  <a:pt x="1944" y="513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8"/>
          <p:cNvSpPr/>
          <p:nvPr/>
        </p:nvSpPr>
        <p:spPr>
          <a:xfrm flipH="1">
            <a:off x="323750" y="936400"/>
            <a:ext cx="115500" cy="108175"/>
          </a:xfrm>
          <a:custGeom>
            <a:avLst/>
            <a:gdLst/>
            <a:ahLst/>
            <a:cxnLst/>
            <a:rect l="l" t="t" r="r" b="b"/>
            <a:pathLst>
              <a:path w="4620" h="4327" fill="none" extrusionOk="0">
                <a:moveTo>
                  <a:pt x="733" y="935"/>
                </a:moveTo>
                <a:cubicBezTo>
                  <a:pt x="0" y="2163"/>
                  <a:pt x="990" y="4326"/>
                  <a:pt x="2676" y="3996"/>
                </a:cubicBezTo>
                <a:cubicBezTo>
                  <a:pt x="4253" y="3703"/>
                  <a:pt x="4619" y="1613"/>
                  <a:pt x="3409" y="642"/>
                </a:cubicBezTo>
                <a:cubicBezTo>
                  <a:pt x="2640" y="1"/>
                  <a:pt x="1283" y="19"/>
                  <a:pt x="733" y="935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8"/>
          <p:cNvSpPr/>
          <p:nvPr/>
        </p:nvSpPr>
        <p:spPr>
          <a:xfrm flipH="1">
            <a:off x="4002450" y="1033075"/>
            <a:ext cx="77450" cy="72900"/>
          </a:xfrm>
          <a:custGeom>
            <a:avLst/>
            <a:gdLst/>
            <a:ahLst/>
            <a:cxnLst/>
            <a:rect l="l" t="t" r="r" b="b"/>
            <a:pathLst>
              <a:path w="3098" h="2916" fill="none" extrusionOk="0">
                <a:moveTo>
                  <a:pt x="788" y="496"/>
                </a:moveTo>
                <a:cubicBezTo>
                  <a:pt x="843" y="459"/>
                  <a:pt x="898" y="404"/>
                  <a:pt x="972" y="367"/>
                </a:cubicBezTo>
                <a:cubicBezTo>
                  <a:pt x="1650" y="1"/>
                  <a:pt x="2658" y="367"/>
                  <a:pt x="2878" y="1137"/>
                </a:cubicBezTo>
                <a:cubicBezTo>
                  <a:pt x="3098" y="1980"/>
                  <a:pt x="2291" y="2915"/>
                  <a:pt x="1430" y="2787"/>
                </a:cubicBezTo>
                <a:cubicBezTo>
                  <a:pt x="367" y="2640"/>
                  <a:pt x="0" y="1156"/>
                  <a:pt x="788" y="496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8"/>
          <p:cNvSpPr/>
          <p:nvPr/>
        </p:nvSpPr>
        <p:spPr>
          <a:xfrm flipH="1">
            <a:off x="1948175" y="345750"/>
            <a:ext cx="74700" cy="72875"/>
          </a:xfrm>
          <a:custGeom>
            <a:avLst/>
            <a:gdLst/>
            <a:ahLst/>
            <a:cxnLst/>
            <a:rect l="l" t="t" r="r" b="b"/>
            <a:pathLst>
              <a:path w="2988" h="2915" fill="none" extrusionOk="0">
                <a:moveTo>
                  <a:pt x="128" y="825"/>
                </a:moveTo>
                <a:cubicBezTo>
                  <a:pt x="0" y="1320"/>
                  <a:pt x="165" y="1852"/>
                  <a:pt x="568" y="2182"/>
                </a:cubicBezTo>
                <a:cubicBezTo>
                  <a:pt x="1595" y="2915"/>
                  <a:pt x="2988" y="1925"/>
                  <a:pt x="2310" y="734"/>
                </a:cubicBezTo>
                <a:cubicBezTo>
                  <a:pt x="2126" y="422"/>
                  <a:pt x="1833" y="202"/>
                  <a:pt x="1503" y="92"/>
                </a:cubicBezTo>
                <a:cubicBezTo>
                  <a:pt x="1246" y="1"/>
                  <a:pt x="990" y="1"/>
                  <a:pt x="733" y="92"/>
                </a:cubicBezTo>
                <a:cubicBezTo>
                  <a:pt x="422" y="221"/>
                  <a:pt x="202" y="495"/>
                  <a:pt x="128" y="825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8"/>
          <p:cNvSpPr/>
          <p:nvPr/>
        </p:nvSpPr>
        <p:spPr>
          <a:xfrm flipH="1">
            <a:off x="8359738" y="1937225"/>
            <a:ext cx="142075" cy="169100"/>
          </a:xfrm>
          <a:custGeom>
            <a:avLst/>
            <a:gdLst/>
            <a:ahLst/>
            <a:cxnLst/>
            <a:rect l="l" t="t" r="r" b="b"/>
            <a:pathLst>
              <a:path w="5683" h="6764" fill="none" extrusionOk="0">
                <a:moveTo>
                  <a:pt x="1302" y="1375"/>
                </a:moveTo>
                <a:cubicBezTo>
                  <a:pt x="3135" y="0"/>
                  <a:pt x="5682" y="1540"/>
                  <a:pt x="5353" y="3776"/>
                </a:cubicBezTo>
                <a:cubicBezTo>
                  <a:pt x="5023" y="6031"/>
                  <a:pt x="2145" y="6764"/>
                  <a:pt x="789" y="4931"/>
                </a:cubicBezTo>
                <a:cubicBezTo>
                  <a:pt x="0" y="3795"/>
                  <a:pt x="220" y="2237"/>
                  <a:pt x="1302" y="1375"/>
                </a:cubicBezTo>
                <a:close/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8"/>
          <p:cNvSpPr/>
          <p:nvPr/>
        </p:nvSpPr>
        <p:spPr>
          <a:xfrm flipH="1">
            <a:off x="8761900" y="68175"/>
            <a:ext cx="132450" cy="107225"/>
          </a:xfrm>
          <a:custGeom>
            <a:avLst/>
            <a:gdLst/>
            <a:ahLst/>
            <a:cxnLst/>
            <a:rect l="l" t="t" r="r" b="b"/>
            <a:pathLst>
              <a:path w="5298" h="4289" fill="none" extrusionOk="0">
                <a:moveTo>
                  <a:pt x="403" y="4289"/>
                </a:moveTo>
                <a:cubicBezTo>
                  <a:pt x="0" y="1503"/>
                  <a:pt x="3593" y="0"/>
                  <a:pt x="5297" y="2254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8"/>
          <p:cNvSpPr/>
          <p:nvPr/>
        </p:nvSpPr>
        <p:spPr>
          <a:xfrm flipH="1">
            <a:off x="5918075" y="113235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8"/>
          <p:cNvSpPr/>
          <p:nvPr/>
        </p:nvSpPr>
        <p:spPr>
          <a:xfrm flipH="1">
            <a:off x="8716725" y="3286225"/>
            <a:ext cx="68775" cy="50900"/>
          </a:xfrm>
          <a:custGeom>
            <a:avLst/>
            <a:gdLst/>
            <a:ahLst/>
            <a:cxnLst/>
            <a:rect l="l" t="t" r="r" b="b"/>
            <a:pathLst>
              <a:path w="2751" h="2036" fill="none" extrusionOk="0">
                <a:moveTo>
                  <a:pt x="1" y="1"/>
                </a:moveTo>
                <a:cubicBezTo>
                  <a:pt x="257" y="1247"/>
                  <a:pt x="1504" y="2035"/>
                  <a:pt x="2750" y="172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8"/>
          <p:cNvSpPr/>
          <p:nvPr/>
        </p:nvSpPr>
        <p:spPr>
          <a:xfrm flipH="1">
            <a:off x="7816800" y="4832750"/>
            <a:ext cx="44925" cy="78400"/>
          </a:xfrm>
          <a:custGeom>
            <a:avLst/>
            <a:gdLst/>
            <a:ahLst/>
            <a:cxnLst/>
            <a:rect l="l" t="t" r="r" b="b"/>
            <a:pathLst>
              <a:path w="1797" h="3136" fill="none" extrusionOk="0">
                <a:moveTo>
                  <a:pt x="0" y="3135"/>
                </a:moveTo>
                <a:cubicBezTo>
                  <a:pt x="843" y="2255"/>
                  <a:pt x="1467" y="1174"/>
                  <a:pt x="1796" y="1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8"/>
          <p:cNvSpPr/>
          <p:nvPr/>
        </p:nvSpPr>
        <p:spPr>
          <a:xfrm flipH="1">
            <a:off x="803500" y="350100"/>
            <a:ext cx="28425" cy="117325"/>
          </a:xfrm>
          <a:custGeom>
            <a:avLst/>
            <a:gdLst/>
            <a:ahLst/>
            <a:cxnLst/>
            <a:rect l="l" t="t" r="r" b="b"/>
            <a:pathLst>
              <a:path w="1137" h="4693" fill="none" extrusionOk="0">
                <a:moveTo>
                  <a:pt x="0" y="0"/>
                </a:moveTo>
                <a:cubicBezTo>
                  <a:pt x="752" y="1448"/>
                  <a:pt x="1137" y="3061"/>
                  <a:pt x="1118" y="469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8"/>
          <p:cNvSpPr/>
          <p:nvPr/>
        </p:nvSpPr>
        <p:spPr>
          <a:xfrm flipH="1">
            <a:off x="3033125" y="509013"/>
            <a:ext cx="145725" cy="60975"/>
          </a:xfrm>
          <a:custGeom>
            <a:avLst/>
            <a:gdLst/>
            <a:ahLst/>
            <a:cxnLst/>
            <a:rect l="l" t="t" r="r" b="b"/>
            <a:pathLst>
              <a:path w="5829" h="2439" fill="none" extrusionOk="0">
                <a:moveTo>
                  <a:pt x="0" y="0"/>
                </a:moveTo>
                <a:cubicBezTo>
                  <a:pt x="1485" y="1613"/>
                  <a:pt x="3648" y="2438"/>
                  <a:pt x="5829" y="2237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8"/>
          <p:cNvSpPr/>
          <p:nvPr/>
        </p:nvSpPr>
        <p:spPr>
          <a:xfrm flipH="1">
            <a:off x="325813" y="2139900"/>
            <a:ext cx="111375" cy="49525"/>
          </a:xfrm>
          <a:custGeom>
            <a:avLst/>
            <a:gdLst/>
            <a:ahLst/>
            <a:cxnLst/>
            <a:rect l="l" t="t" r="r" b="b"/>
            <a:pathLst>
              <a:path w="4455" h="1981" fill="none" extrusionOk="0">
                <a:moveTo>
                  <a:pt x="1" y="1980"/>
                </a:moveTo>
                <a:cubicBezTo>
                  <a:pt x="991" y="551"/>
                  <a:pt x="2842" y="1"/>
                  <a:pt x="4455" y="679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8"/>
          <p:cNvSpPr/>
          <p:nvPr/>
        </p:nvSpPr>
        <p:spPr>
          <a:xfrm flipH="1">
            <a:off x="423450" y="4758550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8"/>
          <p:cNvSpPr/>
          <p:nvPr/>
        </p:nvSpPr>
        <p:spPr>
          <a:xfrm flipH="1">
            <a:off x="3658625" y="4713613"/>
            <a:ext cx="113200" cy="90750"/>
          </a:xfrm>
          <a:custGeom>
            <a:avLst/>
            <a:gdLst/>
            <a:ahLst/>
            <a:cxnLst/>
            <a:rect l="l" t="t" r="r" b="b"/>
            <a:pathLst>
              <a:path w="4528" h="3630" fill="none" extrusionOk="0">
                <a:moveTo>
                  <a:pt x="1705" y="605"/>
                </a:moveTo>
                <a:cubicBezTo>
                  <a:pt x="1485" y="715"/>
                  <a:pt x="1284" y="807"/>
                  <a:pt x="1064" y="917"/>
                </a:cubicBezTo>
                <a:cubicBezTo>
                  <a:pt x="514" y="1210"/>
                  <a:pt x="56" y="1705"/>
                  <a:pt x="19" y="2365"/>
                </a:cubicBezTo>
                <a:cubicBezTo>
                  <a:pt x="1" y="2823"/>
                  <a:pt x="184" y="3336"/>
                  <a:pt x="661" y="3501"/>
                </a:cubicBezTo>
                <a:lnTo>
                  <a:pt x="734" y="3519"/>
                </a:lnTo>
                <a:cubicBezTo>
                  <a:pt x="1210" y="3629"/>
                  <a:pt x="1669" y="3354"/>
                  <a:pt x="2072" y="3079"/>
                </a:cubicBezTo>
                <a:lnTo>
                  <a:pt x="3868" y="1870"/>
                </a:lnTo>
                <a:cubicBezTo>
                  <a:pt x="4033" y="1760"/>
                  <a:pt x="4198" y="1631"/>
                  <a:pt x="4308" y="1466"/>
                </a:cubicBezTo>
                <a:cubicBezTo>
                  <a:pt x="4528" y="1118"/>
                  <a:pt x="4345" y="660"/>
                  <a:pt x="4051" y="403"/>
                </a:cubicBezTo>
                <a:cubicBezTo>
                  <a:pt x="3667" y="73"/>
                  <a:pt x="3098" y="0"/>
                  <a:pt x="2622" y="202"/>
                </a:cubicBezTo>
                <a:cubicBezTo>
                  <a:pt x="2402" y="293"/>
                  <a:pt x="2164" y="403"/>
                  <a:pt x="1944" y="513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8"/>
          <p:cNvSpPr/>
          <p:nvPr/>
        </p:nvSpPr>
        <p:spPr>
          <a:xfrm flipH="1">
            <a:off x="6226350" y="4265988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8"/>
          <p:cNvSpPr/>
          <p:nvPr/>
        </p:nvSpPr>
        <p:spPr>
          <a:xfrm flipH="1">
            <a:off x="8789163" y="104065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8"/>
          <p:cNvSpPr/>
          <p:nvPr/>
        </p:nvSpPr>
        <p:spPr>
          <a:xfrm flipH="1">
            <a:off x="2600250" y="4796125"/>
            <a:ext cx="68775" cy="50900"/>
          </a:xfrm>
          <a:custGeom>
            <a:avLst/>
            <a:gdLst/>
            <a:ahLst/>
            <a:cxnLst/>
            <a:rect l="l" t="t" r="r" b="b"/>
            <a:pathLst>
              <a:path w="2751" h="2036" fill="none" extrusionOk="0">
                <a:moveTo>
                  <a:pt x="1" y="1"/>
                </a:moveTo>
                <a:cubicBezTo>
                  <a:pt x="257" y="1247"/>
                  <a:pt x="1504" y="2035"/>
                  <a:pt x="2750" y="172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8"/>
          <p:cNvSpPr/>
          <p:nvPr/>
        </p:nvSpPr>
        <p:spPr>
          <a:xfrm flipH="1">
            <a:off x="4505775" y="4085788"/>
            <a:ext cx="132450" cy="107225"/>
          </a:xfrm>
          <a:custGeom>
            <a:avLst/>
            <a:gdLst/>
            <a:ahLst/>
            <a:cxnLst/>
            <a:rect l="l" t="t" r="r" b="b"/>
            <a:pathLst>
              <a:path w="5298" h="4289" fill="none" extrusionOk="0">
                <a:moveTo>
                  <a:pt x="403" y="4289"/>
                </a:moveTo>
                <a:cubicBezTo>
                  <a:pt x="0" y="1503"/>
                  <a:pt x="3593" y="0"/>
                  <a:pt x="5297" y="2254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8"/>
          <p:cNvSpPr txBox="1"/>
          <p:nvPr/>
        </p:nvSpPr>
        <p:spPr>
          <a:xfrm>
            <a:off x="721025" y="3287050"/>
            <a:ext cx="3371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CREDITS</a:t>
            </a:r>
            <a:r>
              <a:rPr lang="en" sz="12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: This presentation template was created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,</a:t>
            </a:r>
            <a:r>
              <a:rPr lang="en" sz="12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 including icons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 and infographics &amp; images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sz="1200">
              <a:solidFill>
                <a:schemeClr val="accent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"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0"/>
          <p:cNvSpPr/>
          <p:nvPr/>
        </p:nvSpPr>
        <p:spPr>
          <a:xfrm flipH="1">
            <a:off x="6446500" y="4672300"/>
            <a:ext cx="292825" cy="417025"/>
          </a:xfrm>
          <a:custGeom>
            <a:avLst/>
            <a:gdLst/>
            <a:ahLst/>
            <a:cxnLst/>
            <a:rect l="l" t="t" r="r" b="b"/>
            <a:pathLst>
              <a:path w="11713" h="16681" fill="none" extrusionOk="0">
                <a:moveTo>
                  <a:pt x="624" y="9862"/>
                </a:moveTo>
                <a:cubicBezTo>
                  <a:pt x="807" y="12226"/>
                  <a:pt x="2090" y="14572"/>
                  <a:pt x="4234" y="15636"/>
                </a:cubicBezTo>
                <a:cubicBezTo>
                  <a:pt x="6361" y="16680"/>
                  <a:pt x="9275" y="16112"/>
                  <a:pt x="10540" y="14114"/>
                </a:cubicBezTo>
                <a:cubicBezTo>
                  <a:pt x="11713" y="12281"/>
                  <a:pt x="11309" y="9862"/>
                  <a:pt x="10668" y="7791"/>
                </a:cubicBezTo>
                <a:cubicBezTo>
                  <a:pt x="8248" y="1"/>
                  <a:pt x="0" y="1706"/>
                  <a:pt x="624" y="986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0"/>
          <p:cNvSpPr/>
          <p:nvPr/>
        </p:nvSpPr>
        <p:spPr>
          <a:xfrm flipH="1">
            <a:off x="325813" y="3455225"/>
            <a:ext cx="212175" cy="439450"/>
          </a:xfrm>
          <a:custGeom>
            <a:avLst/>
            <a:gdLst/>
            <a:ahLst/>
            <a:cxnLst/>
            <a:rect l="l" t="t" r="r" b="b"/>
            <a:pathLst>
              <a:path w="8487" h="17578" fill="none" extrusionOk="0">
                <a:moveTo>
                  <a:pt x="7992" y="11419"/>
                </a:moveTo>
                <a:cubicBezTo>
                  <a:pt x="8157" y="9880"/>
                  <a:pt x="8487" y="8359"/>
                  <a:pt x="8450" y="6837"/>
                </a:cubicBezTo>
                <a:cubicBezTo>
                  <a:pt x="8450" y="6306"/>
                  <a:pt x="8322" y="5792"/>
                  <a:pt x="8322" y="5279"/>
                </a:cubicBezTo>
                <a:cubicBezTo>
                  <a:pt x="7955" y="3226"/>
                  <a:pt x="6654" y="1210"/>
                  <a:pt x="4656" y="605"/>
                </a:cubicBezTo>
                <a:cubicBezTo>
                  <a:pt x="2640" y="1"/>
                  <a:pt x="128" y="1394"/>
                  <a:pt x="74" y="3483"/>
                </a:cubicBezTo>
                <a:cubicBezTo>
                  <a:pt x="0" y="5994"/>
                  <a:pt x="3116" y="7570"/>
                  <a:pt x="3556" y="10045"/>
                </a:cubicBezTo>
                <a:cubicBezTo>
                  <a:pt x="3776" y="11255"/>
                  <a:pt x="3336" y="12446"/>
                  <a:pt x="3134" y="13656"/>
                </a:cubicBezTo>
                <a:cubicBezTo>
                  <a:pt x="2951" y="14847"/>
                  <a:pt x="3153" y="16295"/>
                  <a:pt x="4216" y="16900"/>
                </a:cubicBezTo>
                <a:cubicBezTo>
                  <a:pt x="5407" y="17578"/>
                  <a:pt x="7020" y="16662"/>
                  <a:pt x="7570" y="15415"/>
                </a:cubicBezTo>
                <a:cubicBezTo>
                  <a:pt x="8010" y="14389"/>
                  <a:pt x="7845" y="13124"/>
                  <a:pt x="7918" y="12024"/>
                </a:cubicBezTo>
                <a:cubicBezTo>
                  <a:pt x="7955" y="11823"/>
                  <a:pt x="7973" y="11621"/>
                  <a:pt x="7992" y="11419"/>
                </a:cubicBezTo>
                <a:close/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 flipH="1">
            <a:off x="3046425" y="218250"/>
            <a:ext cx="106775" cy="199825"/>
          </a:xfrm>
          <a:custGeom>
            <a:avLst/>
            <a:gdLst/>
            <a:ahLst/>
            <a:cxnLst/>
            <a:rect l="l" t="t" r="r" b="b"/>
            <a:pathLst>
              <a:path w="4271" h="7993" fill="none" extrusionOk="0">
                <a:moveTo>
                  <a:pt x="495" y="4143"/>
                </a:moveTo>
                <a:cubicBezTo>
                  <a:pt x="257" y="3318"/>
                  <a:pt x="0" y="2475"/>
                  <a:pt x="165" y="1614"/>
                </a:cubicBezTo>
                <a:cubicBezTo>
                  <a:pt x="330" y="770"/>
                  <a:pt x="1081" y="1"/>
                  <a:pt x="1925" y="111"/>
                </a:cubicBezTo>
                <a:cubicBezTo>
                  <a:pt x="2658" y="202"/>
                  <a:pt x="3171" y="917"/>
                  <a:pt x="3354" y="1632"/>
                </a:cubicBezTo>
                <a:cubicBezTo>
                  <a:pt x="3538" y="2347"/>
                  <a:pt x="3519" y="3098"/>
                  <a:pt x="3702" y="3813"/>
                </a:cubicBezTo>
                <a:cubicBezTo>
                  <a:pt x="3886" y="4546"/>
                  <a:pt x="4271" y="5261"/>
                  <a:pt x="4197" y="6013"/>
                </a:cubicBezTo>
                <a:cubicBezTo>
                  <a:pt x="4106" y="6782"/>
                  <a:pt x="3519" y="7424"/>
                  <a:pt x="2731" y="7571"/>
                </a:cubicBezTo>
                <a:cubicBezTo>
                  <a:pt x="513" y="7992"/>
                  <a:pt x="898" y="5463"/>
                  <a:pt x="495" y="4143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 flipH="1">
            <a:off x="8633800" y="4083700"/>
            <a:ext cx="234625" cy="214475"/>
          </a:xfrm>
          <a:custGeom>
            <a:avLst/>
            <a:gdLst/>
            <a:ahLst/>
            <a:cxnLst/>
            <a:rect l="l" t="t" r="r" b="b"/>
            <a:pathLst>
              <a:path w="9385" h="8579" fill="none" extrusionOk="0">
                <a:moveTo>
                  <a:pt x="5462" y="184"/>
                </a:moveTo>
                <a:cubicBezTo>
                  <a:pt x="4711" y="458"/>
                  <a:pt x="3978" y="807"/>
                  <a:pt x="3281" y="1192"/>
                </a:cubicBezTo>
                <a:cubicBezTo>
                  <a:pt x="2365" y="1595"/>
                  <a:pt x="1577" y="2273"/>
                  <a:pt x="1027" y="3116"/>
                </a:cubicBezTo>
                <a:cubicBezTo>
                  <a:pt x="0" y="4784"/>
                  <a:pt x="404" y="7442"/>
                  <a:pt x="2273" y="8047"/>
                </a:cubicBezTo>
                <a:cubicBezTo>
                  <a:pt x="3923" y="8578"/>
                  <a:pt x="5572" y="7295"/>
                  <a:pt x="6727" y="5994"/>
                </a:cubicBezTo>
                <a:cubicBezTo>
                  <a:pt x="7918" y="4656"/>
                  <a:pt x="9385" y="2511"/>
                  <a:pt x="7973" y="788"/>
                </a:cubicBezTo>
                <a:cubicBezTo>
                  <a:pt x="7570" y="294"/>
                  <a:pt x="6965" y="0"/>
                  <a:pt x="6324" y="19"/>
                </a:cubicBezTo>
                <a:cubicBezTo>
                  <a:pt x="6031" y="37"/>
                  <a:pt x="5737" y="92"/>
                  <a:pt x="5462" y="184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 flipH="1">
            <a:off x="8760988" y="1475375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0"/>
          <p:cNvSpPr/>
          <p:nvPr/>
        </p:nvSpPr>
        <p:spPr>
          <a:xfrm flipH="1">
            <a:off x="7895600" y="254463"/>
            <a:ext cx="130150" cy="127400"/>
          </a:xfrm>
          <a:custGeom>
            <a:avLst/>
            <a:gdLst/>
            <a:ahLst/>
            <a:cxnLst/>
            <a:rect l="l" t="t" r="r" b="b"/>
            <a:pathLst>
              <a:path w="5206" h="5096" fill="none" extrusionOk="0">
                <a:moveTo>
                  <a:pt x="459" y="1668"/>
                </a:moveTo>
                <a:cubicBezTo>
                  <a:pt x="1" y="2548"/>
                  <a:pt x="330" y="3703"/>
                  <a:pt x="1155" y="4362"/>
                </a:cubicBezTo>
                <a:cubicBezTo>
                  <a:pt x="1962" y="5004"/>
                  <a:pt x="3080" y="5096"/>
                  <a:pt x="3978" y="4582"/>
                </a:cubicBezTo>
                <a:cubicBezTo>
                  <a:pt x="4968" y="3978"/>
                  <a:pt x="5206" y="2640"/>
                  <a:pt x="4784" y="1631"/>
                </a:cubicBezTo>
                <a:cubicBezTo>
                  <a:pt x="4088" y="0"/>
                  <a:pt x="2072" y="55"/>
                  <a:pt x="899" y="1100"/>
                </a:cubicBezTo>
                <a:cubicBezTo>
                  <a:pt x="715" y="1265"/>
                  <a:pt x="569" y="1448"/>
                  <a:pt x="459" y="1668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0"/>
          <p:cNvSpPr/>
          <p:nvPr/>
        </p:nvSpPr>
        <p:spPr>
          <a:xfrm flipH="1">
            <a:off x="8785500" y="4721875"/>
            <a:ext cx="85250" cy="74250"/>
          </a:xfrm>
          <a:custGeom>
            <a:avLst/>
            <a:gdLst/>
            <a:ahLst/>
            <a:cxnLst/>
            <a:rect l="l" t="t" r="r" b="b"/>
            <a:pathLst>
              <a:path w="3410" h="2970" fill="none" extrusionOk="0">
                <a:moveTo>
                  <a:pt x="202" y="697"/>
                </a:moveTo>
                <a:cubicBezTo>
                  <a:pt x="129" y="788"/>
                  <a:pt x="92" y="880"/>
                  <a:pt x="56" y="972"/>
                </a:cubicBezTo>
                <a:cubicBezTo>
                  <a:pt x="1" y="1265"/>
                  <a:pt x="56" y="1576"/>
                  <a:pt x="202" y="1833"/>
                </a:cubicBezTo>
                <a:cubicBezTo>
                  <a:pt x="386" y="2163"/>
                  <a:pt x="661" y="2420"/>
                  <a:pt x="1009" y="2585"/>
                </a:cubicBezTo>
                <a:cubicBezTo>
                  <a:pt x="1632" y="2914"/>
                  <a:pt x="2530" y="2969"/>
                  <a:pt x="3025" y="2365"/>
                </a:cubicBezTo>
                <a:cubicBezTo>
                  <a:pt x="3098" y="2255"/>
                  <a:pt x="3172" y="2126"/>
                  <a:pt x="3227" y="1998"/>
                </a:cubicBezTo>
                <a:cubicBezTo>
                  <a:pt x="3410" y="1576"/>
                  <a:pt x="3337" y="1082"/>
                  <a:pt x="3062" y="715"/>
                </a:cubicBezTo>
                <a:cubicBezTo>
                  <a:pt x="2475" y="0"/>
                  <a:pt x="1320" y="0"/>
                  <a:pt x="569" y="403"/>
                </a:cubicBezTo>
                <a:cubicBezTo>
                  <a:pt x="422" y="477"/>
                  <a:pt x="294" y="568"/>
                  <a:pt x="202" y="697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0"/>
          <p:cNvSpPr/>
          <p:nvPr/>
        </p:nvSpPr>
        <p:spPr>
          <a:xfrm flipH="1">
            <a:off x="6873975" y="264650"/>
            <a:ext cx="113200" cy="90750"/>
          </a:xfrm>
          <a:custGeom>
            <a:avLst/>
            <a:gdLst/>
            <a:ahLst/>
            <a:cxnLst/>
            <a:rect l="l" t="t" r="r" b="b"/>
            <a:pathLst>
              <a:path w="4528" h="3630" fill="none" extrusionOk="0">
                <a:moveTo>
                  <a:pt x="1705" y="605"/>
                </a:moveTo>
                <a:cubicBezTo>
                  <a:pt x="1485" y="715"/>
                  <a:pt x="1284" y="807"/>
                  <a:pt x="1064" y="917"/>
                </a:cubicBezTo>
                <a:cubicBezTo>
                  <a:pt x="514" y="1210"/>
                  <a:pt x="56" y="1705"/>
                  <a:pt x="19" y="2365"/>
                </a:cubicBezTo>
                <a:cubicBezTo>
                  <a:pt x="1" y="2823"/>
                  <a:pt x="184" y="3336"/>
                  <a:pt x="661" y="3501"/>
                </a:cubicBezTo>
                <a:lnTo>
                  <a:pt x="734" y="3519"/>
                </a:lnTo>
                <a:cubicBezTo>
                  <a:pt x="1210" y="3629"/>
                  <a:pt x="1669" y="3354"/>
                  <a:pt x="2072" y="3079"/>
                </a:cubicBezTo>
                <a:lnTo>
                  <a:pt x="3868" y="1870"/>
                </a:lnTo>
                <a:cubicBezTo>
                  <a:pt x="4033" y="1760"/>
                  <a:pt x="4198" y="1631"/>
                  <a:pt x="4308" y="1466"/>
                </a:cubicBezTo>
                <a:cubicBezTo>
                  <a:pt x="4528" y="1118"/>
                  <a:pt x="4345" y="660"/>
                  <a:pt x="4051" y="403"/>
                </a:cubicBezTo>
                <a:cubicBezTo>
                  <a:pt x="3667" y="73"/>
                  <a:pt x="3098" y="0"/>
                  <a:pt x="2622" y="202"/>
                </a:cubicBezTo>
                <a:cubicBezTo>
                  <a:pt x="2402" y="293"/>
                  <a:pt x="2164" y="403"/>
                  <a:pt x="1944" y="513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0"/>
          <p:cNvSpPr/>
          <p:nvPr/>
        </p:nvSpPr>
        <p:spPr>
          <a:xfrm flipH="1">
            <a:off x="323750" y="936400"/>
            <a:ext cx="115500" cy="108175"/>
          </a:xfrm>
          <a:custGeom>
            <a:avLst/>
            <a:gdLst/>
            <a:ahLst/>
            <a:cxnLst/>
            <a:rect l="l" t="t" r="r" b="b"/>
            <a:pathLst>
              <a:path w="4620" h="4327" fill="none" extrusionOk="0">
                <a:moveTo>
                  <a:pt x="733" y="935"/>
                </a:moveTo>
                <a:cubicBezTo>
                  <a:pt x="0" y="2163"/>
                  <a:pt x="990" y="4326"/>
                  <a:pt x="2676" y="3996"/>
                </a:cubicBezTo>
                <a:cubicBezTo>
                  <a:pt x="4253" y="3703"/>
                  <a:pt x="4619" y="1613"/>
                  <a:pt x="3409" y="642"/>
                </a:cubicBezTo>
                <a:cubicBezTo>
                  <a:pt x="2640" y="1"/>
                  <a:pt x="1283" y="19"/>
                  <a:pt x="733" y="935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0"/>
          <p:cNvSpPr/>
          <p:nvPr/>
        </p:nvSpPr>
        <p:spPr>
          <a:xfrm flipH="1">
            <a:off x="1698950" y="345750"/>
            <a:ext cx="77450" cy="72900"/>
          </a:xfrm>
          <a:custGeom>
            <a:avLst/>
            <a:gdLst/>
            <a:ahLst/>
            <a:cxnLst/>
            <a:rect l="l" t="t" r="r" b="b"/>
            <a:pathLst>
              <a:path w="3098" h="2916" fill="none" extrusionOk="0">
                <a:moveTo>
                  <a:pt x="788" y="496"/>
                </a:moveTo>
                <a:cubicBezTo>
                  <a:pt x="843" y="459"/>
                  <a:pt x="898" y="404"/>
                  <a:pt x="972" y="367"/>
                </a:cubicBezTo>
                <a:cubicBezTo>
                  <a:pt x="1650" y="1"/>
                  <a:pt x="2658" y="367"/>
                  <a:pt x="2878" y="1137"/>
                </a:cubicBezTo>
                <a:cubicBezTo>
                  <a:pt x="3098" y="1980"/>
                  <a:pt x="2291" y="2915"/>
                  <a:pt x="1430" y="2787"/>
                </a:cubicBezTo>
                <a:cubicBezTo>
                  <a:pt x="367" y="2640"/>
                  <a:pt x="0" y="1156"/>
                  <a:pt x="788" y="496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0"/>
          <p:cNvSpPr/>
          <p:nvPr/>
        </p:nvSpPr>
        <p:spPr>
          <a:xfrm flipH="1">
            <a:off x="1253600" y="124400"/>
            <a:ext cx="74700" cy="72875"/>
          </a:xfrm>
          <a:custGeom>
            <a:avLst/>
            <a:gdLst/>
            <a:ahLst/>
            <a:cxnLst/>
            <a:rect l="l" t="t" r="r" b="b"/>
            <a:pathLst>
              <a:path w="2988" h="2915" fill="none" extrusionOk="0">
                <a:moveTo>
                  <a:pt x="128" y="825"/>
                </a:moveTo>
                <a:cubicBezTo>
                  <a:pt x="0" y="1320"/>
                  <a:pt x="165" y="1852"/>
                  <a:pt x="568" y="2182"/>
                </a:cubicBezTo>
                <a:cubicBezTo>
                  <a:pt x="1595" y="2915"/>
                  <a:pt x="2988" y="1925"/>
                  <a:pt x="2310" y="734"/>
                </a:cubicBezTo>
                <a:cubicBezTo>
                  <a:pt x="2126" y="422"/>
                  <a:pt x="1833" y="202"/>
                  <a:pt x="1503" y="92"/>
                </a:cubicBezTo>
                <a:cubicBezTo>
                  <a:pt x="1246" y="1"/>
                  <a:pt x="990" y="1"/>
                  <a:pt x="733" y="92"/>
                </a:cubicBezTo>
                <a:cubicBezTo>
                  <a:pt x="422" y="221"/>
                  <a:pt x="202" y="495"/>
                  <a:pt x="128" y="825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30"/>
          <p:cNvSpPr/>
          <p:nvPr/>
        </p:nvSpPr>
        <p:spPr>
          <a:xfrm flipH="1">
            <a:off x="7353500" y="4920225"/>
            <a:ext cx="142075" cy="169100"/>
          </a:xfrm>
          <a:custGeom>
            <a:avLst/>
            <a:gdLst/>
            <a:ahLst/>
            <a:cxnLst/>
            <a:rect l="l" t="t" r="r" b="b"/>
            <a:pathLst>
              <a:path w="5683" h="6764" fill="none" extrusionOk="0">
                <a:moveTo>
                  <a:pt x="1302" y="1375"/>
                </a:moveTo>
                <a:cubicBezTo>
                  <a:pt x="3135" y="0"/>
                  <a:pt x="5682" y="1540"/>
                  <a:pt x="5353" y="3776"/>
                </a:cubicBezTo>
                <a:cubicBezTo>
                  <a:pt x="5023" y="6031"/>
                  <a:pt x="2145" y="6764"/>
                  <a:pt x="789" y="4931"/>
                </a:cubicBezTo>
                <a:cubicBezTo>
                  <a:pt x="0" y="3795"/>
                  <a:pt x="220" y="2237"/>
                  <a:pt x="1302" y="1375"/>
                </a:cubicBezTo>
                <a:close/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30"/>
          <p:cNvSpPr/>
          <p:nvPr/>
        </p:nvSpPr>
        <p:spPr>
          <a:xfrm flipH="1">
            <a:off x="8684888" y="2390200"/>
            <a:ext cx="132450" cy="107225"/>
          </a:xfrm>
          <a:custGeom>
            <a:avLst/>
            <a:gdLst/>
            <a:ahLst/>
            <a:cxnLst/>
            <a:rect l="l" t="t" r="r" b="b"/>
            <a:pathLst>
              <a:path w="5298" h="4289" fill="none" extrusionOk="0">
                <a:moveTo>
                  <a:pt x="403" y="4289"/>
                </a:moveTo>
                <a:cubicBezTo>
                  <a:pt x="0" y="1503"/>
                  <a:pt x="3593" y="0"/>
                  <a:pt x="5297" y="2254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0"/>
          <p:cNvSpPr/>
          <p:nvPr/>
        </p:nvSpPr>
        <p:spPr>
          <a:xfrm flipH="1">
            <a:off x="6161375" y="28930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0"/>
          <p:cNvSpPr/>
          <p:nvPr/>
        </p:nvSpPr>
        <p:spPr>
          <a:xfrm flipH="1">
            <a:off x="8716725" y="3286225"/>
            <a:ext cx="68775" cy="50900"/>
          </a:xfrm>
          <a:custGeom>
            <a:avLst/>
            <a:gdLst/>
            <a:ahLst/>
            <a:cxnLst/>
            <a:rect l="l" t="t" r="r" b="b"/>
            <a:pathLst>
              <a:path w="2751" h="2036" fill="none" extrusionOk="0">
                <a:moveTo>
                  <a:pt x="1" y="1"/>
                </a:moveTo>
                <a:cubicBezTo>
                  <a:pt x="257" y="1247"/>
                  <a:pt x="1504" y="2035"/>
                  <a:pt x="2750" y="172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0"/>
          <p:cNvSpPr/>
          <p:nvPr/>
        </p:nvSpPr>
        <p:spPr>
          <a:xfrm flipH="1">
            <a:off x="8343450" y="4796125"/>
            <a:ext cx="44925" cy="78400"/>
          </a:xfrm>
          <a:custGeom>
            <a:avLst/>
            <a:gdLst/>
            <a:ahLst/>
            <a:cxnLst/>
            <a:rect l="l" t="t" r="r" b="b"/>
            <a:pathLst>
              <a:path w="1797" h="3136" fill="none" extrusionOk="0">
                <a:moveTo>
                  <a:pt x="0" y="3135"/>
                </a:moveTo>
                <a:cubicBezTo>
                  <a:pt x="843" y="2255"/>
                  <a:pt x="1467" y="1174"/>
                  <a:pt x="1796" y="1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30"/>
          <p:cNvSpPr/>
          <p:nvPr/>
        </p:nvSpPr>
        <p:spPr>
          <a:xfrm flipH="1">
            <a:off x="323750" y="124400"/>
            <a:ext cx="28425" cy="117325"/>
          </a:xfrm>
          <a:custGeom>
            <a:avLst/>
            <a:gdLst/>
            <a:ahLst/>
            <a:cxnLst/>
            <a:rect l="l" t="t" r="r" b="b"/>
            <a:pathLst>
              <a:path w="1137" h="4693" fill="none" extrusionOk="0">
                <a:moveTo>
                  <a:pt x="0" y="0"/>
                </a:moveTo>
                <a:cubicBezTo>
                  <a:pt x="752" y="1448"/>
                  <a:pt x="1137" y="3061"/>
                  <a:pt x="1118" y="469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0"/>
          <p:cNvSpPr/>
          <p:nvPr/>
        </p:nvSpPr>
        <p:spPr>
          <a:xfrm flipH="1">
            <a:off x="2338550" y="287663"/>
            <a:ext cx="145725" cy="60975"/>
          </a:xfrm>
          <a:custGeom>
            <a:avLst/>
            <a:gdLst/>
            <a:ahLst/>
            <a:cxnLst/>
            <a:rect l="l" t="t" r="r" b="b"/>
            <a:pathLst>
              <a:path w="5829" h="2439" fill="none" extrusionOk="0">
                <a:moveTo>
                  <a:pt x="0" y="0"/>
                </a:moveTo>
                <a:cubicBezTo>
                  <a:pt x="1485" y="1613"/>
                  <a:pt x="3648" y="2438"/>
                  <a:pt x="5829" y="2237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0"/>
          <p:cNvSpPr/>
          <p:nvPr/>
        </p:nvSpPr>
        <p:spPr>
          <a:xfrm flipH="1">
            <a:off x="325813" y="2139900"/>
            <a:ext cx="111375" cy="49525"/>
          </a:xfrm>
          <a:custGeom>
            <a:avLst/>
            <a:gdLst/>
            <a:ahLst/>
            <a:cxnLst/>
            <a:rect l="l" t="t" r="r" b="b"/>
            <a:pathLst>
              <a:path w="4455" h="1981" fill="none" extrusionOk="0">
                <a:moveTo>
                  <a:pt x="1" y="1980"/>
                </a:moveTo>
                <a:cubicBezTo>
                  <a:pt x="991" y="551"/>
                  <a:pt x="2842" y="1"/>
                  <a:pt x="4455" y="679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0"/>
          <p:cNvSpPr/>
          <p:nvPr/>
        </p:nvSpPr>
        <p:spPr>
          <a:xfrm flipH="1">
            <a:off x="191550" y="2808775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0"/>
          <p:cNvSpPr/>
          <p:nvPr/>
        </p:nvSpPr>
        <p:spPr>
          <a:xfrm flipH="1">
            <a:off x="437200" y="4503425"/>
            <a:ext cx="113200" cy="90750"/>
          </a:xfrm>
          <a:custGeom>
            <a:avLst/>
            <a:gdLst/>
            <a:ahLst/>
            <a:cxnLst/>
            <a:rect l="l" t="t" r="r" b="b"/>
            <a:pathLst>
              <a:path w="4528" h="3630" fill="none" extrusionOk="0">
                <a:moveTo>
                  <a:pt x="1705" y="605"/>
                </a:moveTo>
                <a:cubicBezTo>
                  <a:pt x="1485" y="715"/>
                  <a:pt x="1284" y="807"/>
                  <a:pt x="1064" y="917"/>
                </a:cubicBezTo>
                <a:cubicBezTo>
                  <a:pt x="514" y="1210"/>
                  <a:pt x="56" y="1705"/>
                  <a:pt x="19" y="2365"/>
                </a:cubicBezTo>
                <a:cubicBezTo>
                  <a:pt x="1" y="2823"/>
                  <a:pt x="184" y="3336"/>
                  <a:pt x="661" y="3501"/>
                </a:cubicBezTo>
                <a:lnTo>
                  <a:pt x="734" y="3519"/>
                </a:lnTo>
                <a:cubicBezTo>
                  <a:pt x="1210" y="3629"/>
                  <a:pt x="1669" y="3354"/>
                  <a:pt x="2072" y="3079"/>
                </a:cubicBezTo>
                <a:lnTo>
                  <a:pt x="3868" y="1870"/>
                </a:lnTo>
                <a:cubicBezTo>
                  <a:pt x="4033" y="1760"/>
                  <a:pt x="4198" y="1631"/>
                  <a:pt x="4308" y="1466"/>
                </a:cubicBezTo>
                <a:cubicBezTo>
                  <a:pt x="4528" y="1118"/>
                  <a:pt x="4345" y="660"/>
                  <a:pt x="4051" y="403"/>
                </a:cubicBezTo>
                <a:cubicBezTo>
                  <a:pt x="3667" y="73"/>
                  <a:pt x="3098" y="0"/>
                  <a:pt x="2622" y="202"/>
                </a:cubicBezTo>
                <a:cubicBezTo>
                  <a:pt x="2402" y="293"/>
                  <a:pt x="2164" y="403"/>
                  <a:pt x="1944" y="513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30"/>
          <p:cNvSpPr/>
          <p:nvPr/>
        </p:nvSpPr>
        <p:spPr>
          <a:xfrm flipH="1">
            <a:off x="8712150" y="289288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30"/>
          <p:cNvSpPr/>
          <p:nvPr/>
        </p:nvSpPr>
        <p:spPr>
          <a:xfrm flipH="1">
            <a:off x="8789163" y="104065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0"/>
          <p:cNvSpPr/>
          <p:nvPr/>
        </p:nvSpPr>
        <p:spPr>
          <a:xfrm flipH="1">
            <a:off x="1005025" y="4979325"/>
            <a:ext cx="68775" cy="50900"/>
          </a:xfrm>
          <a:custGeom>
            <a:avLst/>
            <a:gdLst/>
            <a:ahLst/>
            <a:cxnLst/>
            <a:rect l="l" t="t" r="r" b="b"/>
            <a:pathLst>
              <a:path w="2751" h="2036" fill="none" extrusionOk="0">
                <a:moveTo>
                  <a:pt x="1" y="1"/>
                </a:moveTo>
                <a:cubicBezTo>
                  <a:pt x="257" y="1247"/>
                  <a:pt x="1504" y="2035"/>
                  <a:pt x="2750" y="172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0"/>
          <p:cNvSpPr/>
          <p:nvPr/>
        </p:nvSpPr>
        <p:spPr>
          <a:xfrm flipH="1">
            <a:off x="5724800" y="4705388"/>
            <a:ext cx="132450" cy="107225"/>
          </a:xfrm>
          <a:custGeom>
            <a:avLst/>
            <a:gdLst/>
            <a:ahLst/>
            <a:cxnLst/>
            <a:rect l="l" t="t" r="r" b="b"/>
            <a:pathLst>
              <a:path w="5298" h="4289" fill="none" extrusionOk="0">
                <a:moveTo>
                  <a:pt x="403" y="4289"/>
                </a:moveTo>
                <a:cubicBezTo>
                  <a:pt x="0" y="1503"/>
                  <a:pt x="3593" y="0"/>
                  <a:pt x="5297" y="2254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58" name="Google Shape;58;p4"/>
          <p:cNvSpPr/>
          <p:nvPr/>
        </p:nvSpPr>
        <p:spPr>
          <a:xfrm rot="-5400000" flipH="1">
            <a:off x="312677" y="4104922"/>
            <a:ext cx="134286" cy="278128"/>
          </a:xfrm>
          <a:custGeom>
            <a:avLst/>
            <a:gdLst/>
            <a:ahLst/>
            <a:cxnLst/>
            <a:rect l="l" t="t" r="r" b="b"/>
            <a:pathLst>
              <a:path w="8487" h="17578" fill="none" extrusionOk="0">
                <a:moveTo>
                  <a:pt x="7992" y="11419"/>
                </a:moveTo>
                <a:cubicBezTo>
                  <a:pt x="8157" y="9880"/>
                  <a:pt x="8487" y="8359"/>
                  <a:pt x="8450" y="6837"/>
                </a:cubicBezTo>
                <a:cubicBezTo>
                  <a:pt x="8450" y="6306"/>
                  <a:pt x="8322" y="5792"/>
                  <a:pt x="8322" y="5279"/>
                </a:cubicBezTo>
                <a:cubicBezTo>
                  <a:pt x="7955" y="3226"/>
                  <a:pt x="6654" y="1210"/>
                  <a:pt x="4656" y="605"/>
                </a:cubicBezTo>
                <a:cubicBezTo>
                  <a:pt x="2640" y="1"/>
                  <a:pt x="128" y="1394"/>
                  <a:pt x="74" y="3483"/>
                </a:cubicBezTo>
                <a:cubicBezTo>
                  <a:pt x="0" y="5994"/>
                  <a:pt x="3116" y="7570"/>
                  <a:pt x="3556" y="10045"/>
                </a:cubicBezTo>
                <a:cubicBezTo>
                  <a:pt x="3776" y="11255"/>
                  <a:pt x="3336" y="12446"/>
                  <a:pt x="3134" y="13656"/>
                </a:cubicBezTo>
                <a:cubicBezTo>
                  <a:pt x="2951" y="14847"/>
                  <a:pt x="3153" y="16295"/>
                  <a:pt x="4216" y="16900"/>
                </a:cubicBezTo>
                <a:cubicBezTo>
                  <a:pt x="5407" y="17578"/>
                  <a:pt x="7020" y="16662"/>
                  <a:pt x="7570" y="15415"/>
                </a:cubicBezTo>
                <a:cubicBezTo>
                  <a:pt x="8010" y="14389"/>
                  <a:pt x="7845" y="13124"/>
                  <a:pt x="7918" y="12024"/>
                </a:cubicBezTo>
                <a:cubicBezTo>
                  <a:pt x="7955" y="11823"/>
                  <a:pt x="7973" y="11621"/>
                  <a:pt x="7992" y="11419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 flipH="1">
            <a:off x="8840825" y="2104400"/>
            <a:ext cx="106775" cy="199825"/>
          </a:xfrm>
          <a:custGeom>
            <a:avLst/>
            <a:gdLst/>
            <a:ahLst/>
            <a:cxnLst/>
            <a:rect l="l" t="t" r="r" b="b"/>
            <a:pathLst>
              <a:path w="4271" h="7993" fill="none" extrusionOk="0">
                <a:moveTo>
                  <a:pt x="495" y="4143"/>
                </a:moveTo>
                <a:cubicBezTo>
                  <a:pt x="257" y="3318"/>
                  <a:pt x="0" y="2475"/>
                  <a:pt x="165" y="1614"/>
                </a:cubicBezTo>
                <a:cubicBezTo>
                  <a:pt x="330" y="770"/>
                  <a:pt x="1081" y="1"/>
                  <a:pt x="1925" y="111"/>
                </a:cubicBezTo>
                <a:cubicBezTo>
                  <a:pt x="2658" y="202"/>
                  <a:pt x="3171" y="917"/>
                  <a:pt x="3354" y="1632"/>
                </a:cubicBezTo>
                <a:cubicBezTo>
                  <a:pt x="3538" y="2347"/>
                  <a:pt x="3519" y="3098"/>
                  <a:pt x="3702" y="3813"/>
                </a:cubicBezTo>
                <a:cubicBezTo>
                  <a:pt x="3886" y="4546"/>
                  <a:pt x="4271" y="5261"/>
                  <a:pt x="4197" y="6013"/>
                </a:cubicBezTo>
                <a:cubicBezTo>
                  <a:pt x="4106" y="6782"/>
                  <a:pt x="3519" y="7424"/>
                  <a:pt x="2731" y="7571"/>
                </a:cubicBezTo>
                <a:cubicBezTo>
                  <a:pt x="513" y="7992"/>
                  <a:pt x="898" y="5463"/>
                  <a:pt x="495" y="4143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"/>
          <p:cNvSpPr/>
          <p:nvPr/>
        </p:nvSpPr>
        <p:spPr>
          <a:xfrm flipH="1">
            <a:off x="1834675" y="235225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flipH="1">
            <a:off x="6898800" y="252863"/>
            <a:ext cx="113200" cy="90750"/>
          </a:xfrm>
          <a:custGeom>
            <a:avLst/>
            <a:gdLst/>
            <a:ahLst/>
            <a:cxnLst/>
            <a:rect l="l" t="t" r="r" b="b"/>
            <a:pathLst>
              <a:path w="4528" h="3630" fill="none" extrusionOk="0">
                <a:moveTo>
                  <a:pt x="1705" y="605"/>
                </a:moveTo>
                <a:cubicBezTo>
                  <a:pt x="1485" y="715"/>
                  <a:pt x="1284" y="807"/>
                  <a:pt x="1064" y="917"/>
                </a:cubicBezTo>
                <a:cubicBezTo>
                  <a:pt x="514" y="1210"/>
                  <a:pt x="56" y="1705"/>
                  <a:pt x="19" y="2365"/>
                </a:cubicBezTo>
                <a:cubicBezTo>
                  <a:pt x="1" y="2823"/>
                  <a:pt x="184" y="3336"/>
                  <a:pt x="661" y="3501"/>
                </a:cubicBezTo>
                <a:lnTo>
                  <a:pt x="734" y="3519"/>
                </a:lnTo>
                <a:cubicBezTo>
                  <a:pt x="1210" y="3629"/>
                  <a:pt x="1669" y="3354"/>
                  <a:pt x="2072" y="3079"/>
                </a:cubicBezTo>
                <a:lnTo>
                  <a:pt x="3868" y="1870"/>
                </a:lnTo>
                <a:cubicBezTo>
                  <a:pt x="4033" y="1760"/>
                  <a:pt x="4198" y="1631"/>
                  <a:pt x="4308" y="1466"/>
                </a:cubicBezTo>
                <a:cubicBezTo>
                  <a:pt x="4528" y="1118"/>
                  <a:pt x="4345" y="660"/>
                  <a:pt x="4051" y="403"/>
                </a:cubicBezTo>
                <a:cubicBezTo>
                  <a:pt x="3667" y="73"/>
                  <a:pt x="3098" y="0"/>
                  <a:pt x="2622" y="202"/>
                </a:cubicBezTo>
                <a:cubicBezTo>
                  <a:pt x="2402" y="293"/>
                  <a:pt x="2164" y="403"/>
                  <a:pt x="1944" y="513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/>
          <p:nvPr/>
        </p:nvSpPr>
        <p:spPr>
          <a:xfrm flipH="1">
            <a:off x="8634375" y="759000"/>
            <a:ext cx="115500" cy="108175"/>
          </a:xfrm>
          <a:custGeom>
            <a:avLst/>
            <a:gdLst/>
            <a:ahLst/>
            <a:cxnLst/>
            <a:rect l="l" t="t" r="r" b="b"/>
            <a:pathLst>
              <a:path w="4620" h="4327" fill="none" extrusionOk="0">
                <a:moveTo>
                  <a:pt x="733" y="935"/>
                </a:moveTo>
                <a:cubicBezTo>
                  <a:pt x="0" y="2163"/>
                  <a:pt x="990" y="4326"/>
                  <a:pt x="2676" y="3996"/>
                </a:cubicBezTo>
                <a:cubicBezTo>
                  <a:pt x="4253" y="3703"/>
                  <a:pt x="4619" y="1613"/>
                  <a:pt x="3409" y="642"/>
                </a:cubicBezTo>
                <a:cubicBezTo>
                  <a:pt x="2640" y="1"/>
                  <a:pt x="1283" y="19"/>
                  <a:pt x="733" y="935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 flipH="1">
            <a:off x="5687950" y="4764275"/>
            <a:ext cx="77450" cy="72900"/>
          </a:xfrm>
          <a:custGeom>
            <a:avLst/>
            <a:gdLst/>
            <a:ahLst/>
            <a:cxnLst/>
            <a:rect l="l" t="t" r="r" b="b"/>
            <a:pathLst>
              <a:path w="3098" h="2916" fill="none" extrusionOk="0">
                <a:moveTo>
                  <a:pt x="788" y="496"/>
                </a:moveTo>
                <a:cubicBezTo>
                  <a:pt x="843" y="459"/>
                  <a:pt x="898" y="404"/>
                  <a:pt x="972" y="367"/>
                </a:cubicBezTo>
                <a:cubicBezTo>
                  <a:pt x="1650" y="1"/>
                  <a:pt x="2658" y="367"/>
                  <a:pt x="2878" y="1137"/>
                </a:cubicBezTo>
                <a:cubicBezTo>
                  <a:pt x="3098" y="1980"/>
                  <a:pt x="2291" y="2915"/>
                  <a:pt x="1430" y="2787"/>
                </a:cubicBezTo>
                <a:cubicBezTo>
                  <a:pt x="367" y="2640"/>
                  <a:pt x="0" y="1156"/>
                  <a:pt x="788" y="496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 flipH="1">
            <a:off x="8654775" y="1346125"/>
            <a:ext cx="74700" cy="72875"/>
          </a:xfrm>
          <a:custGeom>
            <a:avLst/>
            <a:gdLst/>
            <a:ahLst/>
            <a:cxnLst/>
            <a:rect l="l" t="t" r="r" b="b"/>
            <a:pathLst>
              <a:path w="2988" h="2915" fill="none" extrusionOk="0">
                <a:moveTo>
                  <a:pt x="128" y="825"/>
                </a:moveTo>
                <a:cubicBezTo>
                  <a:pt x="0" y="1320"/>
                  <a:pt x="165" y="1852"/>
                  <a:pt x="568" y="2182"/>
                </a:cubicBezTo>
                <a:cubicBezTo>
                  <a:pt x="1595" y="2915"/>
                  <a:pt x="2988" y="1925"/>
                  <a:pt x="2310" y="734"/>
                </a:cubicBezTo>
                <a:cubicBezTo>
                  <a:pt x="2126" y="422"/>
                  <a:pt x="1833" y="202"/>
                  <a:pt x="1503" y="92"/>
                </a:cubicBezTo>
                <a:cubicBezTo>
                  <a:pt x="1246" y="1"/>
                  <a:pt x="990" y="1"/>
                  <a:pt x="733" y="92"/>
                </a:cubicBezTo>
                <a:cubicBezTo>
                  <a:pt x="422" y="221"/>
                  <a:pt x="202" y="495"/>
                  <a:pt x="128" y="825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 flipH="1">
            <a:off x="7603575" y="486355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 flipH="1">
            <a:off x="607050" y="239575"/>
            <a:ext cx="28425" cy="117325"/>
          </a:xfrm>
          <a:custGeom>
            <a:avLst/>
            <a:gdLst/>
            <a:ahLst/>
            <a:cxnLst/>
            <a:rect l="l" t="t" r="r" b="b"/>
            <a:pathLst>
              <a:path w="1137" h="4693" fill="none" extrusionOk="0">
                <a:moveTo>
                  <a:pt x="0" y="0"/>
                </a:moveTo>
                <a:cubicBezTo>
                  <a:pt x="752" y="1448"/>
                  <a:pt x="1137" y="3061"/>
                  <a:pt x="1118" y="469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"/>
          <p:cNvSpPr/>
          <p:nvPr/>
        </p:nvSpPr>
        <p:spPr>
          <a:xfrm flipH="1">
            <a:off x="2836675" y="398488"/>
            <a:ext cx="145725" cy="60975"/>
          </a:xfrm>
          <a:custGeom>
            <a:avLst/>
            <a:gdLst/>
            <a:ahLst/>
            <a:cxnLst/>
            <a:rect l="l" t="t" r="r" b="b"/>
            <a:pathLst>
              <a:path w="5829" h="2439" fill="none" extrusionOk="0">
                <a:moveTo>
                  <a:pt x="0" y="0"/>
                </a:moveTo>
                <a:cubicBezTo>
                  <a:pt x="1485" y="1613"/>
                  <a:pt x="3648" y="2438"/>
                  <a:pt x="5829" y="2237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4"/>
          <p:cNvSpPr/>
          <p:nvPr/>
        </p:nvSpPr>
        <p:spPr>
          <a:xfrm flipH="1">
            <a:off x="129363" y="2029375"/>
            <a:ext cx="111375" cy="49525"/>
          </a:xfrm>
          <a:custGeom>
            <a:avLst/>
            <a:gdLst/>
            <a:ahLst/>
            <a:cxnLst/>
            <a:rect l="l" t="t" r="r" b="b"/>
            <a:pathLst>
              <a:path w="4455" h="1981" fill="none" extrusionOk="0">
                <a:moveTo>
                  <a:pt x="1" y="1980"/>
                </a:moveTo>
                <a:cubicBezTo>
                  <a:pt x="991" y="551"/>
                  <a:pt x="2842" y="1"/>
                  <a:pt x="4455" y="679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 flipH="1">
            <a:off x="465300" y="1220100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 flipH="1">
            <a:off x="8653163" y="360450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 flipH="1">
            <a:off x="1108900" y="4921300"/>
            <a:ext cx="145725" cy="60975"/>
          </a:xfrm>
          <a:custGeom>
            <a:avLst/>
            <a:gdLst/>
            <a:ahLst/>
            <a:cxnLst/>
            <a:rect l="l" t="t" r="r" b="b"/>
            <a:pathLst>
              <a:path w="5829" h="2439" fill="none" extrusionOk="0">
                <a:moveTo>
                  <a:pt x="0" y="0"/>
                </a:moveTo>
                <a:cubicBezTo>
                  <a:pt x="1485" y="1613"/>
                  <a:pt x="3648" y="2438"/>
                  <a:pt x="5829" y="2237"/>
                </a:cubicBezTo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 flipH="1">
            <a:off x="2531450" y="4921300"/>
            <a:ext cx="28425" cy="117325"/>
          </a:xfrm>
          <a:custGeom>
            <a:avLst/>
            <a:gdLst/>
            <a:ahLst/>
            <a:cxnLst/>
            <a:rect l="l" t="t" r="r" b="b"/>
            <a:pathLst>
              <a:path w="1137" h="4693" fill="none" extrusionOk="0">
                <a:moveTo>
                  <a:pt x="0" y="0"/>
                </a:moveTo>
                <a:cubicBezTo>
                  <a:pt x="752" y="1448"/>
                  <a:pt x="1137" y="3061"/>
                  <a:pt x="1118" y="469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 flipH="1">
            <a:off x="495100" y="3204725"/>
            <a:ext cx="74700" cy="72875"/>
          </a:xfrm>
          <a:custGeom>
            <a:avLst/>
            <a:gdLst/>
            <a:ahLst/>
            <a:cxnLst/>
            <a:rect l="l" t="t" r="r" b="b"/>
            <a:pathLst>
              <a:path w="2988" h="2915" fill="none" extrusionOk="0">
                <a:moveTo>
                  <a:pt x="128" y="825"/>
                </a:moveTo>
                <a:cubicBezTo>
                  <a:pt x="0" y="1320"/>
                  <a:pt x="165" y="1852"/>
                  <a:pt x="568" y="2182"/>
                </a:cubicBezTo>
                <a:cubicBezTo>
                  <a:pt x="1595" y="2915"/>
                  <a:pt x="2988" y="1925"/>
                  <a:pt x="2310" y="734"/>
                </a:cubicBezTo>
                <a:cubicBezTo>
                  <a:pt x="2126" y="422"/>
                  <a:pt x="1833" y="202"/>
                  <a:pt x="1503" y="92"/>
                </a:cubicBezTo>
                <a:cubicBezTo>
                  <a:pt x="1246" y="1"/>
                  <a:pt x="990" y="1"/>
                  <a:pt x="733" y="92"/>
                </a:cubicBezTo>
                <a:cubicBezTo>
                  <a:pt x="422" y="221"/>
                  <a:pt x="202" y="495"/>
                  <a:pt x="128" y="825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654775" y="4565263"/>
            <a:ext cx="292825" cy="417025"/>
          </a:xfrm>
          <a:custGeom>
            <a:avLst/>
            <a:gdLst/>
            <a:ahLst/>
            <a:cxnLst/>
            <a:rect l="l" t="t" r="r" b="b"/>
            <a:pathLst>
              <a:path w="11713" h="16681" fill="none" extrusionOk="0">
                <a:moveTo>
                  <a:pt x="624" y="9862"/>
                </a:moveTo>
                <a:cubicBezTo>
                  <a:pt x="807" y="12226"/>
                  <a:pt x="2090" y="14572"/>
                  <a:pt x="4234" y="15636"/>
                </a:cubicBezTo>
                <a:cubicBezTo>
                  <a:pt x="6361" y="16680"/>
                  <a:pt x="9275" y="16112"/>
                  <a:pt x="10540" y="14114"/>
                </a:cubicBezTo>
                <a:cubicBezTo>
                  <a:pt x="11713" y="12281"/>
                  <a:pt x="11309" y="9862"/>
                  <a:pt x="10668" y="7791"/>
                </a:cubicBezTo>
                <a:cubicBezTo>
                  <a:pt x="8248" y="1"/>
                  <a:pt x="0" y="1706"/>
                  <a:pt x="624" y="986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5010125" y="191000"/>
            <a:ext cx="234625" cy="214475"/>
          </a:xfrm>
          <a:custGeom>
            <a:avLst/>
            <a:gdLst/>
            <a:ahLst/>
            <a:cxnLst/>
            <a:rect l="l" t="t" r="r" b="b"/>
            <a:pathLst>
              <a:path w="9385" h="8579" fill="none" extrusionOk="0">
                <a:moveTo>
                  <a:pt x="5462" y="184"/>
                </a:moveTo>
                <a:cubicBezTo>
                  <a:pt x="4711" y="458"/>
                  <a:pt x="3978" y="807"/>
                  <a:pt x="3281" y="1192"/>
                </a:cubicBezTo>
                <a:cubicBezTo>
                  <a:pt x="2365" y="1595"/>
                  <a:pt x="1577" y="2273"/>
                  <a:pt x="1027" y="3116"/>
                </a:cubicBezTo>
                <a:cubicBezTo>
                  <a:pt x="0" y="4784"/>
                  <a:pt x="404" y="7442"/>
                  <a:pt x="2273" y="8047"/>
                </a:cubicBezTo>
                <a:cubicBezTo>
                  <a:pt x="3923" y="8578"/>
                  <a:pt x="5572" y="7295"/>
                  <a:pt x="6727" y="5994"/>
                </a:cubicBezTo>
                <a:cubicBezTo>
                  <a:pt x="7918" y="4656"/>
                  <a:pt x="9385" y="2511"/>
                  <a:pt x="7973" y="788"/>
                </a:cubicBezTo>
                <a:cubicBezTo>
                  <a:pt x="7570" y="294"/>
                  <a:pt x="6965" y="0"/>
                  <a:pt x="6324" y="19"/>
                </a:cubicBezTo>
                <a:cubicBezTo>
                  <a:pt x="6031" y="37"/>
                  <a:pt x="5737" y="92"/>
                  <a:pt x="5462" y="184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 flipH="1">
            <a:off x="3986235" y="4876467"/>
            <a:ext cx="212178" cy="206994"/>
          </a:xfrm>
          <a:custGeom>
            <a:avLst/>
            <a:gdLst/>
            <a:ahLst/>
            <a:cxnLst/>
            <a:rect l="l" t="t" r="r" b="b"/>
            <a:pathLst>
              <a:path w="2988" h="2915" fill="none" extrusionOk="0">
                <a:moveTo>
                  <a:pt x="128" y="825"/>
                </a:moveTo>
                <a:cubicBezTo>
                  <a:pt x="0" y="1320"/>
                  <a:pt x="165" y="1852"/>
                  <a:pt x="568" y="2182"/>
                </a:cubicBezTo>
                <a:cubicBezTo>
                  <a:pt x="1595" y="2915"/>
                  <a:pt x="2988" y="1925"/>
                  <a:pt x="2310" y="734"/>
                </a:cubicBezTo>
                <a:cubicBezTo>
                  <a:pt x="2126" y="422"/>
                  <a:pt x="1833" y="202"/>
                  <a:pt x="1503" y="92"/>
                </a:cubicBezTo>
                <a:cubicBezTo>
                  <a:pt x="1246" y="1"/>
                  <a:pt x="990" y="1"/>
                  <a:pt x="733" y="92"/>
                </a:cubicBezTo>
                <a:cubicBezTo>
                  <a:pt x="422" y="221"/>
                  <a:pt x="202" y="495"/>
                  <a:pt x="128" y="825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 flipH="1">
            <a:off x="8033688" y="269375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7_1_1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1"/>
          <p:cNvSpPr/>
          <p:nvPr/>
        </p:nvSpPr>
        <p:spPr>
          <a:xfrm>
            <a:off x="4198200" y="4613063"/>
            <a:ext cx="292825" cy="417025"/>
          </a:xfrm>
          <a:custGeom>
            <a:avLst/>
            <a:gdLst/>
            <a:ahLst/>
            <a:cxnLst/>
            <a:rect l="l" t="t" r="r" b="b"/>
            <a:pathLst>
              <a:path w="11713" h="16681" fill="none" extrusionOk="0">
                <a:moveTo>
                  <a:pt x="624" y="9862"/>
                </a:moveTo>
                <a:cubicBezTo>
                  <a:pt x="807" y="12226"/>
                  <a:pt x="2090" y="14572"/>
                  <a:pt x="4234" y="15636"/>
                </a:cubicBezTo>
                <a:cubicBezTo>
                  <a:pt x="6361" y="16680"/>
                  <a:pt x="9275" y="16112"/>
                  <a:pt x="10540" y="14114"/>
                </a:cubicBezTo>
                <a:cubicBezTo>
                  <a:pt x="11713" y="12281"/>
                  <a:pt x="11309" y="9862"/>
                  <a:pt x="10668" y="7791"/>
                </a:cubicBezTo>
                <a:cubicBezTo>
                  <a:pt x="8248" y="1"/>
                  <a:pt x="0" y="1706"/>
                  <a:pt x="624" y="9862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31"/>
          <p:cNvSpPr/>
          <p:nvPr/>
        </p:nvSpPr>
        <p:spPr>
          <a:xfrm>
            <a:off x="8868688" y="3946050"/>
            <a:ext cx="212175" cy="439450"/>
          </a:xfrm>
          <a:custGeom>
            <a:avLst/>
            <a:gdLst/>
            <a:ahLst/>
            <a:cxnLst/>
            <a:rect l="l" t="t" r="r" b="b"/>
            <a:pathLst>
              <a:path w="8487" h="17578" fill="none" extrusionOk="0">
                <a:moveTo>
                  <a:pt x="7992" y="11419"/>
                </a:moveTo>
                <a:cubicBezTo>
                  <a:pt x="8157" y="9880"/>
                  <a:pt x="8487" y="8359"/>
                  <a:pt x="8450" y="6837"/>
                </a:cubicBezTo>
                <a:cubicBezTo>
                  <a:pt x="8450" y="6306"/>
                  <a:pt x="8322" y="5792"/>
                  <a:pt x="8322" y="5279"/>
                </a:cubicBezTo>
                <a:cubicBezTo>
                  <a:pt x="7955" y="3226"/>
                  <a:pt x="6654" y="1210"/>
                  <a:pt x="4656" y="605"/>
                </a:cubicBezTo>
                <a:cubicBezTo>
                  <a:pt x="2640" y="1"/>
                  <a:pt x="128" y="1394"/>
                  <a:pt x="74" y="3483"/>
                </a:cubicBezTo>
                <a:cubicBezTo>
                  <a:pt x="0" y="5994"/>
                  <a:pt x="3116" y="7570"/>
                  <a:pt x="3556" y="10045"/>
                </a:cubicBezTo>
                <a:cubicBezTo>
                  <a:pt x="3776" y="11255"/>
                  <a:pt x="3336" y="12446"/>
                  <a:pt x="3134" y="13656"/>
                </a:cubicBezTo>
                <a:cubicBezTo>
                  <a:pt x="2951" y="14847"/>
                  <a:pt x="3153" y="16295"/>
                  <a:pt x="4216" y="16900"/>
                </a:cubicBezTo>
                <a:cubicBezTo>
                  <a:pt x="5407" y="17578"/>
                  <a:pt x="7020" y="16662"/>
                  <a:pt x="7570" y="15415"/>
                </a:cubicBezTo>
                <a:cubicBezTo>
                  <a:pt x="8010" y="14389"/>
                  <a:pt x="7845" y="13124"/>
                  <a:pt x="7918" y="12024"/>
                </a:cubicBezTo>
                <a:cubicBezTo>
                  <a:pt x="7955" y="11823"/>
                  <a:pt x="7973" y="11621"/>
                  <a:pt x="7992" y="11419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1"/>
          <p:cNvSpPr/>
          <p:nvPr/>
        </p:nvSpPr>
        <p:spPr>
          <a:xfrm>
            <a:off x="5838550" y="131750"/>
            <a:ext cx="106775" cy="199825"/>
          </a:xfrm>
          <a:custGeom>
            <a:avLst/>
            <a:gdLst/>
            <a:ahLst/>
            <a:cxnLst/>
            <a:rect l="l" t="t" r="r" b="b"/>
            <a:pathLst>
              <a:path w="4271" h="7993" fill="none" extrusionOk="0">
                <a:moveTo>
                  <a:pt x="495" y="4143"/>
                </a:moveTo>
                <a:cubicBezTo>
                  <a:pt x="257" y="3318"/>
                  <a:pt x="0" y="2475"/>
                  <a:pt x="165" y="1614"/>
                </a:cubicBezTo>
                <a:cubicBezTo>
                  <a:pt x="330" y="770"/>
                  <a:pt x="1081" y="1"/>
                  <a:pt x="1925" y="111"/>
                </a:cubicBezTo>
                <a:cubicBezTo>
                  <a:pt x="2658" y="202"/>
                  <a:pt x="3171" y="917"/>
                  <a:pt x="3354" y="1632"/>
                </a:cubicBezTo>
                <a:cubicBezTo>
                  <a:pt x="3538" y="2347"/>
                  <a:pt x="3519" y="3098"/>
                  <a:pt x="3702" y="3813"/>
                </a:cubicBezTo>
                <a:cubicBezTo>
                  <a:pt x="3886" y="4546"/>
                  <a:pt x="4271" y="5261"/>
                  <a:pt x="4197" y="6013"/>
                </a:cubicBezTo>
                <a:cubicBezTo>
                  <a:pt x="4106" y="6782"/>
                  <a:pt x="3519" y="7424"/>
                  <a:pt x="2731" y="7571"/>
                </a:cubicBezTo>
                <a:cubicBezTo>
                  <a:pt x="513" y="7992"/>
                  <a:pt x="898" y="5463"/>
                  <a:pt x="495" y="4143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1"/>
          <p:cNvSpPr/>
          <p:nvPr/>
        </p:nvSpPr>
        <p:spPr>
          <a:xfrm>
            <a:off x="229300" y="202788"/>
            <a:ext cx="234625" cy="214475"/>
          </a:xfrm>
          <a:custGeom>
            <a:avLst/>
            <a:gdLst/>
            <a:ahLst/>
            <a:cxnLst/>
            <a:rect l="l" t="t" r="r" b="b"/>
            <a:pathLst>
              <a:path w="9385" h="8579" fill="none" extrusionOk="0">
                <a:moveTo>
                  <a:pt x="5462" y="184"/>
                </a:moveTo>
                <a:cubicBezTo>
                  <a:pt x="4711" y="458"/>
                  <a:pt x="3978" y="807"/>
                  <a:pt x="3281" y="1192"/>
                </a:cubicBezTo>
                <a:cubicBezTo>
                  <a:pt x="2365" y="1595"/>
                  <a:pt x="1577" y="2273"/>
                  <a:pt x="1027" y="3116"/>
                </a:cubicBezTo>
                <a:cubicBezTo>
                  <a:pt x="0" y="4784"/>
                  <a:pt x="404" y="7442"/>
                  <a:pt x="2273" y="8047"/>
                </a:cubicBezTo>
                <a:cubicBezTo>
                  <a:pt x="3923" y="8578"/>
                  <a:pt x="5572" y="7295"/>
                  <a:pt x="6727" y="5994"/>
                </a:cubicBezTo>
                <a:cubicBezTo>
                  <a:pt x="7918" y="4656"/>
                  <a:pt x="9385" y="2511"/>
                  <a:pt x="7973" y="788"/>
                </a:cubicBezTo>
                <a:cubicBezTo>
                  <a:pt x="7570" y="294"/>
                  <a:pt x="6965" y="0"/>
                  <a:pt x="6324" y="19"/>
                </a:cubicBezTo>
                <a:cubicBezTo>
                  <a:pt x="6031" y="37"/>
                  <a:pt x="5737" y="92"/>
                  <a:pt x="5462" y="184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31"/>
          <p:cNvSpPr/>
          <p:nvPr/>
        </p:nvSpPr>
        <p:spPr>
          <a:xfrm>
            <a:off x="4063925" y="345750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31"/>
          <p:cNvSpPr/>
          <p:nvPr/>
        </p:nvSpPr>
        <p:spPr>
          <a:xfrm>
            <a:off x="3031125" y="4808250"/>
            <a:ext cx="130150" cy="127400"/>
          </a:xfrm>
          <a:custGeom>
            <a:avLst/>
            <a:gdLst/>
            <a:ahLst/>
            <a:cxnLst/>
            <a:rect l="l" t="t" r="r" b="b"/>
            <a:pathLst>
              <a:path w="5206" h="5096" fill="none" extrusionOk="0">
                <a:moveTo>
                  <a:pt x="459" y="1668"/>
                </a:moveTo>
                <a:cubicBezTo>
                  <a:pt x="1" y="2548"/>
                  <a:pt x="330" y="3703"/>
                  <a:pt x="1155" y="4362"/>
                </a:cubicBezTo>
                <a:cubicBezTo>
                  <a:pt x="1962" y="5004"/>
                  <a:pt x="3080" y="5096"/>
                  <a:pt x="3978" y="4582"/>
                </a:cubicBezTo>
                <a:cubicBezTo>
                  <a:pt x="4968" y="3978"/>
                  <a:pt x="5206" y="2640"/>
                  <a:pt x="4784" y="1631"/>
                </a:cubicBezTo>
                <a:cubicBezTo>
                  <a:pt x="4088" y="0"/>
                  <a:pt x="2072" y="55"/>
                  <a:pt x="899" y="1100"/>
                </a:cubicBezTo>
                <a:cubicBezTo>
                  <a:pt x="715" y="1265"/>
                  <a:pt x="569" y="1448"/>
                  <a:pt x="459" y="1668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31"/>
          <p:cNvSpPr/>
          <p:nvPr/>
        </p:nvSpPr>
        <p:spPr>
          <a:xfrm>
            <a:off x="323750" y="4721875"/>
            <a:ext cx="85250" cy="74250"/>
          </a:xfrm>
          <a:custGeom>
            <a:avLst/>
            <a:gdLst/>
            <a:ahLst/>
            <a:cxnLst/>
            <a:rect l="l" t="t" r="r" b="b"/>
            <a:pathLst>
              <a:path w="3410" h="2970" fill="none" extrusionOk="0">
                <a:moveTo>
                  <a:pt x="202" y="697"/>
                </a:moveTo>
                <a:cubicBezTo>
                  <a:pt x="129" y="788"/>
                  <a:pt x="92" y="880"/>
                  <a:pt x="56" y="972"/>
                </a:cubicBezTo>
                <a:cubicBezTo>
                  <a:pt x="1" y="1265"/>
                  <a:pt x="56" y="1576"/>
                  <a:pt x="202" y="1833"/>
                </a:cubicBezTo>
                <a:cubicBezTo>
                  <a:pt x="386" y="2163"/>
                  <a:pt x="661" y="2420"/>
                  <a:pt x="1009" y="2585"/>
                </a:cubicBezTo>
                <a:cubicBezTo>
                  <a:pt x="1632" y="2914"/>
                  <a:pt x="2530" y="2969"/>
                  <a:pt x="3025" y="2365"/>
                </a:cubicBezTo>
                <a:cubicBezTo>
                  <a:pt x="3098" y="2255"/>
                  <a:pt x="3172" y="2126"/>
                  <a:pt x="3227" y="1998"/>
                </a:cubicBezTo>
                <a:cubicBezTo>
                  <a:pt x="3410" y="1576"/>
                  <a:pt x="3337" y="1082"/>
                  <a:pt x="3062" y="715"/>
                </a:cubicBezTo>
                <a:cubicBezTo>
                  <a:pt x="2475" y="0"/>
                  <a:pt x="1320" y="0"/>
                  <a:pt x="569" y="403"/>
                </a:cubicBezTo>
                <a:cubicBezTo>
                  <a:pt x="422" y="477"/>
                  <a:pt x="294" y="568"/>
                  <a:pt x="202" y="697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31"/>
          <p:cNvSpPr/>
          <p:nvPr/>
        </p:nvSpPr>
        <p:spPr>
          <a:xfrm>
            <a:off x="2207325" y="264650"/>
            <a:ext cx="113200" cy="90750"/>
          </a:xfrm>
          <a:custGeom>
            <a:avLst/>
            <a:gdLst/>
            <a:ahLst/>
            <a:cxnLst/>
            <a:rect l="l" t="t" r="r" b="b"/>
            <a:pathLst>
              <a:path w="4528" h="3630" fill="none" extrusionOk="0">
                <a:moveTo>
                  <a:pt x="1705" y="605"/>
                </a:moveTo>
                <a:cubicBezTo>
                  <a:pt x="1485" y="715"/>
                  <a:pt x="1284" y="807"/>
                  <a:pt x="1064" y="917"/>
                </a:cubicBezTo>
                <a:cubicBezTo>
                  <a:pt x="514" y="1210"/>
                  <a:pt x="56" y="1705"/>
                  <a:pt x="19" y="2365"/>
                </a:cubicBezTo>
                <a:cubicBezTo>
                  <a:pt x="1" y="2823"/>
                  <a:pt x="184" y="3336"/>
                  <a:pt x="661" y="3501"/>
                </a:cubicBezTo>
                <a:lnTo>
                  <a:pt x="734" y="3519"/>
                </a:lnTo>
                <a:cubicBezTo>
                  <a:pt x="1210" y="3629"/>
                  <a:pt x="1669" y="3354"/>
                  <a:pt x="2072" y="3079"/>
                </a:cubicBezTo>
                <a:lnTo>
                  <a:pt x="3868" y="1870"/>
                </a:lnTo>
                <a:cubicBezTo>
                  <a:pt x="4033" y="1760"/>
                  <a:pt x="4198" y="1631"/>
                  <a:pt x="4308" y="1466"/>
                </a:cubicBezTo>
                <a:cubicBezTo>
                  <a:pt x="4528" y="1118"/>
                  <a:pt x="4345" y="660"/>
                  <a:pt x="4051" y="403"/>
                </a:cubicBezTo>
                <a:cubicBezTo>
                  <a:pt x="3667" y="73"/>
                  <a:pt x="3098" y="0"/>
                  <a:pt x="2622" y="202"/>
                </a:cubicBezTo>
                <a:cubicBezTo>
                  <a:pt x="2402" y="293"/>
                  <a:pt x="2164" y="403"/>
                  <a:pt x="1944" y="513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31"/>
          <p:cNvSpPr/>
          <p:nvPr/>
        </p:nvSpPr>
        <p:spPr>
          <a:xfrm>
            <a:off x="8917038" y="354675"/>
            <a:ext cx="115500" cy="108175"/>
          </a:xfrm>
          <a:custGeom>
            <a:avLst/>
            <a:gdLst/>
            <a:ahLst/>
            <a:cxnLst/>
            <a:rect l="l" t="t" r="r" b="b"/>
            <a:pathLst>
              <a:path w="4620" h="4327" fill="none" extrusionOk="0">
                <a:moveTo>
                  <a:pt x="733" y="935"/>
                </a:moveTo>
                <a:cubicBezTo>
                  <a:pt x="0" y="2163"/>
                  <a:pt x="990" y="4326"/>
                  <a:pt x="2676" y="3996"/>
                </a:cubicBezTo>
                <a:cubicBezTo>
                  <a:pt x="4253" y="3703"/>
                  <a:pt x="4619" y="1613"/>
                  <a:pt x="3409" y="642"/>
                </a:cubicBezTo>
                <a:cubicBezTo>
                  <a:pt x="2640" y="1"/>
                  <a:pt x="1283" y="19"/>
                  <a:pt x="733" y="935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31"/>
          <p:cNvSpPr/>
          <p:nvPr/>
        </p:nvSpPr>
        <p:spPr>
          <a:xfrm>
            <a:off x="5160400" y="273588"/>
            <a:ext cx="77450" cy="72900"/>
          </a:xfrm>
          <a:custGeom>
            <a:avLst/>
            <a:gdLst/>
            <a:ahLst/>
            <a:cxnLst/>
            <a:rect l="l" t="t" r="r" b="b"/>
            <a:pathLst>
              <a:path w="3098" h="2916" fill="none" extrusionOk="0">
                <a:moveTo>
                  <a:pt x="788" y="496"/>
                </a:moveTo>
                <a:cubicBezTo>
                  <a:pt x="843" y="459"/>
                  <a:pt x="898" y="404"/>
                  <a:pt x="972" y="367"/>
                </a:cubicBezTo>
                <a:cubicBezTo>
                  <a:pt x="1650" y="1"/>
                  <a:pt x="2658" y="367"/>
                  <a:pt x="2878" y="1137"/>
                </a:cubicBezTo>
                <a:cubicBezTo>
                  <a:pt x="3098" y="1980"/>
                  <a:pt x="2291" y="2915"/>
                  <a:pt x="1430" y="2787"/>
                </a:cubicBezTo>
                <a:cubicBezTo>
                  <a:pt x="367" y="2640"/>
                  <a:pt x="0" y="1156"/>
                  <a:pt x="788" y="496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31"/>
          <p:cNvSpPr/>
          <p:nvPr/>
        </p:nvSpPr>
        <p:spPr>
          <a:xfrm>
            <a:off x="7171625" y="345750"/>
            <a:ext cx="74700" cy="72875"/>
          </a:xfrm>
          <a:custGeom>
            <a:avLst/>
            <a:gdLst/>
            <a:ahLst/>
            <a:cxnLst/>
            <a:rect l="l" t="t" r="r" b="b"/>
            <a:pathLst>
              <a:path w="2988" h="2915" fill="none" extrusionOk="0">
                <a:moveTo>
                  <a:pt x="128" y="825"/>
                </a:moveTo>
                <a:cubicBezTo>
                  <a:pt x="0" y="1320"/>
                  <a:pt x="165" y="1852"/>
                  <a:pt x="568" y="2182"/>
                </a:cubicBezTo>
                <a:cubicBezTo>
                  <a:pt x="1595" y="2915"/>
                  <a:pt x="2988" y="1925"/>
                  <a:pt x="2310" y="734"/>
                </a:cubicBezTo>
                <a:cubicBezTo>
                  <a:pt x="2126" y="422"/>
                  <a:pt x="1833" y="202"/>
                  <a:pt x="1503" y="92"/>
                </a:cubicBezTo>
                <a:cubicBezTo>
                  <a:pt x="1246" y="1"/>
                  <a:pt x="990" y="1"/>
                  <a:pt x="733" y="92"/>
                </a:cubicBezTo>
                <a:cubicBezTo>
                  <a:pt x="422" y="221"/>
                  <a:pt x="202" y="495"/>
                  <a:pt x="128" y="825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31"/>
          <p:cNvSpPr/>
          <p:nvPr/>
        </p:nvSpPr>
        <p:spPr>
          <a:xfrm>
            <a:off x="8741963" y="4674450"/>
            <a:ext cx="142075" cy="169100"/>
          </a:xfrm>
          <a:custGeom>
            <a:avLst/>
            <a:gdLst/>
            <a:ahLst/>
            <a:cxnLst/>
            <a:rect l="l" t="t" r="r" b="b"/>
            <a:pathLst>
              <a:path w="5683" h="6764" fill="none" extrusionOk="0">
                <a:moveTo>
                  <a:pt x="1302" y="1375"/>
                </a:moveTo>
                <a:cubicBezTo>
                  <a:pt x="3135" y="0"/>
                  <a:pt x="5682" y="1540"/>
                  <a:pt x="5353" y="3776"/>
                </a:cubicBezTo>
                <a:cubicBezTo>
                  <a:pt x="5023" y="6031"/>
                  <a:pt x="2145" y="6764"/>
                  <a:pt x="789" y="4931"/>
                </a:cubicBezTo>
                <a:cubicBezTo>
                  <a:pt x="0" y="3795"/>
                  <a:pt x="220" y="2237"/>
                  <a:pt x="1302" y="1375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31"/>
          <p:cNvSpPr/>
          <p:nvPr/>
        </p:nvSpPr>
        <p:spPr>
          <a:xfrm>
            <a:off x="1200325" y="328575"/>
            <a:ext cx="132450" cy="107225"/>
          </a:xfrm>
          <a:custGeom>
            <a:avLst/>
            <a:gdLst/>
            <a:ahLst/>
            <a:cxnLst/>
            <a:rect l="l" t="t" r="r" b="b"/>
            <a:pathLst>
              <a:path w="5298" h="4289" fill="none" extrusionOk="0">
                <a:moveTo>
                  <a:pt x="403" y="4289"/>
                </a:moveTo>
                <a:cubicBezTo>
                  <a:pt x="0" y="1503"/>
                  <a:pt x="3593" y="0"/>
                  <a:pt x="5297" y="2254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31"/>
          <p:cNvSpPr/>
          <p:nvPr/>
        </p:nvSpPr>
        <p:spPr>
          <a:xfrm>
            <a:off x="3274825" y="20280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1"/>
          <p:cNvSpPr/>
          <p:nvPr/>
        </p:nvSpPr>
        <p:spPr>
          <a:xfrm>
            <a:off x="2085250" y="4911150"/>
            <a:ext cx="68775" cy="50900"/>
          </a:xfrm>
          <a:custGeom>
            <a:avLst/>
            <a:gdLst/>
            <a:ahLst/>
            <a:cxnLst/>
            <a:rect l="l" t="t" r="r" b="b"/>
            <a:pathLst>
              <a:path w="2751" h="2036" fill="none" extrusionOk="0">
                <a:moveTo>
                  <a:pt x="1" y="1"/>
                </a:moveTo>
                <a:cubicBezTo>
                  <a:pt x="257" y="1247"/>
                  <a:pt x="1504" y="2035"/>
                  <a:pt x="2750" y="172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1"/>
          <p:cNvSpPr/>
          <p:nvPr/>
        </p:nvSpPr>
        <p:spPr>
          <a:xfrm>
            <a:off x="1332775" y="4832750"/>
            <a:ext cx="44925" cy="78400"/>
          </a:xfrm>
          <a:custGeom>
            <a:avLst/>
            <a:gdLst/>
            <a:ahLst/>
            <a:cxnLst/>
            <a:rect l="l" t="t" r="r" b="b"/>
            <a:pathLst>
              <a:path w="1797" h="3136" fill="none" extrusionOk="0">
                <a:moveTo>
                  <a:pt x="0" y="3135"/>
                </a:moveTo>
                <a:cubicBezTo>
                  <a:pt x="843" y="2255"/>
                  <a:pt x="1467" y="1174"/>
                  <a:pt x="1796" y="1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1"/>
          <p:cNvSpPr/>
          <p:nvPr/>
        </p:nvSpPr>
        <p:spPr>
          <a:xfrm>
            <a:off x="8362575" y="350100"/>
            <a:ext cx="28425" cy="117325"/>
          </a:xfrm>
          <a:custGeom>
            <a:avLst/>
            <a:gdLst/>
            <a:ahLst/>
            <a:cxnLst/>
            <a:rect l="l" t="t" r="r" b="b"/>
            <a:pathLst>
              <a:path w="1137" h="4693" fill="none" extrusionOk="0">
                <a:moveTo>
                  <a:pt x="0" y="0"/>
                </a:moveTo>
                <a:cubicBezTo>
                  <a:pt x="752" y="1448"/>
                  <a:pt x="1137" y="3061"/>
                  <a:pt x="1118" y="469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31"/>
          <p:cNvSpPr/>
          <p:nvPr/>
        </p:nvSpPr>
        <p:spPr>
          <a:xfrm>
            <a:off x="6412550" y="201163"/>
            <a:ext cx="145725" cy="60975"/>
          </a:xfrm>
          <a:custGeom>
            <a:avLst/>
            <a:gdLst/>
            <a:ahLst/>
            <a:cxnLst/>
            <a:rect l="l" t="t" r="r" b="b"/>
            <a:pathLst>
              <a:path w="5829" h="2439" fill="none" extrusionOk="0">
                <a:moveTo>
                  <a:pt x="0" y="0"/>
                </a:moveTo>
                <a:cubicBezTo>
                  <a:pt x="1485" y="1613"/>
                  <a:pt x="3648" y="2438"/>
                  <a:pt x="5829" y="2237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31"/>
          <p:cNvSpPr/>
          <p:nvPr/>
        </p:nvSpPr>
        <p:spPr>
          <a:xfrm>
            <a:off x="7810863" y="149150"/>
            <a:ext cx="111375" cy="49525"/>
          </a:xfrm>
          <a:custGeom>
            <a:avLst/>
            <a:gdLst/>
            <a:ahLst/>
            <a:cxnLst/>
            <a:rect l="l" t="t" r="r" b="b"/>
            <a:pathLst>
              <a:path w="4455" h="1981" fill="none" extrusionOk="0">
                <a:moveTo>
                  <a:pt x="1" y="1980"/>
                </a:moveTo>
                <a:cubicBezTo>
                  <a:pt x="991" y="551"/>
                  <a:pt x="2842" y="1"/>
                  <a:pt x="4455" y="679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1"/>
          <p:cNvSpPr/>
          <p:nvPr/>
        </p:nvSpPr>
        <p:spPr>
          <a:xfrm>
            <a:off x="7600975" y="4695988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1"/>
          <p:cNvSpPr/>
          <p:nvPr/>
        </p:nvSpPr>
        <p:spPr>
          <a:xfrm>
            <a:off x="7152375" y="4886263"/>
            <a:ext cx="113200" cy="90750"/>
          </a:xfrm>
          <a:custGeom>
            <a:avLst/>
            <a:gdLst/>
            <a:ahLst/>
            <a:cxnLst/>
            <a:rect l="l" t="t" r="r" b="b"/>
            <a:pathLst>
              <a:path w="4528" h="3630" fill="none" extrusionOk="0">
                <a:moveTo>
                  <a:pt x="1705" y="605"/>
                </a:moveTo>
                <a:cubicBezTo>
                  <a:pt x="1485" y="715"/>
                  <a:pt x="1284" y="807"/>
                  <a:pt x="1064" y="917"/>
                </a:cubicBezTo>
                <a:cubicBezTo>
                  <a:pt x="514" y="1210"/>
                  <a:pt x="56" y="1705"/>
                  <a:pt x="19" y="2365"/>
                </a:cubicBezTo>
                <a:cubicBezTo>
                  <a:pt x="1" y="2823"/>
                  <a:pt x="184" y="3336"/>
                  <a:pt x="661" y="3501"/>
                </a:cubicBezTo>
                <a:lnTo>
                  <a:pt x="734" y="3519"/>
                </a:lnTo>
                <a:cubicBezTo>
                  <a:pt x="1210" y="3629"/>
                  <a:pt x="1669" y="3354"/>
                  <a:pt x="2072" y="3079"/>
                </a:cubicBezTo>
                <a:lnTo>
                  <a:pt x="3868" y="1870"/>
                </a:lnTo>
                <a:cubicBezTo>
                  <a:pt x="4033" y="1760"/>
                  <a:pt x="4198" y="1631"/>
                  <a:pt x="4308" y="1466"/>
                </a:cubicBezTo>
                <a:cubicBezTo>
                  <a:pt x="4528" y="1118"/>
                  <a:pt x="4345" y="660"/>
                  <a:pt x="4051" y="403"/>
                </a:cubicBezTo>
                <a:cubicBezTo>
                  <a:pt x="3667" y="73"/>
                  <a:pt x="3098" y="0"/>
                  <a:pt x="2622" y="202"/>
                </a:cubicBezTo>
                <a:cubicBezTo>
                  <a:pt x="2402" y="293"/>
                  <a:pt x="2164" y="403"/>
                  <a:pt x="1944" y="513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1"/>
          <p:cNvSpPr/>
          <p:nvPr/>
        </p:nvSpPr>
        <p:spPr>
          <a:xfrm>
            <a:off x="8132150" y="479270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31"/>
          <p:cNvSpPr/>
          <p:nvPr/>
        </p:nvSpPr>
        <p:spPr>
          <a:xfrm>
            <a:off x="808263" y="14505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31"/>
          <p:cNvSpPr/>
          <p:nvPr/>
        </p:nvSpPr>
        <p:spPr>
          <a:xfrm>
            <a:off x="6525475" y="4796125"/>
            <a:ext cx="68775" cy="50900"/>
          </a:xfrm>
          <a:custGeom>
            <a:avLst/>
            <a:gdLst/>
            <a:ahLst/>
            <a:cxnLst/>
            <a:rect l="l" t="t" r="r" b="b"/>
            <a:pathLst>
              <a:path w="2751" h="2036" fill="none" extrusionOk="0">
                <a:moveTo>
                  <a:pt x="1" y="1"/>
                </a:moveTo>
                <a:cubicBezTo>
                  <a:pt x="257" y="1247"/>
                  <a:pt x="1504" y="2035"/>
                  <a:pt x="2750" y="172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31"/>
          <p:cNvSpPr/>
          <p:nvPr/>
        </p:nvSpPr>
        <p:spPr>
          <a:xfrm>
            <a:off x="5344675" y="4767975"/>
            <a:ext cx="132450" cy="107225"/>
          </a:xfrm>
          <a:custGeom>
            <a:avLst/>
            <a:gdLst/>
            <a:ahLst/>
            <a:cxnLst/>
            <a:rect l="l" t="t" r="r" b="b"/>
            <a:pathLst>
              <a:path w="5298" h="4289" fill="none" extrusionOk="0">
                <a:moveTo>
                  <a:pt x="403" y="4289"/>
                </a:moveTo>
                <a:cubicBezTo>
                  <a:pt x="0" y="1503"/>
                  <a:pt x="3593" y="0"/>
                  <a:pt x="5297" y="2254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7_1_1_1"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2"/>
          <p:cNvSpPr/>
          <p:nvPr/>
        </p:nvSpPr>
        <p:spPr>
          <a:xfrm rot="10800000" flipH="1">
            <a:off x="2977450" y="208288"/>
            <a:ext cx="292825" cy="417025"/>
          </a:xfrm>
          <a:custGeom>
            <a:avLst/>
            <a:gdLst/>
            <a:ahLst/>
            <a:cxnLst/>
            <a:rect l="l" t="t" r="r" b="b"/>
            <a:pathLst>
              <a:path w="11713" h="16681" fill="none" extrusionOk="0">
                <a:moveTo>
                  <a:pt x="624" y="9862"/>
                </a:moveTo>
                <a:cubicBezTo>
                  <a:pt x="807" y="12226"/>
                  <a:pt x="2090" y="14572"/>
                  <a:pt x="4234" y="15636"/>
                </a:cubicBezTo>
                <a:cubicBezTo>
                  <a:pt x="6361" y="16680"/>
                  <a:pt x="9275" y="16112"/>
                  <a:pt x="10540" y="14114"/>
                </a:cubicBezTo>
                <a:cubicBezTo>
                  <a:pt x="11713" y="12281"/>
                  <a:pt x="11309" y="9862"/>
                  <a:pt x="10668" y="7791"/>
                </a:cubicBezTo>
                <a:cubicBezTo>
                  <a:pt x="8248" y="1"/>
                  <a:pt x="0" y="1706"/>
                  <a:pt x="624" y="9862"/>
                </a:cubicBezTo>
                <a:close/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2"/>
          <p:cNvSpPr/>
          <p:nvPr/>
        </p:nvSpPr>
        <p:spPr>
          <a:xfrm rot="10800000" flipH="1">
            <a:off x="361863" y="2442300"/>
            <a:ext cx="212175" cy="439450"/>
          </a:xfrm>
          <a:custGeom>
            <a:avLst/>
            <a:gdLst/>
            <a:ahLst/>
            <a:cxnLst/>
            <a:rect l="l" t="t" r="r" b="b"/>
            <a:pathLst>
              <a:path w="8487" h="17578" fill="none" extrusionOk="0">
                <a:moveTo>
                  <a:pt x="7992" y="11419"/>
                </a:moveTo>
                <a:cubicBezTo>
                  <a:pt x="8157" y="9880"/>
                  <a:pt x="8487" y="8359"/>
                  <a:pt x="8450" y="6837"/>
                </a:cubicBezTo>
                <a:cubicBezTo>
                  <a:pt x="8450" y="6306"/>
                  <a:pt x="8322" y="5792"/>
                  <a:pt x="8322" y="5279"/>
                </a:cubicBezTo>
                <a:cubicBezTo>
                  <a:pt x="7955" y="3226"/>
                  <a:pt x="6654" y="1210"/>
                  <a:pt x="4656" y="605"/>
                </a:cubicBezTo>
                <a:cubicBezTo>
                  <a:pt x="2640" y="1"/>
                  <a:pt x="128" y="1394"/>
                  <a:pt x="74" y="3483"/>
                </a:cubicBezTo>
                <a:cubicBezTo>
                  <a:pt x="0" y="5994"/>
                  <a:pt x="3116" y="7570"/>
                  <a:pt x="3556" y="10045"/>
                </a:cubicBezTo>
                <a:cubicBezTo>
                  <a:pt x="3776" y="11255"/>
                  <a:pt x="3336" y="12446"/>
                  <a:pt x="3134" y="13656"/>
                </a:cubicBezTo>
                <a:cubicBezTo>
                  <a:pt x="2951" y="14847"/>
                  <a:pt x="3153" y="16295"/>
                  <a:pt x="4216" y="16900"/>
                </a:cubicBezTo>
                <a:cubicBezTo>
                  <a:pt x="5407" y="17578"/>
                  <a:pt x="7020" y="16662"/>
                  <a:pt x="7570" y="15415"/>
                </a:cubicBezTo>
                <a:cubicBezTo>
                  <a:pt x="8010" y="14389"/>
                  <a:pt x="7845" y="13124"/>
                  <a:pt x="7918" y="12024"/>
                </a:cubicBezTo>
                <a:cubicBezTo>
                  <a:pt x="7955" y="11823"/>
                  <a:pt x="7973" y="11621"/>
                  <a:pt x="7992" y="11419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2"/>
          <p:cNvSpPr/>
          <p:nvPr/>
        </p:nvSpPr>
        <p:spPr>
          <a:xfrm rot="10800000" flipH="1">
            <a:off x="7851000" y="4339175"/>
            <a:ext cx="106775" cy="199825"/>
          </a:xfrm>
          <a:custGeom>
            <a:avLst/>
            <a:gdLst/>
            <a:ahLst/>
            <a:cxnLst/>
            <a:rect l="l" t="t" r="r" b="b"/>
            <a:pathLst>
              <a:path w="4271" h="7993" fill="none" extrusionOk="0">
                <a:moveTo>
                  <a:pt x="495" y="4143"/>
                </a:moveTo>
                <a:cubicBezTo>
                  <a:pt x="257" y="3318"/>
                  <a:pt x="0" y="2475"/>
                  <a:pt x="165" y="1614"/>
                </a:cubicBezTo>
                <a:cubicBezTo>
                  <a:pt x="330" y="770"/>
                  <a:pt x="1081" y="1"/>
                  <a:pt x="1925" y="111"/>
                </a:cubicBezTo>
                <a:cubicBezTo>
                  <a:pt x="2658" y="202"/>
                  <a:pt x="3171" y="917"/>
                  <a:pt x="3354" y="1632"/>
                </a:cubicBezTo>
                <a:cubicBezTo>
                  <a:pt x="3538" y="2347"/>
                  <a:pt x="3519" y="3098"/>
                  <a:pt x="3702" y="3813"/>
                </a:cubicBezTo>
                <a:cubicBezTo>
                  <a:pt x="3886" y="4546"/>
                  <a:pt x="4271" y="5261"/>
                  <a:pt x="4197" y="6013"/>
                </a:cubicBezTo>
                <a:cubicBezTo>
                  <a:pt x="4106" y="6782"/>
                  <a:pt x="3519" y="7424"/>
                  <a:pt x="2731" y="7571"/>
                </a:cubicBezTo>
                <a:cubicBezTo>
                  <a:pt x="513" y="7992"/>
                  <a:pt x="898" y="5463"/>
                  <a:pt x="495" y="4143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32"/>
          <p:cNvSpPr/>
          <p:nvPr/>
        </p:nvSpPr>
        <p:spPr>
          <a:xfrm rot="10800000" flipH="1">
            <a:off x="517050" y="779025"/>
            <a:ext cx="234625" cy="214475"/>
          </a:xfrm>
          <a:custGeom>
            <a:avLst/>
            <a:gdLst/>
            <a:ahLst/>
            <a:cxnLst/>
            <a:rect l="l" t="t" r="r" b="b"/>
            <a:pathLst>
              <a:path w="9385" h="8579" fill="none" extrusionOk="0">
                <a:moveTo>
                  <a:pt x="5462" y="184"/>
                </a:moveTo>
                <a:cubicBezTo>
                  <a:pt x="4711" y="458"/>
                  <a:pt x="3978" y="807"/>
                  <a:pt x="3281" y="1192"/>
                </a:cubicBezTo>
                <a:cubicBezTo>
                  <a:pt x="2365" y="1595"/>
                  <a:pt x="1577" y="2273"/>
                  <a:pt x="1027" y="3116"/>
                </a:cubicBezTo>
                <a:cubicBezTo>
                  <a:pt x="0" y="4784"/>
                  <a:pt x="404" y="7442"/>
                  <a:pt x="2273" y="8047"/>
                </a:cubicBezTo>
                <a:cubicBezTo>
                  <a:pt x="3923" y="8578"/>
                  <a:pt x="5572" y="7295"/>
                  <a:pt x="6727" y="5994"/>
                </a:cubicBezTo>
                <a:cubicBezTo>
                  <a:pt x="7918" y="4656"/>
                  <a:pt x="9385" y="2511"/>
                  <a:pt x="7973" y="788"/>
                </a:cubicBezTo>
                <a:cubicBezTo>
                  <a:pt x="7570" y="294"/>
                  <a:pt x="6965" y="0"/>
                  <a:pt x="6324" y="19"/>
                </a:cubicBezTo>
                <a:cubicBezTo>
                  <a:pt x="6031" y="37"/>
                  <a:pt x="5737" y="92"/>
                  <a:pt x="5462" y="184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32"/>
          <p:cNvSpPr/>
          <p:nvPr/>
        </p:nvSpPr>
        <p:spPr>
          <a:xfrm rot="10800000" flipH="1">
            <a:off x="4063925" y="4704025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2"/>
          <p:cNvSpPr/>
          <p:nvPr/>
        </p:nvSpPr>
        <p:spPr>
          <a:xfrm rot="10800000" flipH="1">
            <a:off x="2825050" y="759300"/>
            <a:ext cx="130150" cy="127400"/>
          </a:xfrm>
          <a:custGeom>
            <a:avLst/>
            <a:gdLst/>
            <a:ahLst/>
            <a:cxnLst/>
            <a:rect l="l" t="t" r="r" b="b"/>
            <a:pathLst>
              <a:path w="5206" h="5096" fill="none" extrusionOk="0">
                <a:moveTo>
                  <a:pt x="459" y="1668"/>
                </a:moveTo>
                <a:cubicBezTo>
                  <a:pt x="1" y="2548"/>
                  <a:pt x="330" y="3703"/>
                  <a:pt x="1155" y="4362"/>
                </a:cubicBezTo>
                <a:cubicBezTo>
                  <a:pt x="1962" y="5004"/>
                  <a:pt x="3080" y="5096"/>
                  <a:pt x="3978" y="4582"/>
                </a:cubicBezTo>
                <a:cubicBezTo>
                  <a:pt x="4968" y="3978"/>
                  <a:pt x="5206" y="2640"/>
                  <a:pt x="4784" y="1631"/>
                </a:cubicBezTo>
                <a:cubicBezTo>
                  <a:pt x="4088" y="0"/>
                  <a:pt x="2072" y="55"/>
                  <a:pt x="899" y="1100"/>
                </a:cubicBezTo>
                <a:cubicBezTo>
                  <a:pt x="715" y="1265"/>
                  <a:pt x="569" y="1448"/>
                  <a:pt x="459" y="1668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2"/>
          <p:cNvSpPr/>
          <p:nvPr/>
        </p:nvSpPr>
        <p:spPr>
          <a:xfrm rot="10800000" flipH="1">
            <a:off x="323750" y="379675"/>
            <a:ext cx="85250" cy="74250"/>
          </a:xfrm>
          <a:custGeom>
            <a:avLst/>
            <a:gdLst/>
            <a:ahLst/>
            <a:cxnLst/>
            <a:rect l="l" t="t" r="r" b="b"/>
            <a:pathLst>
              <a:path w="3410" h="2970" fill="none" extrusionOk="0">
                <a:moveTo>
                  <a:pt x="202" y="697"/>
                </a:moveTo>
                <a:cubicBezTo>
                  <a:pt x="129" y="788"/>
                  <a:pt x="92" y="880"/>
                  <a:pt x="56" y="972"/>
                </a:cubicBezTo>
                <a:cubicBezTo>
                  <a:pt x="1" y="1265"/>
                  <a:pt x="56" y="1576"/>
                  <a:pt x="202" y="1833"/>
                </a:cubicBezTo>
                <a:cubicBezTo>
                  <a:pt x="386" y="2163"/>
                  <a:pt x="661" y="2420"/>
                  <a:pt x="1009" y="2585"/>
                </a:cubicBezTo>
                <a:cubicBezTo>
                  <a:pt x="1632" y="2914"/>
                  <a:pt x="2530" y="2969"/>
                  <a:pt x="3025" y="2365"/>
                </a:cubicBezTo>
                <a:cubicBezTo>
                  <a:pt x="3098" y="2255"/>
                  <a:pt x="3172" y="2126"/>
                  <a:pt x="3227" y="1998"/>
                </a:cubicBezTo>
                <a:cubicBezTo>
                  <a:pt x="3410" y="1576"/>
                  <a:pt x="3337" y="1082"/>
                  <a:pt x="3062" y="715"/>
                </a:cubicBezTo>
                <a:cubicBezTo>
                  <a:pt x="2475" y="0"/>
                  <a:pt x="1320" y="0"/>
                  <a:pt x="569" y="403"/>
                </a:cubicBezTo>
                <a:cubicBezTo>
                  <a:pt x="422" y="477"/>
                  <a:pt x="294" y="568"/>
                  <a:pt x="202" y="697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2"/>
          <p:cNvSpPr/>
          <p:nvPr/>
        </p:nvSpPr>
        <p:spPr>
          <a:xfrm rot="10800000" flipH="1">
            <a:off x="2207325" y="4820400"/>
            <a:ext cx="113200" cy="90750"/>
          </a:xfrm>
          <a:custGeom>
            <a:avLst/>
            <a:gdLst/>
            <a:ahLst/>
            <a:cxnLst/>
            <a:rect l="l" t="t" r="r" b="b"/>
            <a:pathLst>
              <a:path w="4528" h="3630" fill="none" extrusionOk="0">
                <a:moveTo>
                  <a:pt x="1705" y="605"/>
                </a:moveTo>
                <a:cubicBezTo>
                  <a:pt x="1485" y="715"/>
                  <a:pt x="1284" y="807"/>
                  <a:pt x="1064" y="917"/>
                </a:cubicBezTo>
                <a:cubicBezTo>
                  <a:pt x="514" y="1210"/>
                  <a:pt x="56" y="1705"/>
                  <a:pt x="19" y="2365"/>
                </a:cubicBezTo>
                <a:cubicBezTo>
                  <a:pt x="1" y="2823"/>
                  <a:pt x="184" y="3336"/>
                  <a:pt x="661" y="3501"/>
                </a:cubicBezTo>
                <a:lnTo>
                  <a:pt x="734" y="3519"/>
                </a:lnTo>
                <a:cubicBezTo>
                  <a:pt x="1210" y="3629"/>
                  <a:pt x="1669" y="3354"/>
                  <a:pt x="2072" y="3079"/>
                </a:cubicBezTo>
                <a:lnTo>
                  <a:pt x="3868" y="1870"/>
                </a:lnTo>
                <a:cubicBezTo>
                  <a:pt x="4033" y="1760"/>
                  <a:pt x="4198" y="1631"/>
                  <a:pt x="4308" y="1466"/>
                </a:cubicBezTo>
                <a:cubicBezTo>
                  <a:pt x="4528" y="1118"/>
                  <a:pt x="4345" y="660"/>
                  <a:pt x="4051" y="403"/>
                </a:cubicBezTo>
                <a:cubicBezTo>
                  <a:pt x="3667" y="73"/>
                  <a:pt x="3098" y="0"/>
                  <a:pt x="2622" y="202"/>
                </a:cubicBezTo>
                <a:cubicBezTo>
                  <a:pt x="2402" y="293"/>
                  <a:pt x="2164" y="403"/>
                  <a:pt x="1944" y="513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2"/>
          <p:cNvSpPr/>
          <p:nvPr/>
        </p:nvSpPr>
        <p:spPr>
          <a:xfrm rot="10800000" flipH="1">
            <a:off x="8755250" y="4131225"/>
            <a:ext cx="115500" cy="108175"/>
          </a:xfrm>
          <a:custGeom>
            <a:avLst/>
            <a:gdLst/>
            <a:ahLst/>
            <a:cxnLst/>
            <a:rect l="l" t="t" r="r" b="b"/>
            <a:pathLst>
              <a:path w="4620" h="4327" fill="none" extrusionOk="0">
                <a:moveTo>
                  <a:pt x="733" y="935"/>
                </a:moveTo>
                <a:cubicBezTo>
                  <a:pt x="0" y="2163"/>
                  <a:pt x="990" y="4326"/>
                  <a:pt x="2676" y="3996"/>
                </a:cubicBezTo>
                <a:cubicBezTo>
                  <a:pt x="4253" y="3703"/>
                  <a:pt x="4619" y="1613"/>
                  <a:pt x="3409" y="642"/>
                </a:cubicBezTo>
                <a:cubicBezTo>
                  <a:pt x="2640" y="1"/>
                  <a:pt x="1283" y="19"/>
                  <a:pt x="733" y="935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2"/>
          <p:cNvSpPr/>
          <p:nvPr/>
        </p:nvSpPr>
        <p:spPr>
          <a:xfrm rot="10800000" flipH="1">
            <a:off x="5114600" y="4069825"/>
            <a:ext cx="77450" cy="72900"/>
          </a:xfrm>
          <a:custGeom>
            <a:avLst/>
            <a:gdLst/>
            <a:ahLst/>
            <a:cxnLst/>
            <a:rect l="l" t="t" r="r" b="b"/>
            <a:pathLst>
              <a:path w="3098" h="2916" fill="none" extrusionOk="0">
                <a:moveTo>
                  <a:pt x="788" y="496"/>
                </a:moveTo>
                <a:cubicBezTo>
                  <a:pt x="843" y="459"/>
                  <a:pt x="898" y="404"/>
                  <a:pt x="972" y="367"/>
                </a:cubicBezTo>
                <a:cubicBezTo>
                  <a:pt x="1650" y="1"/>
                  <a:pt x="2658" y="367"/>
                  <a:pt x="2878" y="1137"/>
                </a:cubicBezTo>
                <a:cubicBezTo>
                  <a:pt x="3098" y="1980"/>
                  <a:pt x="2291" y="2915"/>
                  <a:pt x="1430" y="2787"/>
                </a:cubicBezTo>
                <a:cubicBezTo>
                  <a:pt x="367" y="2640"/>
                  <a:pt x="0" y="1156"/>
                  <a:pt x="788" y="496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2"/>
          <p:cNvSpPr/>
          <p:nvPr/>
        </p:nvSpPr>
        <p:spPr>
          <a:xfrm rot="10800000" flipH="1">
            <a:off x="7171625" y="4757175"/>
            <a:ext cx="74700" cy="72875"/>
          </a:xfrm>
          <a:custGeom>
            <a:avLst/>
            <a:gdLst/>
            <a:ahLst/>
            <a:cxnLst/>
            <a:rect l="l" t="t" r="r" b="b"/>
            <a:pathLst>
              <a:path w="2988" h="2915" fill="none" extrusionOk="0">
                <a:moveTo>
                  <a:pt x="128" y="825"/>
                </a:moveTo>
                <a:cubicBezTo>
                  <a:pt x="0" y="1320"/>
                  <a:pt x="165" y="1852"/>
                  <a:pt x="568" y="2182"/>
                </a:cubicBezTo>
                <a:cubicBezTo>
                  <a:pt x="1595" y="2915"/>
                  <a:pt x="2988" y="1925"/>
                  <a:pt x="2310" y="734"/>
                </a:cubicBezTo>
                <a:cubicBezTo>
                  <a:pt x="2126" y="422"/>
                  <a:pt x="1833" y="202"/>
                  <a:pt x="1503" y="92"/>
                </a:cubicBezTo>
                <a:cubicBezTo>
                  <a:pt x="1246" y="1"/>
                  <a:pt x="990" y="1"/>
                  <a:pt x="733" y="92"/>
                </a:cubicBezTo>
                <a:cubicBezTo>
                  <a:pt x="422" y="221"/>
                  <a:pt x="202" y="495"/>
                  <a:pt x="128" y="825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2"/>
          <p:cNvSpPr/>
          <p:nvPr/>
        </p:nvSpPr>
        <p:spPr>
          <a:xfrm rot="10800000" flipH="1">
            <a:off x="1104975" y="1856275"/>
            <a:ext cx="142075" cy="169100"/>
          </a:xfrm>
          <a:custGeom>
            <a:avLst/>
            <a:gdLst/>
            <a:ahLst/>
            <a:cxnLst/>
            <a:rect l="l" t="t" r="r" b="b"/>
            <a:pathLst>
              <a:path w="5683" h="6764" fill="none" extrusionOk="0">
                <a:moveTo>
                  <a:pt x="1302" y="1375"/>
                </a:moveTo>
                <a:cubicBezTo>
                  <a:pt x="3135" y="0"/>
                  <a:pt x="5682" y="1540"/>
                  <a:pt x="5353" y="3776"/>
                </a:cubicBezTo>
                <a:cubicBezTo>
                  <a:pt x="5023" y="6031"/>
                  <a:pt x="2145" y="6764"/>
                  <a:pt x="789" y="4931"/>
                </a:cubicBezTo>
                <a:cubicBezTo>
                  <a:pt x="0" y="3795"/>
                  <a:pt x="220" y="2237"/>
                  <a:pt x="1302" y="1375"/>
                </a:cubicBezTo>
                <a:close/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32"/>
          <p:cNvSpPr/>
          <p:nvPr/>
        </p:nvSpPr>
        <p:spPr>
          <a:xfrm rot="10800000" flipH="1">
            <a:off x="972525" y="2469725"/>
            <a:ext cx="132450" cy="107225"/>
          </a:xfrm>
          <a:custGeom>
            <a:avLst/>
            <a:gdLst/>
            <a:ahLst/>
            <a:cxnLst/>
            <a:rect l="l" t="t" r="r" b="b"/>
            <a:pathLst>
              <a:path w="5298" h="4289" fill="none" extrusionOk="0">
                <a:moveTo>
                  <a:pt x="403" y="4289"/>
                </a:moveTo>
                <a:cubicBezTo>
                  <a:pt x="0" y="1503"/>
                  <a:pt x="3593" y="0"/>
                  <a:pt x="5297" y="2254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2"/>
          <p:cNvSpPr/>
          <p:nvPr/>
        </p:nvSpPr>
        <p:spPr>
          <a:xfrm rot="10800000" flipH="1">
            <a:off x="3198500" y="398570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2"/>
          <p:cNvSpPr/>
          <p:nvPr/>
        </p:nvSpPr>
        <p:spPr>
          <a:xfrm rot="10800000" flipH="1">
            <a:off x="409000" y="1838675"/>
            <a:ext cx="68775" cy="50900"/>
          </a:xfrm>
          <a:custGeom>
            <a:avLst/>
            <a:gdLst/>
            <a:ahLst/>
            <a:cxnLst/>
            <a:rect l="l" t="t" r="r" b="b"/>
            <a:pathLst>
              <a:path w="2751" h="2036" fill="none" extrusionOk="0">
                <a:moveTo>
                  <a:pt x="1" y="1"/>
                </a:moveTo>
                <a:cubicBezTo>
                  <a:pt x="257" y="1247"/>
                  <a:pt x="1504" y="2035"/>
                  <a:pt x="2750" y="172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2"/>
          <p:cNvSpPr/>
          <p:nvPr/>
        </p:nvSpPr>
        <p:spPr>
          <a:xfrm rot="10800000" flipH="1">
            <a:off x="1332775" y="264650"/>
            <a:ext cx="44925" cy="78400"/>
          </a:xfrm>
          <a:custGeom>
            <a:avLst/>
            <a:gdLst/>
            <a:ahLst/>
            <a:cxnLst/>
            <a:rect l="l" t="t" r="r" b="b"/>
            <a:pathLst>
              <a:path w="1797" h="3136" fill="none" extrusionOk="0">
                <a:moveTo>
                  <a:pt x="0" y="3135"/>
                </a:moveTo>
                <a:cubicBezTo>
                  <a:pt x="843" y="2255"/>
                  <a:pt x="1467" y="1174"/>
                  <a:pt x="1796" y="1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2"/>
          <p:cNvSpPr/>
          <p:nvPr/>
        </p:nvSpPr>
        <p:spPr>
          <a:xfrm rot="10800000" flipH="1">
            <a:off x="8362575" y="4708375"/>
            <a:ext cx="28425" cy="117325"/>
          </a:xfrm>
          <a:custGeom>
            <a:avLst/>
            <a:gdLst/>
            <a:ahLst/>
            <a:cxnLst/>
            <a:rect l="l" t="t" r="r" b="b"/>
            <a:pathLst>
              <a:path w="1137" h="4693" fill="none" extrusionOk="0">
                <a:moveTo>
                  <a:pt x="0" y="0"/>
                </a:moveTo>
                <a:cubicBezTo>
                  <a:pt x="752" y="1448"/>
                  <a:pt x="1137" y="3061"/>
                  <a:pt x="1118" y="469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32"/>
          <p:cNvSpPr/>
          <p:nvPr/>
        </p:nvSpPr>
        <p:spPr>
          <a:xfrm rot="10800000" flipH="1">
            <a:off x="5920338" y="4880900"/>
            <a:ext cx="145725" cy="60975"/>
          </a:xfrm>
          <a:custGeom>
            <a:avLst/>
            <a:gdLst/>
            <a:ahLst/>
            <a:cxnLst/>
            <a:rect l="l" t="t" r="r" b="b"/>
            <a:pathLst>
              <a:path w="5829" h="2439" fill="none" extrusionOk="0">
                <a:moveTo>
                  <a:pt x="0" y="0"/>
                </a:moveTo>
                <a:cubicBezTo>
                  <a:pt x="1485" y="1613"/>
                  <a:pt x="3648" y="2438"/>
                  <a:pt x="5829" y="2237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2"/>
          <p:cNvSpPr/>
          <p:nvPr/>
        </p:nvSpPr>
        <p:spPr>
          <a:xfrm rot="10800000" flipH="1">
            <a:off x="8757313" y="2986375"/>
            <a:ext cx="111375" cy="49525"/>
          </a:xfrm>
          <a:custGeom>
            <a:avLst/>
            <a:gdLst/>
            <a:ahLst/>
            <a:cxnLst/>
            <a:rect l="l" t="t" r="r" b="b"/>
            <a:pathLst>
              <a:path w="4455" h="1981" fill="none" extrusionOk="0">
                <a:moveTo>
                  <a:pt x="1" y="1980"/>
                </a:moveTo>
                <a:cubicBezTo>
                  <a:pt x="991" y="551"/>
                  <a:pt x="2842" y="1"/>
                  <a:pt x="4455" y="679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32"/>
          <p:cNvSpPr/>
          <p:nvPr/>
        </p:nvSpPr>
        <p:spPr>
          <a:xfrm rot="10800000" flipH="1">
            <a:off x="7983475" y="3536075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32"/>
          <p:cNvSpPr/>
          <p:nvPr/>
        </p:nvSpPr>
        <p:spPr>
          <a:xfrm rot="10800000" flipH="1">
            <a:off x="5784200" y="363763"/>
            <a:ext cx="113200" cy="90750"/>
          </a:xfrm>
          <a:custGeom>
            <a:avLst/>
            <a:gdLst/>
            <a:ahLst/>
            <a:cxnLst/>
            <a:rect l="l" t="t" r="r" b="b"/>
            <a:pathLst>
              <a:path w="4528" h="3630" fill="none" extrusionOk="0">
                <a:moveTo>
                  <a:pt x="1705" y="605"/>
                </a:moveTo>
                <a:cubicBezTo>
                  <a:pt x="1485" y="715"/>
                  <a:pt x="1284" y="807"/>
                  <a:pt x="1064" y="917"/>
                </a:cubicBezTo>
                <a:cubicBezTo>
                  <a:pt x="514" y="1210"/>
                  <a:pt x="56" y="1705"/>
                  <a:pt x="19" y="2365"/>
                </a:cubicBezTo>
                <a:cubicBezTo>
                  <a:pt x="1" y="2823"/>
                  <a:pt x="184" y="3336"/>
                  <a:pt x="661" y="3501"/>
                </a:cubicBezTo>
                <a:lnTo>
                  <a:pt x="734" y="3519"/>
                </a:lnTo>
                <a:cubicBezTo>
                  <a:pt x="1210" y="3629"/>
                  <a:pt x="1669" y="3354"/>
                  <a:pt x="2072" y="3079"/>
                </a:cubicBezTo>
                <a:lnTo>
                  <a:pt x="3868" y="1870"/>
                </a:lnTo>
                <a:cubicBezTo>
                  <a:pt x="4033" y="1760"/>
                  <a:pt x="4198" y="1631"/>
                  <a:pt x="4308" y="1466"/>
                </a:cubicBezTo>
                <a:cubicBezTo>
                  <a:pt x="4528" y="1118"/>
                  <a:pt x="4345" y="660"/>
                  <a:pt x="4051" y="403"/>
                </a:cubicBezTo>
                <a:cubicBezTo>
                  <a:pt x="3667" y="73"/>
                  <a:pt x="3098" y="0"/>
                  <a:pt x="2622" y="202"/>
                </a:cubicBezTo>
                <a:cubicBezTo>
                  <a:pt x="2402" y="293"/>
                  <a:pt x="2164" y="403"/>
                  <a:pt x="1944" y="513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32"/>
          <p:cNvSpPr/>
          <p:nvPr/>
        </p:nvSpPr>
        <p:spPr>
          <a:xfrm rot="10800000" flipH="1">
            <a:off x="8205625" y="72240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32"/>
          <p:cNvSpPr/>
          <p:nvPr/>
        </p:nvSpPr>
        <p:spPr>
          <a:xfrm rot="10800000" flipH="1">
            <a:off x="327413" y="407740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32"/>
          <p:cNvSpPr/>
          <p:nvPr/>
        </p:nvSpPr>
        <p:spPr>
          <a:xfrm rot="10800000" flipH="1">
            <a:off x="6525475" y="100175"/>
            <a:ext cx="68775" cy="50900"/>
          </a:xfrm>
          <a:custGeom>
            <a:avLst/>
            <a:gdLst/>
            <a:ahLst/>
            <a:cxnLst/>
            <a:rect l="l" t="t" r="r" b="b"/>
            <a:pathLst>
              <a:path w="2751" h="2036" fill="none" extrusionOk="0">
                <a:moveTo>
                  <a:pt x="1" y="1"/>
                </a:moveTo>
                <a:cubicBezTo>
                  <a:pt x="257" y="1247"/>
                  <a:pt x="1504" y="2035"/>
                  <a:pt x="2750" y="172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2"/>
          <p:cNvSpPr/>
          <p:nvPr/>
        </p:nvSpPr>
        <p:spPr>
          <a:xfrm rot="10800000" flipH="1">
            <a:off x="4917225" y="671800"/>
            <a:ext cx="132450" cy="107225"/>
          </a:xfrm>
          <a:custGeom>
            <a:avLst/>
            <a:gdLst/>
            <a:ahLst/>
            <a:cxnLst/>
            <a:rect l="l" t="t" r="r" b="b"/>
            <a:pathLst>
              <a:path w="5298" h="4289" fill="none" extrusionOk="0">
                <a:moveTo>
                  <a:pt x="403" y="4289"/>
                </a:moveTo>
                <a:cubicBezTo>
                  <a:pt x="0" y="1503"/>
                  <a:pt x="3593" y="0"/>
                  <a:pt x="5297" y="2254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2"/>
          <p:cNvSpPr/>
          <p:nvPr/>
        </p:nvSpPr>
        <p:spPr>
          <a:xfrm>
            <a:off x="5006913" y="4657263"/>
            <a:ext cx="292825" cy="417025"/>
          </a:xfrm>
          <a:custGeom>
            <a:avLst/>
            <a:gdLst/>
            <a:ahLst/>
            <a:cxnLst/>
            <a:rect l="l" t="t" r="r" b="b"/>
            <a:pathLst>
              <a:path w="11713" h="16681" fill="none" extrusionOk="0">
                <a:moveTo>
                  <a:pt x="624" y="9862"/>
                </a:moveTo>
                <a:cubicBezTo>
                  <a:pt x="807" y="12226"/>
                  <a:pt x="2090" y="14572"/>
                  <a:pt x="4234" y="15636"/>
                </a:cubicBezTo>
                <a:cubicBezTo>
                  <a:pt x="6361" y="16680"/>
                  <a:pt x="9275" y="16112"/>
                  <a:pt x="10540" y="14114"/>
                </a:cubicBezTo>
                <a:cubicBezTo>
                  <a:pt x="11713" y="12281"/>
                  <a:pt x="11309" y="9862"/>
                  <a:pt x="10668" y="7791"/>
                </a:cubicBezTo>
                <a:cubicBezTo>
                  <a:pt x="8248" y="1"/>
                  <a:pt x="0" y="1706"/>
                  <a:pt x="624" y="986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2"/>
          <p:cNvSpPr/>
          <p:nvPr/>
        </p:nvSpPr>
        <p:spPr>
          <a:xfrm>
            <a:off x="8706900" y="3363838"/>
            <a:ext cx="212175" cy="439450"/>
          </a:xfrm>
          <a:custGeom>
            <a:avLst/>
            <a:gdLst/>
            <a:ahLst/>
            <a:cxnLst/>
            <a:rect l="l" t="t" r="r" b="b"/>
            <a:pathLst>
              <a:path w="8487" h="17578" fill="none" extrusionOk="0">
                <a:moveTo>
                  <a:pt x="7992" y="11419"/>
                </a:moveTo>
                <a:cubicBezTo>
                  <a:pt x="8157" y="9880"/>
                  <a:pt x="8487" y="8359"/>
                  <a:pt x="8450" y="6837"/>
                </a:cubicBezTo>
                <a:cubicBezTo>
                  <a:pt x="8450" y="6306"/>
                  <a:pt x="8322" y="5792"/>
                  <a:pt x="8322" y="5279"/>
                </a:cubicBezTo>
                <a:cubicBezTo>
                  <a:pt x="7955" y="3226"/>
                  <a:pt x="6654" y="1210"/>
                  <a:pt x="4656" y="605"/>
                </a:cubicBezTo>
                <a:cubicBezTo>
                  <a:pt x="2640" y="1"/>
                  <a:pt x="128" y="1394"/>
                  <a:pt x="74" y="3483"/>
                </a:cubicBezTo>
                <a:cubicBezTo>
                  <a:pt x="0" y="5994"/>
                  <a:pt x="3116" y="7570"/>
                  <a:pt x="3556" y="10045"/>
                </a:cubicBezTo>
                <a:cubicBezTo>
                  <a:pt x="3776" y="11255"/>
                  <a:pt x="3336" y="12446"/>
                  <a:pt x="3134" y="13656"/>
                </a:cubicBezTo>
                <a:cubicBezTo>
                  <a:pt x="2951" y="14847"/>
                  <a:pt x="3153" y="16295"/>
                  <a:pt x="4216" y="16900"/>
                </a:cubicBezTo>
                <a:cubicBezTo>
                  <a:pt x="5407" y="17578"/>
                  <a:pt x="7020" y="16662"/>
                  <a:pt x="7570" y="15415"/>
                </a:cubicBezTo>
                <a:cubicBezTo>
                  <a:pt x="8010" y="14389"/>
                  <a:pt x="7845" y="13124"/>
                  <a:pt x="7918" y="12024"/>
                </a:cubicBezTo>
                <a:cubicBezTo>
                  <a:pt x="7955" y="11823"/>
                  <a:pt x="7973" y="11621"/>
                  <a:pt x="7992" y="11419"/>
                </a:cubicBezTo>
                <a:close/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2"/>
          <p:cNvSpPr/>
          <p:nvPr/>
        </p:nvSpPr>
        <p:spPr>
          <a:xfrm>
            <a:off x="6941600" y="671800"/>
            <a:ext cx="106775" cy="199825"/>
          </a:xfrm>
          <a:custGeom>
            <a:avLst/>
            <a:gdLst/>
            <a:ahLst/>
            <a:cxnLst/>
            <a:rect l="l" t="t" r="r" b="b"/>
            <a:pathLst>
              <a:path w="4271" h="7993" fill="none" extrusionOk="0">
                <a:moveTo>
                  <a:pt x="495" y="4143"/>
                </a:moveTo>
                <a:cubicBezTo>
                  <a:pt x="257" y="3318"/>
                  <a:pt x="0" y="2475"/>
                  <a:pt x="165" y="1614"/>
                </a:cubicBezTo>
                <a:cubicBezTo>
                  <a:pt x="330" y="770"/>
                  <a:pt x="1081" y="1"/>
                  <a:pt x="1925" y="111"/>
                </a:cubicBezTo>
                <a:cubicBezTo>
                  <a:pt x="2658" y="202"/>
                  <a:pt x="3171" y="917"/>
                  <a:pt x="3354" y="1632"/>
                </a:cubicBezTo>
                <a:cubicBezTo>
                  <a:pt x="3538" y="2347"/>
                  <a:pt x="3519" y="3098"/>
                  <a:pt x="3702" y="3813"/>
                </a:cubicBezTo>
                <a:cubicBezTo>
                  <a:pt x="3886" y="4546"/>
                  <a:pt x="4271" y="5261"/>
                  <a:pt x="4197" y="6013"/>
                </a:cubicBezTo>
                <a:cubicBezTo>
                  <a:pt x="4106" y="6782"/>
                  <a:pt x="3519" y="7424"/>
                  <a:pt x="2731" y="7571"/>
                </a:cubicBezTo>
                <a:cubicBezTo>
                  <a:pt x="513" y="7992"/>
                  <a:pt x="898" y="5463"/>
                  <a:pt x="495" y="4143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2"/>
          <p:cNvSpPr/>
          <p:nvPr/>
        </p:nvSpPr>
        <p:spPr>
          <a:xfrm>
            <a:off x="669450" y="3953700"/>
            <a:ext cx="234625" cy="214475"/>
          </a:xfrm>
          <a:custGeom>
            <a:avLst/>
            <a:gdLst/>
            <a:ahLst/>
            <a:cxnLst/>
            <a:rect l="l" t="t" r="r" b="b"/>
            <a:pathLst>
              <a:path w="9385" h="8579" fill="none" extrusionOk="0">
                <a:moveTo>
                  <a:pt x="5462" y="184"/>
                </a:moveTo>
                <a:cubicBezTo>
                  <a:pt x="4711" y="458"/>
                  <a:pt x="3978" y="807"/>
                  <a:pt x="3281" y="1192"/>
                </a:cubicBezTo>
                <a:cubicBezTo>
                  <a:pt x="2365" y="1595"/>
                  <a:pt x="1577" y="2273"/>
                  <a:pt x="1027" y="3116"/>
                </a:cubicBezTo>
                <a:cubicBezTo>
                  <a:pt x="0" y="4784"/>
                  <a:pt x="404" y="7442"/>
                  <a:pt x="2273" y="8047"/>
                </a:cubicBezTo>
                <a:cubicBezTo>
                  <a:pt x="3923" y="8578"/>
                  <a:pt x="5572" y="7295"/>
                  <a:pt x="6727" y="5994"/>
                </a:cubicBezTo>
                <a:cubicBezTo>
                  <a:pt x="7918" y="4656"/>
                  <a:pt x="9385" y="2511"/>
                  <a:pt x="7973" y="788"/>
                </a:cubicBezTo>
                <a:cubicBezTo>
                  <a:pt x="7570" y="294"/>
                  <a:pt x="6965" y="0"/>
                  <a:pt x="6324" y="19"/>
                </a:cubicBezTo>
                <a:cubicBezTo>
                  <a:pt x="6031" y="37"/>
                  <a:pt x="5737" y="92"/>
                  <a:pt x="5462" y="184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2"/>
          <p:cNvSpPr/>
          <p:nvPr/>
        </p:nvSpPr>
        <p:spPr>
          <a:xfrm>
            <a:off x="4216325" y="498150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/>
          <p:nvPr/>
        </p:nvSpPr>
        <p:spPr>
          <a:xfrm>
            <a:off x="2977450" y="4365300"/>
            <a:ext cx="130150" cy="127400"/>
          </a:xfrm>
          <a:custGeom>
            <a:avLst/>
            <a:gdLst/>
            <a:ahLst/>
            <a:cxnLst/>
            <a:rect l="l" t="t" r="r" b="b"/>
            <a:pathLst>
              <a:path w="5206" h="5096" fill="none" extrusionOk="0">
                <a:moveTo>
                  <a:pt x="459" y="1668"/>
                </a:moveTo>
                <a:cubicBezTo>
                  <a:pt x="1" y="2548"/>
                  <a:pt x="330" y="3703"/>
                  <a:pt x="1155" y="4362"/>
                </a:cubicBezTo>
                <a:cubicBezTo>
                  <a:pt x="1962" y="5004"/>
                  <a:pt x="3080" y="5096"/>
                  <a:pt x="3978" y="4582"/>
                </a:cubicBezTo>
                <a:cubicBezTo>
                  <a:pt x="4968" y="3978"/>
                  <a:pt x="5206" y="2640"/>
                  <a:pt x="4784" y="1631"/>
                </a:cubicBezTo>
                <a:cubicBezTo>
                  <a:pt x="4088" y="0"/>
                  <a:pt x="2072" y="55"/>
                  <a:pt x="899" y="1100"/>
                </a:cubicBezTo>
                <a:cubicBezTo>
                  <a:pt x="715" y="1265"/>
                  <a:pt x="569" y="1448"/>
                  <a:pt x="459" y="1668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/>
          <p:nvPr/>
        </p:nvSpPr>
        <p:spPr>
          <a:xfrm>
            <a:off x="476150" y="4874275"/>
            <a:ext cx="85250" cy="74250"/>
          </a:xfrm>
          <a:custGeom>
            <a:avLst/>
            <a:gdLst/>
            <a:ahLst/>
            <a:cxnLst/>
            <a:rect l="l" t="t" r="r" b="b"/>
            <a:pathLst>
              <a:path w="3410" h="2970" fill="none" extrusionOk="0">
                <a:moveTo>
                  <a:pt x="202" y="697"/>
                </a:moveTo>
                <a:cubicBezTo>
                  <a:pt x="129" y="788"/>
                  <a:pt x="92" y="880"/>
                  <a:pt x="56" y="972"/>
                </a:cubicBezTo>
                <a:cubicBezTo>
                  <a:pt x="1" y="1265"/>
                  <a:pt x="56" y="1576"/>
                  <a:pt x="202" y="1833"/>
                </a:cubicBezTo>
                <a:cubicBezTo>
                  <a:pt x="386" y="2163"/>
                  <a:pt x="661" y="2420"/>
                  <a:pt x="1009" y="2585"/>
                </a:cubicBezTo>
                <a:cubicBezTo>
                  <a:pt x="1632" y="2914"/>
                  <a:pt x="2530" y="2969"/>
                  <a:pt x="3025" y="2365"/>
                </a:cubicBezTo>
                <a:cubicBezTo>
                  <a:pt x="3098" y="2255"/>
                  <a:pt x="3172" y="2126"/>
                  <a:pt x="3227" y="1998"/>
                </a:cubicBezTo>
                <a:cubicBezTo>
                  <a:pt x="3410" y="1576"/>
                  <a:pt x="3337" y="1082"/>
                  <a:pt x="3062" y="715"/>
                </a:cubicBezTo>
                <a:cubicBezTo>
                  <a:pt x="2475" y="0"/>
                  <a:pt x="1320" y="0"/>
                  <a:pt x="569" y="403"/>
                </a:cubicBezTo>
                <a:cubicBezTo>
                  <a:pt x="422" y="477"/>
                  <a:pt x="294" y="568"/>
                  <a:pt x="202" y="697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2359725" y="417050"/>
            <a:ext cx="113200" cy="90750"/>
          </a:xfrm>
          <a:custGeom>
            <a:avLst/>
            <a:gdLst/>
            <a:ahLst/>
            <a:cxnLst/>
            <a:rect l="l" t="t" r="r" b="b"/>
            <a:pathLst>
              <a:path w="4528" h="3630" fill="none" extrusionOk="0">
                <a:moveTo>
                  <a:pt x="1705" y="605"/>
                </a:moveTo>
                <a:cubicBezTo>
                  <a:pt x="1485" y="715"/>
                  <a:pt x="1284" y="807"/>
                  <a:pt x="1064" y="917"/>
                </a:cubicBezTo>
                <a:cubicBezTo>
                  <a:pt x="514" y="1210"/>
                  <a:pt x="56" y="1705"/>
                  <a:pt x="19" y="2365"/>
                </a:cubicBezTo>
                <a:cubicBezTo>
                  <a:pt x="1" y="2823"/>
                  <a:pt x="184" y="3336"/>
                  <a:pt x="661" y="3501"/>
                </a:cubicBezTo>
                <a:lnTo>
                  <a:pt x="734" y="3519"/>
                </a:lnTo>
                <a:cubicBezTo>
                  <a:pt x="1210" y="3629"/>
                  <a:pt x="1669" y="3354"/>
                  <a:pt x="2072" y="3079"/>
                </a:cubicBezTo>
                <a:lnTo>
                  <a:pt x="3868" y="1870"/>
                </a:lnTo>
                <a:cubicBezTo>
                  <a:pt x="4033" y="1760"/>
                  <a:pt x="4198" y="1631"/>
                  <a:pt x="4308" y="1466"/>
                </a:cubicBezTo>
                <a:cubicBezTo>
                  <a:pt x="4528" y="1118"/>
                  <a:pt x="4345" y="660"/>
                  <a:pt x="4051" y="403"/>
                </a:cubicBezTo>
                <a:cubicBezTo>
                  <a:pt x="3667" y="73"/>
                  <a:pt x="3098" y="0"/>
                  <a:pt x="2622" y="202"/>
                </a:cubicBezTo>
                <a:cubicBezTo>
                  <a:pt x="2402" y="293"/>
                  <a:pt x="2164" y="403"/>
                  <a:pt x="1944" y="513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8907650" y="1088800"/>
            <a:ext cx="115500" cy="108175"/>
          </a:xfrm>
          <a:custGeom>
            <a:avLst/>
            <a:gdLst/>
            <a:ahLst/>
            <a:cxnLst/>
            <a:rect l="l" t="t" r="r" b="b"/>
            <a:pathLst>
              <a:path w="4620" h="4327" fill="none" extrusionOk="0">
                <a:moveTo>
                  <a:pt x="733" y="935"/>
                </a:moveTo>
                <a:cubicBezTo>
                  <a:pt x="0" y="2163"/>
                  <a:pt x="990" y="4326"/>
                  <a:pt x="2676" y="3996"/>
                </a:cubicBezTo>
                <a:cubicBezTo>
                  <a:pt x="4253" y="3703"/>
                  <a:pt x="4619" y="1613"/>
                  <a:pt x="3409" y="642"/>
                </a:cubicBezTo>
                <a:cubicBezTo>
                  <a:pt x="2640" y="1"/>
                  <a:pt x="1283" y="19"/>
                  <a:pt x="733" y="935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2"/>
          <p:cNvSpPr/>
          <p:nvPr/>
        </p:nvSpPr>
        <p:spPr>
          <a:xfrm>
            <a:off x="5267000" y="804475"/>
            <a:ext cx="77450" cy="72900"/>
          </a:xfrm>
          <a:custGeom>
            <a:avLst/>
            <a:gdLst/>
            <a:ahLst/>
            <a:cxnLst/>
            <a:rect l="l" t="t" r="r" b="b"/>
            <a:pathLst>
              <a:path w="3098" h="2916" fill="none" extrusionOk="0">
                <a:moveTo>
                  <a:pt x="788" y="496"/>
                </a:moveTo>
                <a:cubicBezTo>
                  <a:pt x="843" y="459"/>
                  <a:pt x="898" y="404"/>
                  <a:pt x="972" y="367"/>
                </a:cubicBezTo>
                <a:cubicBezTo>
                  <a:pt x="1650" y="1"/>
                  <a:pt x="2658" y="367"/>
                  <a:pt x="2878" y="1137"/>
                </a:cubicBezTo>
                <a:cubicBezTo>
                  <a:pt x="3098" y="1980"/>
                  <a:pt x="2291" y="2915"/>
                  <a:pt x="1430" y="2787"/>
                </a:cubicBezTo>
                <a:cubicBezTo>
                  <a:pt x="367" y="2640"/>
                  <a:pt x="0" y="1156"/>
                  <a:pt x="788" y="496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2"/>
          <p:cNvSpPr/>
          <p:nvPr/>
        </p:nvSpPr>
        <p:spPr>
          <a:xfrm>
            <a:off x="7324025" y="269550"/>
            <a:ext cx="74700" cy="72875"/>
          </a:xfrm>
          <a:custGeom>
            <a:avLst/>
            <a:gdLst/>
            <a:ahLst/>
            <a:cxnLst/>
            <a:rect l="l" t="t" r="r" b="b"/>
            <a:pathLst>
              <a:path w="2988" h="2915" fill="none" extrusionOk="0">
                <a:moveTo>
                  <a:pt x="128" y="825"/>
                </a:moveTo>
                <a:cubicBezTo>
                  <a:pt x="0" y="1320"/>
                  <a:pt x="165" y="1852"/>
                  <a:pt x="568" y="2182"/>
                </a:cubicBezTo>
                <a:cubicBezTo>
                  <a:pt x="1595" y="2915"/>
                  <a:pt x="2988" y="1925"/>
                  <a:pt x="2310" y="734"/>
                </a:cubicBezTo>
                <a:cubicBezTo>
                  <a:pt x="2126" y="422"/>
                  <a:pt x="1833" y="202"/>
                  <a:pt x="1503" y="92"/>
                </a:cubicBezTo>
                <a:cubicBezTo>
                  <a:pt x="1246" y="1"/>
                  <a:pt x="990" y="1"/>
                  <a:pt x="733" y="92"/>
                </a:cubicBezTo>
                <a:cubicBezTo>
                  <a:pt x="422" y="221"/>
                  <a:pt x="202" y="495"/>
                  <a:pt x="128" y="825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2"/>
          <p:cNvSpPr/>
          <p:nvPr/>
        </p:nvSpPr>
        <p:spPr>
          <a:xfrm>
            <a:off x="1333575" y="4141025"/>
            <a:ext cx="142075" cy="169100"/>
          </a:xfrm>
          <a:custGeom>
            <a:avLst/>
            <a:gdLst/>
            <a:ahLst/>
            <a:cxnLst/>
            <a:rect l="l" t="t" r="r" b="b"/>
            <a:pathLst>
              <a:path w="5683" h="6764" fill="none" extrusionOk="0">
                <a:moveTo>
                  <a:pt x="1302" y="1375"/>
                </a:moveTo>
                <a:cubicBezTo>
                  <a:pt x="3135" y="0"/>
                  <a:pt x="5682" y="1540"/>
                  <a:pt x="5353" y="3776"/>
                </a:cubicBezTo>
                <a:cubicBezTo>
                  <a:pt x="5023" y="6031"/>
                  <a:pt x="2145" y="6764"/>
                  <a:pt x="789" y="4931"/>
                </a:cubicBezTo>
                <a:cubicBezTo>
                  <a:pt x="0" y="3795"/>
                  <a:pt x="220" y="2237"/>
                  <a:pt x="1302" y="1375"/>
                </a:cubicBezTo>
                <a:close/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2"/>
          <p:cNvSpPr/>
          <p:nvPr/>
        </p:nvSpPr>
        <p:spPr>
          <a:xfrm>
            <a:off x="1124925" y="3360850"/>
            <a:ext cx="132450" cy="107225"/>
          </a:xfrm>
          <a:custGeom>
            <a:avLst/>
            <a:gdLst/>
            <a:ahLst/>
            <a:cxnLst/>
            <a:rect l="l" t="t" r="r" b="b"/>
            <a:pathLst>
              <a:path w="5298" h="4289" fill="none" extrusionOk="0">
                <a:moveTo>
                  <a:pt x="403" y="4289"/>
                </a:moveTo>
                <a:cubicBezTo>
                  <a:pt x="0" y="1503"/>
                  <a:pt x="3593" y="0"/>
                  <a:pt x="5297" y="2254"/>
                </a:cubicBezTo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2"/>
          <p:cNvSpPr/>
          <p:nvPr/>
        </p:nvSpPr>
        <p:spPr>
          <a:xfrm>
            <a:off x="3655700" y="82755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2"/>
          <p:cNvSpPr/>
          <p:nvPr/>
        </p:nvSpPr>
        <p:spPr>
          <a:xfrm>
            <a:off x="561400" y="3438625"/>
            <a:ext cx="68775" cy="50900"/>
          </a:xfrm>
          <a:custGeom>
            <a:avLst/>
            <a:gdLst/>
            <a:ahLst/>
            <a:cxnLst/>
            <a:rect l="l" t="t" r="r" b="b"/>
            <a:pathLst>
              <a:path w="2751" h="2036" fill="none" extrusionOk="0">
                <a:moveTo>
                  <a:pt x="1" y="1"/>
                </a:moveTo>
                <a:cubicBezTo>
                  <a:pt x="257" y="1247"/>
                  <a:pt x="1504" y="2035"/>
                  <a:pt x="2750" y="172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2"/>
          <p:cNvSpPr/>
          <p:nvPr/>
        </p:nvSpPr>
        <p:spPr>
          <a:xfrm>
            <a:off x="1485175" y="4985150"/>
            <a:ext cx="44925" cy="78400"/>
          </a:xfrm>
          <a:custGeom>
            <a:avLst/>
            <a:gdLst/>
            <a:ahLst/>
            <a:cxnLst/>
            <a:rect l="l" t="t" r="r" b="b"/>
            <a:pathLst>
              <a:path w="1797" h="3136" fill="none" extrusionOk="0">
                <a:moveTo>
                  <a:pt x="0" y="3135"/>
                </a:moveTo>
                <a:cubicBezTo>
                  <a:pt x="843" y="2255"/>
                  <a:pt x="1467" y="1174"/>
                  <a:pt x="1796" y="1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2"/>
          <p:cNvSpPr/>
          <p:nvPr/>
        </p:nvSpPr>
        <p:spPr>
          <a:xfrm>
            <a:off x="8514975" y="502500"/>
            <a:ext cx="28425" cy="117325"/>
          </a:xfrm>
          <a:custGeom>
            <a:avLst/>
            <a:gdLst/>
            <a:ahLst/>
            <a:cxnLst/>
            <a:rect l="l" t="t" r="r" b="b"/>
            <a:pathLst>
              <a:path w="1137" h="4693" fill="none" extrusionOk="0">
                <a:moveTo>
                  <a:pt x="0" y="0"/>
                </a:moveTo>
                <a:cubicBezTo>
                  <a:pt x="752" y="1448"/>
                  <a:pt x="1137" y="3061"/>
                  <a:pt x="1118" y="469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2"/>
          <p:cNvSpPr/>
          <p:nvPr/>
        </p:nvSpPr>
        <p:spPr>
          <a:xfrm>
            <a:off x="6168050" y="661413"/>
            <a:ext cx="145725" cy="60975"/>
          </a:xfrm>
          <a:custGeom>
            <a:avLst/>
            <a:gdLst/>
            <a:ahLst/>
            <a:cxnLst/>
            <a:rect l="l" t="t" r="r" b="b"/>
            <a:pathLst>
              <a:path w="5829" h="2439" fill="none" extrusionOk="0">
                <a:moveTo>
                  <a:pt x="0" y="0"/>
                </a:moveTo>
                <a:cubicBezTo>
                  <a:pt x="1485" y="1613"/>
                  <a:pt x="3648" y="2438"/>
                  <a:pt x="5829" y="2237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2"/>
          <p:cNvSpPr/>
          <p:nvPr/>
        </p:nvSpPr>
        <p:spPr>
          <a:xfrm>
            <a:off x="8909713" y="2292300"/>
            <a:ext cx="111375" cy="49525"/>
          </a:xfrm>
          <a:custGeom>
            <a:avLst/>
            <a:gdLst/>
            <a:ahLst/>
            <a:cxnLst/>
            <a:rect l="l" t="t" r="r" b="b"/>
            <a:pathLst>
              <a:path w="4455" h="1981" fill="none" extrusionOk="0">
                <a:moveTo>
                  <a:pt x="1" y="1980"/>
                </a:moveTo>
                <a:cubicBezTo>
                  <a:pt x="991" y="551"/>
                  <a:pt x="2842" y="1"/>
                  <a:pt x="4455" y="679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2"/>
          <p:cNvSpPr/>
          <p:nvPr/>
        </p:nvSpPr>
        <p:spPr>
          <a:xfrm>
            <a:off x="8135875" y="1666100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2"/>
          <p:cNvSpPr/>
          <p:nvPr/>
        </p:nvSpPr>
        <p:spPr>
          <a:xfrm>
            <a:off x="5936600" y="4492688"/>
            <a:ext cx="113200" cy="90750"/>
          </a:xfrm>
          <a:custGeom>
            <a:avLst/>
            <a:gdLst/>
            <a:ahLst/>
            <a:cxnLst/>
            <a:rect l="l" t="t" r="r" b="b"/>
            <a:pathLst>
              <a:path w="4528" h="3630" fill="none" extrusionOk="0">
                <a:moveTo>
                  <a:pt x="1705" y="605"/>
                </a:moveTo>
                <a:cubicBezTo>
                  <a:pt x="1485" y="715"/>
                  <a:pt x="1284" y="807"/>
                  <a:pt x="1064" y="917"/>
                </a:cubicBezTo>
                <a:cubicBezTo>
                  <a:pt x="514" y="1210"/>
                  <a:pt x="56" y="1705"/>
                  <a:pt x="19" y="2365"/>
                </a:cubicBezTo>
                <a:cubicBezTo>
                  <a:pt x="1" y="2823"/>
                  <a:pt x="184" y="3336"/>
                  <a:pt x="661" y="3501"/>
                </a:cubicBezTo>
                <a:lnTo>
                  <a:pt x="734" y="3519"/>
                </a:lnTo>
                <a:cubicBezTo>
                  <a:pt x="1210" y="3629"/>
                  <a:pt x="1669" y="3354"/>
                  <a:pt x="2072" y="3079"/>
                </a:cubicBezTo>
                <a:lnTo>
                  <a:pt x="3868" y="1870"/>
                </a:lnTo>
                <a:cubicBezTo>
                  <a:pt x="4033" y="1760"/>
                  <a:pt x="4198" y="1631"/>
                  <a:pt x="4308" y="1466"/>
                </a:cubicBezTo>
                <a:cubicBezTo>
                  <a:pt x="4528" y="1118"/>
                  <a:pt x="4345" y="660"/>
                  <a:pt x="4051" y="403"/>
                </a:cubicBezTo>
                <a:cubicBezTo>
                  <a:pt x="3667" y="73"/>
                  <a:pt x="3098" y="0"/>
                  <a:pt x="2622" y="202"/>
                </a:cubicBezTo>
                <a:cubicBezTo>
                  <a:pt x="2402" y="293"/>
                  <a:pt x="2164" y="403"/>
                  <a:pt x="1944" y="513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2"/>
          <p:cNvSpPr/>
          <p:nvPr/>
        </p:nvSpPr>
        <p:spPr>
          <a:xfrm>
            <a:off x="7581975" y="2775975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2"/>
          <p:cNvSpPr/>
          <p:nvPr/>
        </p:nvSpPr>
        <p:spPr>
          <a:xfrm>
            <a:off x="479813" y="119305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2"/>
          <p:cNvSpPr/>
          <p:nvPr/>
        </p:nvSpPr>
        <p:spPr>
          <a:xfrm>
            <a:off x="6677875" y="4948525"/>
            <a:ext cx="68775" cy="50900"/>
          </a:xfrm>
          <a:custGeom>
            <a:avLst/>
            <a:gdLst/>
            <a:ahLst/>
            <a:cxnLst/>
            <a:rect l="l" t="t" r="r" b="b"/>
            <a:pathLst>
              <a:path w="2751" h="2036" fill="none" extrusionOk="0">
                <a:moveTo>
                  <a:pt x="1" y="1"/>
                </a:moveTo>
                <a:cubicBezTo>
                  <a:pt x="257" y="1247"/>
                  <a:pt x="1504" y="2035"/>
                  <a:pt x="2750" y="172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2"/>
          <p:cNvSpPr/>
          <p:nvPr/>
        </p:nvSpPr>
        <p:spPr>
          <a:xfrm>
            <a:off x="5413075" y="4385475"/>
            <a:ext cx="132450" cy="107225"/>
          </a:xfrm>
          <a:custGeom>
            <a:avLst/>
            <a:gdLst/>
            <a:ahLst/>
            <a:cxnLst/>
            <a:rect l="l" t="t" r="r" b="b"/>
            <a:pathLst>
              <a:path w="5298" h="4289" fill="none" extrusionOk="0">
                <a:moveTo>
                  <a:pt x="403" y="4289"/>
                </a:moveTo>
                <a:cubicBezTo>
                  <a:pt x="0" y="1503"/>
                  <a:pt x="3593" y="0"/>
                  <a:pt x="5297" y="2254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body" idx="1"/>
          </p:nvPr>
        </p:nvSpPr>
        <p:spPr>
          <a:xfrm>
            <a:off x="1275525" y="3187900"/>
            <a:ext cx="27894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body" idx="2"/>
          </p:nvPr>
        </p:nvSpPr>
        <p:spPr>
          <a:xfrm>
            <a:off x="5079026" y="3187900"/>
            <a:ext cx="27894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1275500" y="2906150"/>
            <a:ext cx="2789400" cy="4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 sz="2600" b="1"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 sz="2800" b="1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 sz="2800" b="1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 sz="2800" b="1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 sz="2800" b="1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 sz="2800" b="1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 sz="2800" b="1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 sz="2800" b="1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 sz="2800" b="1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4"/>
          </p:nvPr>
        </p:nvSpPr>
        <p:spPr>
          <a:xfrm>
            <a:off x="5079050" y="2906150"/>
            <a:ext cx="2789400" cy="4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 sz="2600" b="1"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 sz="2800" b="1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 sz="2800" b="1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 sz="2800" b="1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 sz="2800" b="1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 sz="2800" b="1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 sz="2800" b="1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 sz="2800" b="1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 sz="2800" b="1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 rot="10800000">
            <a:off x="357613" y="614475"/>
            <a:ext cx="212175" cy="439450"/>
          </a:xfrm>
          <a:custGeom>
            <a:avLst/>
            <a:gdLst/>
            <a:ahLst/>
            <a:cxnLst/>
            <a:rect l="l" t="t" r="r" b="b"/>
            <a:pathLst>
              <a:path w="8487" h="17578" fill="none" extrusionOk="0">
                <a:moveTo>
                  <a:pt x="7992" y="11419"/>
                </a:moveTo>
                <a:cubicBezTo>
                  <a:pt x="8157" y="9880"/>
                  <a:pt x="8487" y="8359"/>
                  <a:pt x="8450" y="6837"/>
                </a:cubicBezTo>
                <a:cubicBezTo>
                  <a:pt x="8450" y="6306"/>
                  <a:pt x="8322" y="5792"/>
                  <a:pt x="8322" y="5279"/>
                </a:cubicBezTo>
                <a:cubicBezTo>
                  <a:pt x="7955" y="3226"/>
                  <a:pt x="6654" y="1210"/>
                  <a:pt x="4656" y="605"/>
                </a:cubicBezTo>
                <a:cubicBezTo>
                  <a:pt x="2640" y="1"/>
                  <a:pt x="128" y="1394"/>
                  <a:pt x="74" y="3483"/>
                </a:cubicBezTo>
                <a:cubicBezTo>
                  <a:pt x="0" y="5994"/>
                  <a:pt x="3116" y="7570"/>
                  <a:pt x="3556" y="10045"/>
                </a:cubicBezTo>
                <a:cubicBezTo>
                  <a:pt x="3776" y="11255"/>
                  <a:pt x="3336" y="12446"/>
                  <a:pt x="3134" y="13656"/>
                </a:cubicBezTo>
                <a:cubicBezTo>
                  <a:pt x="2951" y="14847"/>
                  <a:pt x="3153" y="16295"/>
                  <a:pt x="4216" y="16900"/>
                </a:cubicBezTo>
                <a:cubicBezTo>
                  <a:pt x="5407" y="17578"/>
                  <a:pt x="7020" y="16662"/>
                  <a:pt x="7570" y="15415"/>
                </a:cubicBezTo>
                <a:cubicBezTo>
                  <a:pt x="8010" y="14389"/>
                  <a:pt x="7845" y="13124"/>
                  <a:pt x="7918" y="12024"/>
                </a:cubicBezTo>
                <a:cubicBezTo>
                  <a:pt x="7955" y="11823"/>
                  <a:pt x="7973" y="11621"/>
                  <a:pt x="7992" y="11419"/>
                </a:cubicBezTo>
                <a:close/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 rot="10800000">
            <a:off x="8840825" y="2883225"/>
            <a:ext cx="106775" cy="199825"/>
          </a:xfrm>
          <a:custGeom>
            <a:avLst/>
            <a:gdLst/>
            <a:ahLst/>
            <a:cxnLst/>
            <a:rect l="l" t="t" r="r" b="b"/>
            <a:pathLst>
              <a:path w="4271" h="7993" fill="none" extrusionOk="0">
                <a:moveTo>
                  <a:pt x="495" y="4143"/>
                </a:moveTo>
                <a:cubicBezTo>
                  <a:pt x="257" y="3318"/>
                  <a:pt x="0" y="2475"/>
                  <a:pt x="165" y="1614"/>
                </a:cubicBezTo>
                <a:cubicBezTo>
                  <a:pt x="330" y="770"/>
                  <a:pt x="1081" y="1"/>
                  <a:pt x="1925" y="111"/>
                </a:cubicBezTo>
                <a:cubicBezTo>
                  <a:pt x="2658" y="202"/>
                  <a:pt x="3171" y="917"/>
                  <a:pt x="3354" y="1632"/>
                </a:cubicBezTo>
                <a:cubicBezTo>
                  <a:pt x="3538" y="2347"/>
                  <a:pt x="3519" y="3098"/>
                  <a:pt x="3702" y="3813"/>
                </a:cubicBezTo>
                <a:cubicBezTo>
                  <a:pt x="3886" y="4546"/>
                  <a:pt x="4271" y="5261"/>
                  <a:pt x="4197" y="6013"/>
                </a:cubicBezTo>
                <a:cubicBezTo>
                  <a:pt x="4106" y="6782"/>
                  <a:pt x="3519" y="7424"/>
                  <a:pt x="2731" y="7571"/>
                </a:cubicBezTo>
                <a:cubicBezTo>
                  <a:pt x="513" y="7992"/>
                  <a:pt x="898" y="5463"/>
                  <a:pt x="495" y="4143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 rot="10800000">
            <a:off x="4799850" y="4826200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 rot="10800000">
            <a:off x="7823675" y="4947875"/>
            <a:ext cx="113200" cy="90750"/>
          </a:xfrm>
          <a:custGeom>
            <a:avLst/>
            <a:gdLst/>
            <a:ahLst/>
            <a:cxnLst/>
            <a:rect l="l" t="t" r="r" b="b"/>
            <a:pathLst>
              <a:path w="4528" h="3630" fill="none" extrusionOk="0">
                <a:moveTo>
                  <a:pt x="1705" y="605"/>
                </a:moveTo>
                <a:cubicBezTo>
                  <a:pt x="1485" y="715"/>
                  <a:pt x="1284" y="807"/>
                  <a:pt x="1064" y="917"/>
                </a:cubicBezTo>
                <a:cubicBezTo>
                  <a:pt x="514" y="1210"/>
                  <a:pt x="56" y="1705"/>
                  <a:pt x="19" y="2365"/>
                </a:cubicBezTo>
                <a:cubicBezTo>
                  <a:pt x="1" y="2823"/>
                  <a:pt x="184" y="3336"/>
                  <a:pt x="661" y="3501"/>
                </a:cubicBezTo>
                <a:lnTo>
                  <a:pt x="734" y="3519"/>
                </a:lnTo>
                <a:cubicBezTo>
                  <a:pt x="1210" y="3629"/>
                  <a:pt x="1669" y="3354"/>
                  <a:pt x="2072" y="3079"/>
                </a:cubicBezTo>
                <a:lnTo>
                  <a:pt x="3868" y="1870"/>
                </a:lnTo>
                <a:cubicBezTo>
                  <a:pt x="4033" y="1760"/>
                  <a:pt x="4198" y="1631"/>
                  <a:pt x="4308" y="1466"/>
                </a:cubicBezTo>
                <a:cubicBezTo>
                  <a:pt x="4528" y="1118"/>
                  <a:pt x="4345" y="660"/>
                  <a:pt x="4051" y="403"/>
                </a:cubicBezTo>
                <a:cubicBezTo>
                  <a:pt x="3667" y="73"/>
                  <a:pt x="3098" y="0"/>
                  <a:pt x="2622" y="202"/>
                </a:cubicBezTo>
                <a:cubicBezTo>
                  <a:pt x="2402" y="293"/>
                  <a:pt x="2164" y="403"/>
                  <a:pt x="1944" y="513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"/>
          <p:cNvSpPr/>
          <p:nvPr/>
        </p:nvSpPr>
        <p:spPr>
          <a:xfrm rot="10800000">
            <a:off x="8795075" y="4198125"/>
            <a:ext cx="115500" cy="108175"/>
          </a:xfrm>
          <a:custGeom>
            <a:avLst/>
            <a:gdLst/>
            <a:ahLst/>
            <a:cxnLst/>
            <a:rect l="l" t="t" r="r" b="b"/>
            <a:pathLst>
              <a:path w="4620" h="4327" fill="none" extrusionOk="0">
                <a:moveTo>
                  <a:pt x="733" y="935"/>
                </a:moveTo>
                <a:cubicBezTo>
                  <a:pt x="0" y="2163"/>
                  <a:pt x="990" y="4326"/>
                  <a:pt x="2676" y="3996"/>
                </a:cubicBezTo>
                <a:cubicBezTo>
                  <a:pt x="4253" y="3703"/>
                  <a:pt x="4619" y="1613"/>
                  <a:pt x="3409" y="642"/>
                </a:cubicBezTo>
                <a:cubicBezTo>
                  <a:pt x="2640" y="1"/>
                  <a:pt x="1283" y="19"/>
                  <a:pt x="733" y="935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"/>
          <p:cNvSpPr/>
          <p:nvPr/>
        </p:nvSpPr>
        <p:spPr>
          <a:xfrm rot="10800000">
            <a:off x="5687950" y="350275"/>
            <a:ext cx="77450" cy="72900"/>
          </a:xfrm>
          <a:custGeom>
            <a:avLst/>
            <a:gdLst/>
            <a:ahLst/>
            <a:cxnLst/>
            <a:rect l="l" t="t" r="r" b="b"/>
            <a:pathLst>
              <a:path w="3098" h="2916" fill="none" extrusionOk="0">
                <a:moveTo>
                  <a:pt x="788" y="496"/>
                </a:moveTo>
                <a:cubicBezTo>
                  <a:pt x="843" y="459"/>
                  <a:pt x="898" y="404"/>
                  <a:pt x="972" y="367"/>
                </a:cubicBezTo>
                <a:cubicBezTo>
                  <a:pt x="1650" y="1"/>
                  <a:pt x="2658" y="367"/>
                  <a:pt x="2878" y="1137"/>
                </a:cubicBezTo>
                <a:cubicBezTo>
                  <a:pt x="3098" y="1980"/>
                  <a:pt x="2291" y="2915"/>
                  <a:pt x="1430" y="2787"/>
                </a:cubicBezTo>
                <a:cubicBezTo>
                  <a:pt x="367" y="2640"/>
                  <a:pt x="0" y="1156"/>
                  <a:pt x="788" y="496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/>
          <p:nvPr/>
        </p:nvSpPr>
        <p:spPr>
          <a:xfrm rot="10800000">
            <a:off x="8654775" y="3768450"/>
            <a:ext cx="74700" cy="72875"/>
          </a:xfrm>
          <a:custGeom>
            <a:avLst/>
            <a:gdLst/>
            <a:ahLst/>
            <a:cxnLst/>
            <a:rect l="l" t="t" r="r" b="b"/>
            <a:pathLst>
              <a:path w="2988" h="2915" fill="none" extrusionOk="0">
                <a:moveTo>
                  <a:pt x="128" y="825"/>
                </a:moveTo>
                <a:cubicBezTo>
                  <a:pt x="0" y="1320"/>
                  <a:pt x="165" y="1852"/>
                  <a:pt x="568" y="2182"/>
                </a:cubicBezTo>
                <a:cubicBezTo>
                  <a:pt x="1595" y="2915"/>
                  <a:pt x="2988" y="1925"/>
                  <a:pt x="2310" y="734"/>
                </a:cubicBezTo>
                <a:cubicBezTo>
                  <a:pt x="2126" y="422"/>
                  <a:pt x="1833" y="202"/>
                  <a:pt x="1503" y="92"/>
                </a:cubicBezTo>
                <a:cubicBezTo>
                  <a:pt x="1246" y="1"/>
                  <a:pt x="990" y="1"/>
                  <a:pt x="733" y="92"/>
                </a:cubicBezTo>
                <a:cubicBezTo>
                  <a:pt x="422" y="221"/>
                  <a:pt x="202" y="495"/>
                  <a:pt x="128" y="825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"/>
          <p:cNvSpPr/>
          <p:nvPr/>
        </p:nvSpPr>
        <p:spPr>
          <a:xfrm rot="10800000">
            <a:off x="7603575" y="26615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 rot="10800000">
            <a:off x="607050" y="4830550"/>
            <a:ext cx="28425" cy="117325"/>
          </a:xfrm>
          <a:custGeom>
            <a:avLst/>
            <a:gdLst/>
            <a:ahLst/>
            <a:cxnLst/>
            <a:rect l="l" t="t" r="r" b="b"/>
            <a:pathLst>
              <a:path w="1137" h="4693" fill="none" extrusionOk="0">
                <a:moveTo>
                  <a:pt x="0" y="0"/>
                </a:moveTo>
                <a:cubicBezTo>
                  <a:pt x="752" y="1448"/>
                  <a:pt x="1137" y="3061"/>
                  <a:pt x="1118" y="469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5"/>
          <p:cNvSpPr/>
          <p:nvPr/>
        </p:nvSpPr>
        <p:spPr>
          <a:xfrm rot="10800000">
            <a:off x="2836675" y="4727988"/>
            <a:ext cx="145725" cy="60975"/>
          </a:xfrm>
          <a:custGeom>
            <a:avLst/>
            <a:gdLst/>
            <a:ahLst/>
            <a:cxnLst/>
            <a:rect l="l" t="t" r="r" b="b"/>
            <a:pathLst>
              <a:path w="5829" h="2439" fill="none" extrusionOk="0">
                <a:moveTo>
                  <a:pt x="0" y="0"/>
                </a:moveTo>
                <a:cubicBezTo>
                  <a:pt x="1485" y="1613"/>
                  <a:pt x="3648" y="2438"/>
                  <a:pt x="5829" y="2237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"/>
          <p:cNvSpPr/>
          <p:nvPr/>
        </p:nvSpPr>
        <p:spPr>
          <a:xfrm rot="10800000">
            <a:off x="129363" y="3108550"/>
            <a:ext cx="111375" cy="49525"/>
          </a:xfrm>
          <a:custGeom>
            <a:avLst/>
            <a:gdLst/>
            <a:ahLst/>
            <a:cxnLst/>
            <a:rect l="l" t="t" r="r" b="b"/>
            <a:pathLst>
              <a:path w="4455" h="1981" fill="none" extrusionOk="0">
                <a:moveTo>
                  <a:pt x="1" y="1980"/>
                </a:moveTo>
                <a:cubicBezTo>
                  <a:pt x="991" y="551"/>
                  <a:pt x="2842" y="1"/>
                  <a:pt x="4455" y="679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"/>
          <p:cNvSpPr/>
          <p:nvPr/>
        </p:nvSpPr>
        <p:spPr>
          <a:xfrm rot="10800000">
            <a:off x="554113" y="3715300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"/>
          <p:cNvSpPr/>
          <p:nvPr/>
        </p:nvSpPr>
        <p:spPr>
          <a:xfrm rot="10800000">
            <a:off x="8653163" y="152520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"/>
          <p:cNvSpPr/>
          <p:nvPr/>
        </p:nvSpPr>
        <p:spPr>
          <a:xfrm rot="10800000">
            <a:off x="1108900" y="205175"/>
            <a:ext cx="145725" cy="60975"/>
          </a:xfrm>
          <a:custGeom>
            <a:avLst/>
            <a:gdLst/>
            <a:ahLst/>
            <a:cxnLst/>
            <a:rect l="l" t="t" r="r" b="b"/>
            <a:pathLst>
              <a:path w="5829" h="2439" fill="none" extrusionOk="0">
                <a:moveTo>
                  <a:pt x="0" y="0"/>
                </a:moveTo>
                <a:cubicBezTo>
                  <a:pt x="1485" y="1613"/>
                  <a:pt x="3648" y="2438"/>
                  <a:pt x="5829" y="2237"/>
                </a:cubicBezTo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5"/>
          <p:cNvSpPr/>
          <p:nvPr/>
        </p:nvSpPr>
        <p:spPr>
          <a:xfrm rot="10800000">
            <a:off x="2531450" y="148825"/>
            <a:ext cx="28425" cy="117325"/>
          </a:xfrm>
          <a:custGeom>
            <a:avLst/>
            <a:gdLst/>
            <a:ahLst/>
            <a:cxnLst/>
            <a:rect l="l" t="t" r="r" b="b"/>
            <a:pathLst>
              <a:path w="1137" h="4693" fill="none" extrusionOk="0">
                <a:moveTo>
                  <a:pt x="0" y="0"/>
                </a:moveTo>
                <a:cubicBezTo>
                  <a:pt x="752" y="1448"/>
                  <a:pt x="1137" y="3061"/>
                  <a:pt x="1118" y="469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 rot="10800000">
            <a:off x="495100" y="1909850"/>
            <a:ext cx="74700" cy="72875"/>
          </a:xfrm>
          <a:custGeom>
            <a:avLst/>
            <a:gdLst/>
            <a:ahLst/>
            <a:cxnLst/>
            <a:rect l="l" t="t" r="r" b="b"/>
            <a:pathLst>
              <a:path w="2988" h="2915" fill="none" extrusionOk="0">
                <a:moveTo>
                  <a:pt x="128" y="825"/>
                </a:moveTo>
                <a:cubicBezTo>
                  <a:pt x="0" y="1320"/>
                  <a:pt x="165" y="1852"/>
                  <a:pt x="568" y="2182"/>
                </a:cubicBezTo>
                <a:cubicBezTo>
                  <a:pt x="1595" y="2915"/>
                  <a:pt x="2988" y="1925"/>
                  <a:pt x="2310" y="734"/>
                </a:cubicBezTo>
                <a:cubicBezTo>
                  <a:pt x="2126" y="422"/>
                  <a:pt x="1833" y="202"/>
                  <a:pt x="1503" y="92"/>
                </a:cubicBezTo>
                <a:cubicBezTo>
                  <a:pt x="1246" y="1"/>
                  <a:pt x="990" y="1"/>
                  <a:pt x="733" y="92"/>
                </a:cubicBezTo>
                <a:cubicBezTo>
                  <a:pt x="422" y="221"/>
                  <a:pt x="202" y="495"/>
                  <a:pt x="128" y="825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 rot="10800000" flipH="1">
            <a:off x="8654775" y="205163"/>
            <a:ext cx="292825" cy="417025"/>
          </a:xfrm>
          <a:custGeom>
            <a:avLst/>
            <a:gdLst/>
            <a:ahLst/>
            <a:cxnLst/>
            <a:rect l="l" t="t" r="r" b="b"/>
            <a:pathLst>
              <a:path w="11713" h="16681" fill="none" extrusionOk="0">
                <a:moveTo>
                  <a:pt x="624" y="9862"/>
                </a:moveTo>
                <a:cubicBezTo>
                  <a:pt x="807" y="12226"/>
                  <a:pt x="2090" y="14572"/>
                  <a:pt x="4234" y="15636"/>
                </a:cubicBezTo>
                <a:cubicBezTo>
                  <a:pt x="6361" y="16680"/>
                  <a:pt x="9275" y="16112"/>
                  <a:pt x="10540" y="14114"/>
                </a:cubicBezTo>
                <a:cubicBezTo>
                  <a:pt x="11713" y="12281"/>
                  <a:pt x="11309" y="9862"/>
                  <a:pt x="10668" y="7791"/>
                </a:cubicBezTo>
                <a:cubicBezTo>
                  <a:pt x="8248" y="1"/>
                  <a:pt x="0" y="1706"/>
                  <a:pt x="624" y="986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 rot="10800000" flipH="1">
            <a:off x="1585950" y="4651225"/>
            <a:ext cx="234625" cy="214475"/>
          </a:xfrm>
          <a:custGeom>
            <a:avLst/>
            <a:gdLst/>
            <a:ahLst/>
            <a:cxnLst/>
            <a:rect l="l" t="t" r="r" b="b"/>
            <a:pathLst>
              <a:path w="9385" h="8579" fill="none" extrusionOk="0">
                <a:moveTo>
                  <a:pt x="5462" y="184"/>
                </a:moveTo>
                <a:cubicBezTo>
                  <a:pt x="4711" y="458"/>
                  <a:pt x="3978" y="807"/>
                  <a:pt x="3281" y="1192"/>
                </a:cubicBezTo>
                <a:cubicBezTo>
                  <a:pt x="2365" y="1595"/>
                  <a:pt x="1577" y="2273"/>
                  <a:pt x="1027" y="3116"/>
                </a:cubicBezTo>
                <a:cubicBezTo>
                  <a:pt x="0" y="4784"/>
                  <a:pt x="404" y="7442"/>
                  <a:pt x="2273" y="8047"/>
                </a:cubicBezTo>
                <a:cubicBezTo>
                  <a:pt x="3923" y="8578"/>
                  <a:pt x="5572" y="7295"/>
                  <a:pt x="6727" y="5994"/>
                </a:cubicBezTo>
                <a:cubicBezTo>
                  <a:pt x="7918" y="4656"/>
                  <a:pt x="9385" y="2511"/>
                  <a:pt x="7973" y="788"/>
                </a:cubicBezTo>
                <a:cubicBezTo>
                  <a:pt x="7570" y="294"/>
                  <a:pt x="6965" y="0"/>
                  <a:pt x="6324" y="19"/>
                </a:cubicBezTo>
                <a:cubicBezTo>
                  <a:pt x="6031" y="37"/>
                  <a:pt x="5737" y="92"/>
                  <a:pt x="5462" y="184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/>
          <p:nvPr/>
        </p:nvSpPr>
        <p:spPr>
          <a:xfrm rot="10800000" flipH="1">
            <a:off x="8624050" y="747925"/>
            <a:ext cx="212175" cy="439450"/>
          </a:xfrm>
          <a:custGeom>
            <a:avLst/>
            <a:gdLst/>
            <a:ahLst/>
            <a:cxnLst/>
            <a:rect l="l" t="t" r="r" b="b"/>
            <a:pathLst>
              <a:path w="8487" h="17578" fill="none" extrusionOk="0">
                <a:moveTo>
                  <a:pt x="7992" y="11419"/>
                </a:moveTo>
                <a:cubicBezTo>
                  <a:pt x="8157" y="9880"/>
                  <a:pt x="8487" y="8359"/>
                  <a:pt x="8450" y="6837"/>
                </a:cubicBezTo>
                <a:cubicBezTo>
                  <a:pt x="8450" y="6306"/>
                  <a:pt x="8322" y="5792"/>
                  <a:pt x="8322" y="5279"/>
                </a:cubicBezTo>
                <a:cubicBezTo>
                  <a:pt x="7955" y="3226"/>
                  <a:pt x="6654" y="1210"/>
                  <a:pt x="4656" y="605"/>
                </a:cubicBezTo>
                <a:cubicBezTo>
                  <a:pt x="2640" y="1"/>
                  <a:pt x="128" y="1394"/>
                  <a:pt x="74" y="3483"/>
                </a:cubicBezTo>
                <a:cubicBezTo>
                  <a:pt x="0" y="5994"/>
                  <a:pt x="3116" y="7570"/>
                  <a:pt x="3556" y="10045"/>
                </a:cubicBezTo>
                <a:cubicBezTo>
                  <a:pt x="3776" y="11255"/>
                  <a:pt x="3336" y="12446"/>
                  <a:pt x="3134" y="13656"/>
                </a:cubicBezTo>
                <a:cubicBezTo>
                  <a:pt x="2951" y="14847"/>
                  <a:pt x="3153" y="16295"/>
                  <a:pt x="4216" y="16900"/>
                </a:cubicBezTo>
                <a:cubicBezTo>
                  <a:pt x="5407" y="17578"/>
                  <a:pt x="7020" y="16662"/>
                  <a:pt x="7570" y="15415"/>
                </a:cubicBezTo>
                <a:cubicBezTo>
                  <a:pt x="8010" y="14389"/>
                  <a:pt x="7845" y="13124"/>
                  <a:pt x="7918" y="12024"/>
                </a:cubicBezTo>
                <a:cubicBezTo>
                  <a:pt x="7955" y="11823"/>
                  <a:pt x="7973" y="11621"/>
                  <a:pt x="7992" y="11419"/>
                </a:cubicBezTo>
                <a:close/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"/>
          <p:cNvSpPr/>
          <p:nvPr/>
        </p:nvSpPr>
        <p:spPr>
          <a:xfrm rot="10800000" flipH="1">
            <a:off x="129380" y="2883227"/>
            <a:ext cx="153649" cy="287548"/>
          </a:xfrm>
          <a:custGeom>
            <a:avLst/>
            <a:gdLst/>
            <a:ahLst/>
            <a:cxnLst/>
            <a:rect l="l" t="t" r="r" b="b"/>
            <a:pathLst>
              <a:path w="4271" h="7993" fill="none" extrusionOk="0">
                <a:moveTo>
                  <a:pt x="495" y="4143"/>
                </a:moveTo>
                <a:cubicBezTo>
                  <a:pt x="257" y="3318"/>
                  <a:pt x="0" y="2475"/>
                  <a:pt x="165" y="1614"/>
                </a:cubicBezTo>
                <a:cubicBezTo>
                  <a:pt x="330" y="770"/>
                  <a:pt x="1081" y="1"/>
                  <a:pt x="1925" y="111"/>
                </a:cubicBezTo>
                <a:cubicBezTo>
                  <a:pt x="2658" y="202"/>
                  <a:pt x="3171" y="917"/>
                  <a:pt x="3354" y="1632"/>
                </a:cubicBezTo>
                <a:cubicBezTo>
                  <a:pt x="3538" y="2347"/>
                  <a:pt x="3519" y="3098"/>
                  <a:pt x="3702" y="3813"/>
                </a:cubicBezTo>
                <a:cubicBezTo>
                  <a:pt x="3886" y="4546"/>
                  <a:pt x="4271" y="5261"/>
                  <a:pt x="4197" y="6013"/>
                </a:cubicBezTo>
                <a:cubicBezTo>
                  <a:pt x="4106" y="6782"/>
                  <a:pt x="3519" y="7424"/>
                  <a:pt x="2731" y="7571"/>
                </a:cubicBezTo>
                <a:cubicBezTo>
                  <a:pt x="513" y="7992"/>
                  <a:pt x="898" y="5463"/>
                  <a:pt x="495" y="4143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6"/>
          <p:cNvSpPr/>
          <p:nvPr/>
        </p:nvSpPr>
        <p:spPr>
          <a:xfrm rot="10800000" flipH="1">
            <a:off x="4142838" y="4826200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"/>
          <p:cNvSpPr/>
          <p:nvPr/>
        </p:nvSpPr>
        <p:spPr>
          <a:xfrm rot="10800000" flipH="1">
            <a:off x="1140088" y="4947875"/>
            <a:ext cx="113200" cy="90750"/>
          </a:xfrm>
          <a:custGeom>
            <a:avLst/>
            <a:gdLst/>
            <a:ahLst/>
            <a:cxnLst/>
            <a:rect l="l" t="t" r="r" b="b"/>
            <a:pathLst>
              <a:path w="4528" h="3630" fill="none" extrusionOk="0">
                <a:moveTo>
                  <a:pt x="1705" y="605"/>
                </a:moveTo>
                <a:cubicBezTo>
                  <a:pt x="1485" y="715"/>
                  <a:pt x="1284" y="807"/>
                  <a:pt x="1064" y="917"/>
                </a:cubicBezTo>
                <a:cubicBezTo>
                  <a:pt x="514" y="1210"/>
                  <a:pt x="56" y="1705"/>
                  <a:pt x="19" y="2365"/>
                </a:cubicBezTo>
                <a:cubicBezTo>
                  <a:pt x="1" y="2823"/>
                  <a:pt x="184" y="3336"/>
                  <a:pt x="661" y="3501"/>
                </a:cubicBezTo>
                <a:lnTo>
                  <a:pt x="734" y="3519"/>
                </a:lnTo>
                <a:cubicBezTo>
                  <a:pt x="1210" y="3629"/>
                  <a:pt x="1669" y="3354"/>
                  <a:pt x="2072" y="3079"/>
                </a:cubicBezTo>
                <a:lnTo>
                  <a:pt x="3868" y="1870"/>
                </a:lnTo>
                <a:cubicBezTo>
                  <a:pt x="4033" y="1760"/>
                  <a:pt x="4198" y="1631"/>
                  <a:pt x="4308" y="1466"/>
                </a:cubicBezTo>
                <a:cubicBezTo>
                  <a:pt x="4528" y="1118"/>
                  <a:pt x="4345" y="660"/>
                  <a:pt x="4051" y="403"/>
                </a:cubicBezTo>
                <a:cubicBezTo>
                  <a:pt x="3667" y="73"/>
                  <a:pt x="3098" y="0"/>
                  <a:pt x="2622" y="202"/>
                </a:cubicBezTo>
                <a:cubicBezTo>
                  <a:pt x="2402" y="293"/>
                  <a:pt x="2164" y="403"/>
                  <a:pt x="1944" y="513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"/>
          <p:cNvSpPr/>
          <p:nvPr/>
        </p:nvSpPr>
        <p:spPr>
          <a:xfrm rot="10800000" flipH="1">
            <a:off x="7968063" y="332638"/>
            <a:ext cx="115500" cy="108175"/>
          </a:xfrm>
          <a:custGeom>
            <a:avLst/>
            <a:gdLst/>
            <a:ahLst/>
            <a:cxnLst/>
            <a:rect l="l" t="t" r="r" b="b"/>
            <a:pathLst>
              <a:path w="4620" h="4327" fill="none" extrusionOk="0">
                <a:moveTo>
                  <a:pt x="733" y="935"/>
                </a:moveTo>
                <a:cubicBezTo>
                  <a:pt x="0" y="2163"/>
                  <a:pt x="990" y="4326"/>
                  <a:pt x="2676" y="3996"/>
                </a:cubicBezTo>
                <a:cubicBezTo>
                  <a:pt x="4253" y="3703"/>
                  <a:pt x="4619" y="1613"/>
                  <a:pt x="3409" y="642"/>
                </a:cubicBezTo>
                <a:cubicBezTo>
                  <a:pt x="2640" y="1"/>
                  <a:pt x="1283" y="19"/>
                  <a:pt x="733" y="935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6"/>
          <p:cNvSpPr/>
          <p:nvPr/>
        </p:nvSpPr>
        <p:spPr>
          <a:xfrm rot="10800000" flipH="1">
            <a:off x="3311563" y="350275"/>
            <a:ext cx="77450" cy="72900"/>
          </a:xfrm>
          <a:custGeom>
            <a:avLst/>
            <a:gdLst/>
            <a:ahLst/>
            <a:cxnLst/>
            <a:rect l="l" t="t" r="r" b="b"/>
            <a:pathLst>
              <a:path w="3098" h="2916" fill="none" extrusionOk="0">
                <a:moveTo>
                  <a:pt x="788" y="496"/>
                </a:moveTo>
                <a:cubicBezTo>
                  <a:pt x="843" y="459"/>
                  <a:pt x="898" y="404"/>
                  <a:pt x="972" y="367"/>
                </a:cubicBezTo>
                <a:cubicBezTo>
                  <a:pt x="1650" y="1"/>
                  <a:pt x="2658" y="367"/>
                  <a:pt x="2878" y="1137"/>
                </a:cubicBezTo>
                <a:cubicBezTo>
                  <a:pt x="3098" y="1980"/>
                  <a:pt x="2291" y="2915"/>
                  <a:pt x="1430" y="2787"/>
                </a:cubicBezTo>
                <a:cubicBezTo>
                  <a:pt x="367" y="2640"/>
                  <a:pt x="0" y="1156"/>
                  <a:pt x="788" y="496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6"/>
          <p:cNvSpPr/>
          <p:nvPr/>
        </p:nvSpPr>
        <p:spPr>
          <a:xfrm rot="10800000" flipH="1">
            <a:off x="5110188" y="323900"/>
            <a:ext cx="74700" cy="72875"/>
          </a:xfrm>
          <a:custGeom>
            <a:avLst/>
            <a:gdLst/>
            <a:ahLst/>
            <a:cxnLst/>
            <a:rect l="l" t="t" r="r" b="b"/>
            <a:pathLst>
              <a:path w="2988" h="2915" fill="none" extrusionOk="0">
                <a:moveTo>
                  <a:pt x="128" y="825"/>
                </a:moveTo>
                <a:cubicBezTo>
                  <a:pt x="0" y="1320"/>
                  <a:pt x="165" y="1852"/>
                  <a:pt x="568" y="2182"/>
                </a:cubicBezTo>
                <a:cubicBezTo>
                  <a:pt x="1595" y="2915"/>
                  <a:pt x="2988" y="1925"/>
                  <a:pt x="2310" y="734"/>
                </a:cubicBezTo>
                <a:cubicBezTo>
                  <a:pt x="2126" y="422"/>
                  <a:pt x="1833" y="202"/>
                  <a:pt x="1503" y="92"/>
                </a:cubicBezTo>
                <a:cubicBezTo>
                  <a:pt x="1246" y="1"/>
                  <a:pt x="990" y="1"/>
                  <a:pt x="733" y="92"/>
                </a:cubicBezTo>
                <a:cubicBezTo>
                  <a:pt x="422" y="221"/>
                  <a:pt x="202" y="495"/>
                  <a:pt x="128" y="825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"/>
          <p:cNvSpPr/>
          <p:nvPr/>
        </p:nvSpPr>
        <p:spPr>
          <a:xfrm rot="10800000" flipH="1">
            <a:off x="1395463" y="26615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"/>
          <p:cNvSpPr/>
          <p:nvPr/>
        </p:nvSpPr>
        <p:spPr>
          <a:xfrm rot="10800000" flipH="1">
            <a:off x="8441488" y="4830550"/>
            <a:ext cx="28425" cy="117325"/>
          </a:xfrm>
          <a:custGeom>
            <a:avLst/>
            <a:gdLst/>
            <a:ahLst/>
            <a:cxnLst/>
            <a:rect l="l" t="t" r="r" b="b"/>
            <a:pathLst>
              <a:path w="1137" h="4693" fill="none" extrusionOk="0">
                <a:moveTo>
                  <a:pt x="0" y="0"/>
                </a:moveTo>
                <a:cubicBezTo>
                  <a:pt x="752" y="1448"/>
                  <a:pt x="1137" y="3061"/>
                  <a:pt x="1118" y="469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 rot="10800000" flipH="1">
            <a:off x="6094563" y="4727988"/>
            <a:ext cx="145725" cy="60975"/>
          </a:xfrm>
          <a:custGeom>
            <a:avLst/>
            <a:gdLst/>
            <a:ahLst/>
            <a:cxnLst/>
            <a:rect l="l" t="t" r="r" b="b"/>
            <a:pathLst>
              <a:path w="5829" h="2439" fill="none" extrusionOk="0">
                <a:moveTo>
                  <a:pt x="0" y="0"/>
                </a:moveTo>
                <a:cubicBezTo>
                  <a:pt x="1485" y="1613"/>
                  <a:pt x="3648" y="2438"/>
                  <a:pt x="5829" y="2237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/>
          <p:nvPr/>
        </p:nvSpPr>
        <p:spPr>
          <a:xfrm rot="10800000" flipH="1">
            <a:off x="8836225" y="3108550"/>
            <a:ext cx="111375" cy="49525"/>
          </a:xfrm>
          <a:custGeom>
            <a:avLst/>
            <a:gdLst/>
            <a:ahLst/>
            <a:cxnLst/>
            <a:rect l="l" t="t" r="r" b="b"/>
            <a:pathLst>
              <a:path w="4455" h="1981" fill="none" extrusionOk="0">
                <a:moveTo>
                  <a:pt x="1" y="1980"/>
                </a:moveTo>
                <a:cubicBezTo>
                  <a:pt x="991" y="551"/>
                  <a:pt x="2842" y="1"/>
                  <a:pt x="4455" y="679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"/>
          <p:cNvSpPr/>
          <p:nvPr/>
        </p:nvSpPr>
        <p:spPr>
          <a:xfrm rot="10800000" flipH="1">
            <a:off x="299588" y="651400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"/>
          <p:cNvSpPr/>
          <p:nvPr/>
        </p:nvSpPr>
        <p:spPr>
          <a:xfrm rot="10800000" flipH="1">
            <a:off x="545213" y="162440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"/>
          <p:cNvSpPr/>
          <p:nvPr/>
        </p:nvSpPr>
        <p:spPr>
          <a:xfrm rot="10800000" flipH="1">
            <a:off x="8736363" y="2243475"/>
            <a:ext cx="145725" cy="60975"/>
          </a:xfrm>
          <a:custGeom>
            <a:avLst/>
            <a:gdLst/>
            <a:ahLst/>
            <a:cxnLst/>
            <a:rect l="l" t="t" r="r" b="b"/>
            <a:pathLst>
              <a:path w="5829" h="2439" fill="none" extrusionOk="0">
                <a:moveTo>
                  <a:pt x="0" y="0"/>
                </a:moveTo>
                <a:cubicBezTo>
                  <a:pt x="1485" y="1613"/>
                  <a:pt x="3648" y="2438"/>
                  <a:pt x="5829" y="2237"/>
                </a:cubicBezTo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"/>
          <p:cNvSpPr/>
          <p:nvPr/>
        </p:nvSpPr>
        <p:spPr>
          <a:xfrm rot="10800000" flipH="1">
            <a:off x="6517088" y="148825"/>
            <a:ext cx="28425" cy="117325"/>
          </a:xfrm>
          <a:custGeom>
            <a:avLst/>
            <a:gdLst/>
            <a:ahLst/>
            <a:cxnLst/>
            <a:rect l="l" t="t" r="r" b="b"/>
            <a:pathLst>
              <a:path w="1137" h="4693" fill="none" extrusionOk="0">
                <a:moveTo>
                  <a:pt x="0" y="0"/>
                </a:moveTo>
                <a:cubicBezTo>
                  <a:pt x="752" y="1448"/>
                  <a:pt x="1137" y="3061"/>
                  <a:pt x="1118" y="469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2839500" y="1547125"/>
            <a:ext cx="3465000" cy="11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1"/>
          </p:nvPr>
        </p:nvSpPr>
        <p:spPr>
          <a:xfrm>
            <a:off x="2839775" y="2689475"/>
            <a:ext cx="3465000" cy="9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2" name="Google Shape;122;p7"/>
          <p:cNvSpPr/>
          <p:nvPr/>
        </p:nvSpPr>
        <p:spPr>
          <a:xfrm flipH="1">
            <a:off x="357613" y="4133525"/>
            <a:ext cx="212175" cy="439450"/>
          </a:xfrm>
          <a:custGeom>
            <a:avLst/>
            <a:gdLst/>
            <a:ahLst/>
            <a:cxnLst/>
            <a:rect l="l" t="t" r="r" b="b"/>
            <a:pathLst>
              <a:path w="8487" h="17578" fill="none" extrusionOk="0">
                <a:moveTo>
                  <a:pt x="7992" y="11419"/>
                </a:moveTo>
                <a:cubicBezTo>
                  <a:pt x="8157" y="9880"/>
                  <a:pt x="8487" y="8359"/>
                  <a:pt x="8450" y="6837"/>
                </a:cubicBezTo>
                <a:cubicBezTo>
                  <a:pt x="8450" y="6306"/>
                  <a:pt x="8322" y="5792"/>
                  <a:pt x="8322" y="5279"/>
                </a:cubicBezTo>
                <a:cubicBezTo>
                  <a:pt x="7955" y="3226"/>
                  <a:pt x="6654" y="1210"/>
                  <a:pt x="4656" y="605"/>
                </a:cubicBezTo>
                <a:cubicBezTo>
                  <a:pt x="2640" y="1"/>
                  <a:pt x="128" y="1394"/>
                  <a:pt x="74" y="3483"/>
                </a:cubicBezTo>
                <a:cubicBezTo>
                  <a:pt x="0" y="5994"/>
                  <a:pt x="3116" y="7570"/>
                  <a:pt x="3556" y="10045"/>
                </a:cubicBezTo>
                <a:cubicBezTo>
                  <a:pt x="3776" y="11255"/>
                  <a:pt x="3336" y="12446"/>
                  <a:pt x="3134" y="13656"/>
                </a:cubicBezTo>
                <a:cubicBezTo>
                  <a:pt x="2951" y="14847"/>
                  <a:pt x="3153" y="16295"/>
                  <a:pt x="4216" y="16900"/>
                </a:cubicBezTo>
                <a:cubicBezTo>
                  <a:pt x="5407" y="17578"/>
                  <a:pt x="7020" y="16662"/>
                  <a:pt x="7570" y="15415"/>
                </a:cubicBezTo>
                <a:cubicBezTo>
                  <a:pt x="8010" y="14389"/>
                  <a:pt x="7845" y="13124"/>
                  <a:pt x="7918" y="12024"/>
                </a:cubicBezTo>
                <a:cubicBezTo>
                  <a:pt x="7955" y="11823"/>
                  <a:pt x="7973" y="11621"/>
                  <a:pt x="7992" y="11419"/>
                </a:cubicBezTo>
                <a:close/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"/>
          <p:cNvSpPr/>
          <p:nvPr/>
        </p:nvSpPr>
        <p:spPr>
          <a:xfrm flipH="1">
            <a:off x="8840825" y="2104400"/>
            <a:ext cx="106775" cy="199825"/>
          </a:xfrm>
          <a:custGeom>
            <a:avLst/>
            <a:gdLst/>
            <a:ahLst/>
            <a:cxnLst/>
            <a:rect l="l" t="t" r="r" b="b"/>
            <a:pathLst>
              <a:path w="4271" h="7993" fill="none" extrusionOk="0">
                <a:moveTo>
                  <a:pt x="495" y="4143"/>
                </a:moveTo>
                <a:cubicBezTo>
                  <a:pt x="257" y="3318"/>
                  <a:pt x="0" y="2475"/>
                  <a:pt x="165" y="1614"/>
                </a:cubicBezTo>
                <a:cubicBezTo>
                  <a:pt x="330" y="770"/>
                  <a:pt x="1081" y="1"/>
                  <a:pt x="1925" y="111"/>
                </a:cubicBezTo>
                <a:cubicBezTo>
                  <a:pt x="2658" y="202"/>
                  <a:pt x="3171" y="917"/>
                  <a:pt x="3354" y="1632"/>
                </a:cubicBezTo>
                <a:cubicBezTo>
                  <a:pt x="3538" y="2347"/>
                  <a:pt x="3519" y="3098"/>
                  <a:pt x="3702" y="3813"/>
                </a:cubicBezTo>
                <a:cubicBezTo>
                  <a:pt x="3886" y="4546"/>
                  <a:pt x="4271" y="5261"/>
                  <a:pt x="4197" y="6013"/>
                </a:cubicBezTo>
                <a:cubicBezTo>
                  <a:pt x="4106" y="6782"/>
                  <a:pt x="3519" y="7424"/>
                  <a:pt x="2731" y="7571"/>
                </a:cubicBezTo>
                <a:cubicBezTo>
                  <a:pt x="513" y="7992"/>
                  <a:pt x="898" y="5463"/>
                  <a:pt x="495" y="4143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"/>
          <p:cNvSpPr/>
          <p:nvPr/>
        </p:nvSpPr>
        <p:spPr>
          <a:xfrm flipH="1">
            <a:off x="4799850" y="235225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"/>
          <p:cNvSpPr/>
          <p:nvPr/>
        </p:nvSpPr>
        <p:spPr>
          <a:xfrm flipH="1">
            <a:off x="7823675" y="148825"/>
            <a:ext cx="113200" cy="90750"/>
          </a:xfrm>
          <a:custGeom>
            <a:avLst/>
            <a:gdLst/>
            <a:ahLst/>
            <a:cxnLst/>
            <a:rect l="l" t="t" r="r" b="b"/>
            <a:pathLst>
              <a:path w="4528" h="3630" fill="none" extrusionOk="0">
                <a:moveTo>
                  <a:pt x="1705" y="605"/>
                </a:moveTo>
                <a:cubicBezTo>
                  <a:pt x="1485" y="715"/>
                  <a:pt x="1284" y="807"/>
                  <a:pt x="1064" y="917"/>
                </a:cubicBezTo>
                <a:cubicBezTo>
                  <a:pt x="514" y="1210"/>
                  <a:pt x="56" y="1705"/>
                  <a:pt x="19" y="2365"/>
                </a:cubicBezTo>
                <a:cubicBezTo>
                  <a:pt x="1" y="2823"/>
                  <a:pt x="184" y="3336"/>
                  <a:pt x="661" y="3501"/>
                </a:cubicBezTo>
                <a:lnTo>
                  <a:pt x="734" y="3519"/>
                </a:lnTo>
                <a:cubicBezTo>
                  <a:pt x="1210" y="3629"/>
                  <a:pt x="1669" y="3354"/>
                  <a:pt x="2072" y="3079"/>
                </a:cubicBezTo>
                <a:lnTo>
                  <a:pt x="3868" y="1870"/>
                </a:lnTo>
                <a:cubicBezTo>
                  <a:pt x="4033" y="1760"/>
                  <a:pt x="4198" y="1631"/>
                  <a:pt x="4308" y="1466"/>
                </a:cubicBezTo>
                <a:cubicBezTo>
                  <a:pt x="4528" y="1118"/>
                  <a:pt x="4345" y="660"/>
                  <a:pt x="4051" y="403"/>
                </a:cubicBezTo>
                <a:cubicBezTo>
                  <a:pt x="3667" y="73"/>
                  <a:pt x="3098" y="0"/>
                  <a:pt x="2622" y="202"/>
                </a:cubicBezTo>
                <a:cubicBezTo>
                  <a:pt x="2402" y="293"/>
                  <a:pt x="2164" y="403"/>
                  <a:pt x="1944" y="513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7"/>
          <p:cNvSpPr/>
          <p:nvPr/>
        </p:nvSpPr>
        <p:spPr>
          <a:xfrm flipH="1">
            <a:off x="6714075" y="1255600"/>
            <a:ext cx="115500" cy="108175"/>
          </a:xfrm>
          <a:custGeom>
            <a:avLst/>
            <a:gdLst/>
            <a:ahLst/>
            <a:cxnLst/>
            <a:rect l="l" t="t" r="r" b="b"/>
            <a:pathLst>
              <a:path w="4620" h="4327" fill="none" extrusionOk="0">
                <a:moveTo>
                  <a:pt x="733" y="935"/>
                </a:moveTo>
                <a:cubicBezTo>
                  <a:pt x="0" y="2163"/>
                  <a:pt x="990" y="4326"/>
                  <a:pt x="2676" y="3996"/>
                </a:cubicBezTo>
                <a:cubicBezTo>
                  <a:pt x="4253" y="3703"/>
                  <a:pt x="4619" y="1613"/>
                  <a:pt x="3409" y="642"/>
                </a:cubicBezTo>
                <a:cubicBezTo>
                  <a:pt x="2640" y="1"/>
                  <a:pt x="1283" y="19"/>
                  <a:pt x="733" y="935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"/>
          <p:cNvSpPr/>
          <p:nvPr/>
        </p:nvSpPr>
        <p:spPr>
          <a:xfrm flipH="1">
            <a:off x="5687950" y="4764275"/>
            <a:ext cx="77450" cy="72900"/>
          </a:xfrm>
          <a:custGeom>
            <a:avLst/>
            <a:gdLst/>
            <a:ahLst/>
            <a:cxnLst/>
            <a:rect l="l" t="t" r="r" b="b"/>
            <a:pathLst>
              <a:path w="3098" h="2916" fill="none" extrusionOk="0">
                <a:moveTo>
                  <a:pt x="788" y="496"/>
                </a:moveTo>
                <a:cubicBezTo>
                  <a:pt x="843" y="459"/>
                  <a:pt x="898" y="404"/>
                  <a:pt x="972" y="367"/>
                </a:cubicBezTo>
                <a:cubicBezTo>
                  <a:pt x="1650" y="1"/>
                  <a:pt x="2658" y="367"/>
                  <a:pt x="2878" y="1137"/>
                </a:cubicBezTo>
                <a:cubicBezTo>
                  <a:pt x="3098" y="1980"/>
                  <a:pt x="2291" y="2915"/>
                  <a:pt x="1430" y="2787"/>
                </a:cubicBezTo>
                <a:cubicBezTo>
                  <a:pt x="367" y="2640"/>
                  <a:pt x="0" y="1156"/>
                  <a:pt x="788" y="496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"/>
          <p:cNvSpPr/>
          <p:nvPr/>
        </p:nvSpPr>
        <p:spPr>
          <a:xfrm flipH="1">
            <a:off x="8272700" y="1273250"/>
            <a:ext cx="74700" cy="72875"/>
          </a:xfrm>
          <a:custGeom>
            <a:avLst/>
            <a:gdLst/>
            <a:ahLst/>
            <a:cxnLst/>
            <a:rect l="l" t="t" r="r" b="b"/>
            <a:pathLst>
              <a:path w="2988" h="2915" fill="none" extrusionOk="0">
                <a:moveTo>
                  <a:pt x="128" y="825"/>
                </a:moveTo>
                <a:cubicBezTo>
                  <a:pt x="0" y="1320"/>
                  <a:pt x="165" y="1852"/>
                  <a:pt x="568" y="2182"/>
                </a:cubicBezTo>
                <a:cubicBezTo>
                  <a:pt x="1595" y="2915"/>
                  <a:pt x="2988" y="1925"/>
                  <a:pt x="2310" y="734"/>
                </a:cubicBezTo>
                <a:cubicBezTo>
                  <a:pt x="2126" y="422"/>
                  <a:pt x="1833" y="202"/>
                  <a:pt x="1503" y="92"/>
                </a:cubicBezTo>
                <a:cubicBezTo>
                  <a:pt x="1246" y="1"/>
                  <a:pt x="990" y="1"/>
                  <a:pt x="733" y="92"/>
                </a:cubicBezTo>
                <a:cubicBezTo>
                  <a:pt x="422" y="221"/>
                  <a:pt x="202" y="495"/>
                  <a:pt x="128" y="825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7"/>
          <p:cNvSpPr/>
          <p:nvPr/>
        </p:nvSpPr>
        <p:spPr>
          <a:xfrm flipH="1">
            <a:off x="7603575" y="486355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"/>
          <p:cNvSpPr/>
          <p:nvPr/>
        </p:nvSpPr>
        <p:spPr>
          <a:xfrm flipH="1">
            <a:off x="607050" y="239575"/>
            <a:ext cx="28425" cy="117325"/>
          </a:xfrm>
          <a:custGeom>
            <a:avLst/>
            <a:gdLst/>
            <a:ahLst/>
            <a:cxnLst/>
            <a:rect l="l" t="t" r="r" b="b"/>
            <a:pathLst>
              <a:path w="1137" h="4693" fill="none" extrusionOk="0">
                <a:moveTo>
                  <a:pt x="0" y="0"/>
                </a:moveTo>
                <a:cubicBezTo>
                  <a:pt x="752" y="1448"/>
                  <a:pt x="1137" y="3061"/>
                  <a:pt x="1118" y="469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"/>
          <p:cNvSpPr/>
          <p:nvPr/>
        </p:nvSpPr>
        <p:spPr>
          <a:xfrm flipH="1">
            <a:off x="2836675" y="398488"/>
            <a:ext cx="145725" cy="60975"/>
          </a:xfrm>
          <a:custGeom>
            <a:avLst/>
            <a:gdLst/>
            <a:ahLst/>
            <a:cxnLst/>
            <a:rect l="l" t="t" r="r" b="b"/>
            <a:pathLst>
              <a:path w="5829" h="2439" fill="none" extrusionOk="0">
                <a:moveTo>
                  <a:pt x="0" y="0"/>
                </a:moveTo>
                <a:cubicBezTo>
                  <a:pt x="1485" y="1613"/>
                  <a:pt x="3648" y="2438"/>
                  <a:pt x="5829" y="2237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"/>
          <p:cNvSpPr/>
          <p:nvPr/>
        </p:nvSpPr>
        <p:spPr>
          <a:xfrm flipH="1">
            <a:off x="129363" y="2029375"/>
            <a:ext cx="111375" cy="49525"/>
          </a:xfrm>
          <a:custGeom>
            <a:avLst/>
            <a:gdLst/>
            <a:ahLst/>
            <a:cxnLst/>
            <a:rect l="l" t="t" r="r" b="b"/>
            <a:pathLst>
              <a:path w="4455" h="1981" fill="none" extrusionOk="0">
                <a:moveTo>
                  <a:pt x="1" y="1980"/>
                </a:moveTo>
                <a:cubicBezTo>
                  <a:pt x="991" y="551"/>
                  <a:pt x="2842" y="1"/>
                  <a:pt x="4455" y="679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"/>
          <p:cNvSpPr/>
          <p:nvPr/>
        </p:nvSpPr>
        <p:spPr>
          <a:xfrm flipH="1">
            <a:off x="1108900" y="1403175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"/>
          <p:cNvSpPr/>
          <p:nvPr/>
        </p:nvSpPr>
        <p:spPr>
          <a:xfrm flipH="1">
            <a:off x="8240125" y="3551075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"/>
          <p:cNvSpPr/>
          <p:nvPr/>
        </p:nvSpPr>
        <p:spPr>
          <a:xfrm flipH="1">
            <a:off x="1476100" y="4072550"/>
            <a:ext cx="145725" cy="60975"/>
          </a:xfrm>
          <a:custGeom>
            <a:avLst/>
            <a:gdLst/>
            <a:ahLst/>
            <a:cxnLst/>
            <a:rect l="l" t="t" r="r" b="b"/>
            <a:pathLst>
              <a:path w="5829" h="2439" fill="none" extrusionOk="0">
                <a:moveTo>
                  <a:pt x="0" y="0"/>
                </a:moveTo>
                <a:cubicBezTo>
                  <a:pt x="1485" y="1613"/>
                  <a:pt x="3648" y="2438"/>
                  <a:pt x="5829" y="2237"/>
                </a:cubicBezTo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"/>
          <p:cNvSpPr/>
          <p:nvPr/>
        </p:nvSpPr>
        <p:spPr>
          <a:xfrm flipH="1">
            <a:off x="2531450" y="4921300"/>
            <a:ext cx="28425" cy="117325"/>
          </a:xfrm>
          <a:custGeom>
            <a:avLst/>
            <a:gdLst/>
            <a:ahLst/>
            <a:cxnLst/>
            <a:rect l="l" t="t" r="r" b="b"/>
            <a:pathLst>
              <a:path w="1137" h="4693" fill="none" extrusionOk="0">
                <a:moveTo>
                  <a:pt x="0" y="0"/>
                </a:moveTo>
                <a:cubicBezTo>
                  <a:pt x="752" y="1448"/>
                  <a:pt x="1137" y="3061"/>
                  <a:pt x="1118" y="469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"/>
          <p:cNvSpPr/>
          <p:nvPr/>
        </p:nvSpPr>
        <p:spPr>
          <a:xfrm flipH="1">
            <a:off x="495100" y="3204725"/>
            <a:ext cx="74700" cy="72875"/>
          </a:xfrm>
          <a:custGeom>
            <a:avLst/>
            <a:gdLst/>
            <a:ahLst/>
            <a:cxnLst/>
            <a:rect l="l" t="t" r="r" b="b"/>
            <a:pathLst>
              <a:path w="2988" h="2915" fill="none" extrusionOk="0">
                <a:moveTo>
                  <a:pt x="128" y="825"/>
                </a:moveTo>
                <a:cubicBezTo>
                  <a:pt x="0" y="1320"/>
                  <a:pt x="165" y="1852"/>
                  <a:pt x="568" y="2182"/>
                </a:cubicBezTo>
                <a:cubicBezTo>
                  <a:pt x="1595" y="2915"/>
                  <a:pt x="2988" y="1925"/>
                  <a:pt x="2310" y="734"/>
                </a:cubicBezTo>
                <a:cubicBezTo>
                  <a:pt x="2126" y="422"/>
                  <a:pt x="1833" y="202"/>
                  <a:pt x="1503" y="92"/>
                </a:cubicBezTo>
                <a:cubicBezTo>
                  <a:pt x="1246" y="1"/>
                  <a:pt x="990" y="1"/>
                  <a:pt x="733" y="92"/>
                </a:cubicBezTo>
                <a:cubicBezTo>
                  <a:pt x="422" y="221"/>
                  <a:pt x="202" y="495"/>
                  <a:pt x="128" y="825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"/>
          <p:cNvSpPr/>
          <p:nvPr/>
        </p:nvSpPr>
        <p:spPr>
          <a:xfrm>
            <a:off x="6625413" y="4010313"/>
            <a:ext cx="292825" cy="417025"/>
          </a:xfrm>
          <a:custGeom>
            <a:avLst/>
            <a:gdLst/>
            <a:ahLst/>
            <a:cxnLst/>
            <a:rect l="l" t="t" r="r" b="b"/>
            <a:pathLst>
              <a:path w="11713" h="16681" fill="none" extrusionOk="0">
                <a:moveTo>
                  <a:pt x="624" y="9862"/>
                </a:moveTo>
                <a:cubicBezTo>
                  <a:pt x="807" y="12226"/>
                  <a:pt x="2090" y="14572"/>
                  <a:pt x="4234" y="15636"/>
                </a:cubicBezTo>
                <a:cubicBezTo>
                  <a:pt x="6361" y="16680"/>
                  <a:pt x="9275" y="16112"/>
                  <a:pt x="10540" y="14114"/>
                </a:cubicBezTo>
                <a:cubicBezTo>
                  <a:pt x="11713" y="12281"/>
                  <a:pt x="11309" y="9862"/>
                  <a:pt x="10668" y="7791"/>
                </a:cubicBezTo>
                <a:cubicBezTo>
                  <a:pt x="8248" y="1"/>
                  <a:pt x="0" y="1706"/>
                  <a:pt x="624" y="986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"/>
          <p:cNvSpPr/>
          <p:nvPr/>
        </p:nvSpPr>
        <p:spPr>
          <a:xfrm>
            <a:off x="1585950" y="321750"/>
            <a:ext cx="234625" cy="214475"/>
          </a:xfrm>
          <a:custGeom>
            <a:avLst/>
            <a:gdLst/>
            <a:ahLst/>
            <a:cxnLst/>
            <a:rect l="l" t="t" r="r" b="b"/>
            <a:pathLst>
              <a:path w="9385" h="8579" fill="none" extrusionOk="0">
                <a:moveTo>
                  <a:pt x="5462" y="184"/>
                </a:moveTo>
                <a:cubicBezTo>
                  <a:pt x="4711" y="458"/>
                  <a:pt x="3978" y="807"/>
                  <a:pt x="3281" y="1192"/>
                </a:cubicBezTo>
                <a:cubicBezTo>
                  <a:pt x="2365" y="1595"/>
                  <a:pt x="1577" y="2273"/>
                  <a:pt x="1027" y="3116"/>
                </a:cubicBezTo>
                <a:cubicBezTo>
                  <a:pt x="0" y="4784"/>
                  <a:pt x="404" y="7442"/>
                  <a:pt x="2273" y="8047"/>
                </a:cubicBezTo>
                <a:cubicBezTo>
                  <a:pt x="3923" y="8578"/>
                  <a:pt x="5572" y="7295"/>
                  <a:pt x="6727" y="5994"/>
                </a:cubicBezTo>
                <a:cubicBezTo>
                  <a:pt x="7918" y="4656"/>
                  <a:pt x="9385" y="2511"/>
                  <a:pt x="7973" y="788"/>
                </a:cubicBezTo>
                <a:cubicBezTo>
                  <a:pt x="7570" y="294"/>
                  <a:pt x="6965" y="0"/>
                  <a:pt x="6324" y="19"/>
                </a:cubicBezTo>
                <a:cubicBezTo>
                  <a:pt x="6031" y="37"/>
                  <a:pt x="5737" y="92"/>
                  <a:pt x="5462" y="184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1499525" y="1661700"/>
            <a:ext cx="6145200" cy="194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2" name="Google Shape;142;p8"/>
          <p:cNvSpPr/>
          <p:nvPr/>
        </p:nvSpPr>
        <p:spPr>
          <a:xfrm>
            <a:off x="8507175" y="4133525"/>
            <a:ext cx="212175" cy="439450"/>
          </a:xfrm>
          <a:custGeom>
            <a:avLst/>
            <a:gdLst/>
            <a:ahLst/>
            <a:cxnLst/>
            <a:rect l="l" t="t" r="r" b="b"/>
            <a:pathLst>
              <a:path w="8487" h="17578" fill="none" extrusionOk="0">
                <a:moveTo>
                  <a:pt x="7992" y="11419"/>
                </a:moveTo>
                <a:cubicBezTo>
                  <a:pt x="8157" y="9880"/>
                  <a:pt x="8487" y="8359"/>
                  <a:pt x="8450" y="6837"/>
                </a:cubicBezTo>
                <a:cubicBezTo>
                  <a:pt x="8450" y="6306"/>
                  <a:pt x="8322" y="5792"/>
                  <a:pt x="8322" y="5279"/>
                </a:cubicBezTo>
                <a:cubicBezTo>
                  <a:pt x="7955" y="3226"/>
                  <a:pt x="6654" y="1210"/>
                  <a:pt x="4656" y="605"/>
                </a:cubicBezTo>
                <a:cubicBezTo>
                  <a:pt x="2640" y="1"/>
                  <a:pt x="128" y="1394"/>
                  <a:pt x="74" y="3483"/>
                </a:cubicBezTo>
                <a:cubicBezTo>
                  <a:pt x="0" y="5994"/>
                  <a:pt x="3116" y="7570"/>
                  <a:pt x="3556" y="10045"/>
                </a:cubicBezTo>
                <a:cubicBezTo>
                  <a:pt x="3776" y="11255"/>
                  <a:pt x="3336" y="12446"/>
                  <a:pt x="3134" y="13656"/>
                </a:cubicBezTo>
                <a:cubicBezTo>
                  <a:pt x="2951" y="14847"/>
                  <a:pt x="3153" y="16295"/>
                  <a:pt x="4216" y="16900"/>
                </a:cubicBezTo>
                <a:cubicBezTo>
                  <a:pt x="5407" y="17578"/>
                  <a:pt x="7020" y="16662"/>
                  <a:pt x="7570" y="15415"/>
                </a:cubicBezTo>
                <a:cubicBezTo>
                  <a:pt x="8010" y="14389"/>
                  <a:pt x="7845" y="13124"/>
                  <a:pt x="7918" y="12024"/>
                </a:cubicBezTo>
                <a:cubicBezTo>
                  <a:pt x="7955" y="11823"/>
                  <a:pt x="7973" y="11621"/>
                  <a:pt x="7992" y="11419"/>
                </a:cubicBezTo>
                <a:close/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8"/>
          <p:cNvSpPr/>
          <p:nvPr/>
        </p:nvSpPr>
        <p:spPr>
          <a:xfrm>
            <a:off x="129363" y="2104400"/>
            <a:ext cx="106775" cy="199825"/>
          </a:xfrm>
          <a:custGeom>
            <a:avLst/>
            <a:gdLst/>
            <a:ahLst/>
            <a:cxnLst/>
            <a:rect l="l" t="t" r="r" b="b"/>
            <a:pathLst>
              <a:path w="4271" h="7993" fill="none" extrusionOk="0">
                <a:moveTo>
                  <a:pt x="495" y="4143"/>
                </a:moveTo>
                <a:cubicBezTo>
                  <a:pt x="257" y="3318"/>
                  <a:pt x="0" y="2475"/>
                  <a:pt x="165" y="1614"/>
                </a:cubicBezTo>
                <a:cubicBezTo>
                  <a:pt x="330" y="770"/>
                  <a:pt x="1081" y="1"/>
                  <a:pt x="1925" y="111"/>
                </a:cubicBezTo>
                <a:cubicBezTo>
                  <a:pt x="2658" y="202"/>
                  <a:pt x="3171" y="917"/>
                  <a:pt x="3354" y="1632"/>
                </a:cubicBezTo>
                <a:cubicBezTo>
                  <a:pt x="3538" y="2347"/>
                  <a:pt x="3519" y="3098"/>
                  <a:pt x="3702" y="3813"/>
                </a:cubicBezTo>
                <a:cubicBezTo>
                  <a:pt x="3886" y="4546"/>
                  <a:pt x="4271" y="5261"/>
                  <a:pt x="4197" y="6013"/>
                </a:cubicBezTo>
                <a:cubicBezTo>
                  <a:pt x="4106" y="6782"/>
                  <a:pt x="3519" y="7424"/>
                  <a:pt x="2731" y="7571"/>
                </a:cubicBezTo>
                <a:cubicBezTo>
                  <a:pt x="513" y="7992"/>
                  <a:pt x="898" y="5463"/>
                  <a:pt x="495" y="4143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"/>
          <p:cNvSpPr/>
          <p:nvPr/>
        </p:nvSpPr>
        <p:spPr>
          <a:xfrm>
            <a:off x="4142838" y="235225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"/>
          <p:cNvSpPr/>
          <p:nvPr/>
        </p:nvSpPr>
        <p:spPr>
          <a:xfrm>
            <a:off x="2064963" y="252863"/>
            <a:ext cx="113200" cy="90750"/>
          </a:xfrm>
          <a:custGeom>
            <a:avLst/>
            <a:gdLst/>
            <a:ahLst/>
            <a:cxnLst/>
            <a:rect l="l" t="t" r="r" b="b"/>
            <a:pathLst>
              <a:path w="4528" h="3630" fill="none" extrusionOk="0">
                <a:moveTo>
                  <a:pt x="1705" y="605"/>
                </a:moveTo>
                <a:cubicBezTo>
                  <a:pt x="1485" y="715"/>
                  <a:pt x="1284" y="807"/>
                  <a:pt x="1064" y="917"/>
                </a:cubicBezTo>
                <a:cubicBezTo>
                  <a:pt x="514" y="1210"/>
                  <a:pt x="56" y="1705"/>
                  <a:pt x="19" y="2365"/>
                </a:cubicBezTo>
                <a:cubicBezTo>
                  <a:pt x="1" y="2823"/>
                  <a:pt x="184" y="3336"/>
                  <a:pt x="661" y="3501"/>
                </a:cubicBezTo>
                <a:lnTo>
                  <a:pt x="734" y="3519"/>
                </a:lnTo>
                <a:cubicBezTo>
                  <a:pt x="1210" y="3629"/>
                  <a:pt x="1669" y="3354"/>
                  <a:pt x="2072" y="3079"/>
                </a:cubicBezTo>
                <a:lnTo>
                  <a:pt x="3868" y="1870"/>
                </a:lnTo>
                <a:cubicBezTo>
                  <a:pt x="4033" y="1760"/>
                  <a:pt x="4198" y="1631"/>
                  <a:pt x="4308" y="1466"/>
                </a:cubicBezTo>
                <a:cubicBezTo>
                  <a:pt x="4528" y="1118"/>
                  <a:pt x="4345" y="660"/>
                  <a:pt x="4051" y="403"/>
                </a:cubicBezTo>
                <a:cubicBezTo>
                  <a:pt x="3667" y="73"/>
                  <a:pt x="3098" y="0"/>
                  <a:pt x="2622" y="202"/>
                </a:cubicBezTo>
                <a:cubicBezTo>
                  <a:pt x="2402" y="293"/>
                  <a:pt x="2164" y="403"/>
                  <a:pt x="1944" y="513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"/>
          <p:cNvSpPr/>
          <p:nvPr/>
        </p:nvSpPr>
        <p:spPr>
          <a:xfrm>
            <a:off x="327088" y="759000"/>
            <a:ext cx="115500" cy="108175"/>
          </a:xfrm>
          <a:custGeom>
            <a:avLst/>
            <a:gdLst/>
            <a:ahLst/>
            <a:cxnLst/>
            <a:rect l="l" t="t" r="r" b="b"/>
            <a:pathLst>
              <a:path w="4620" h="4327" fill="none" extrusionOk="0">
                <a:moveTo>
                  <a:pt x="733" y="935"/>
                </a:moveTo>
                <a:cubicBezTo>
                  <a:pt x="0" y="2163"/>
                  <a:pt x="990" y="4326"/>
                  <a:pt x="2676" y="3996"/>
                </a:cubicBezTo>
                <a:cubicBezTo>
                  <a:pt x="4253" y="3703"/>
                  <a:pt x="4619" y="1613"/>
                  <a:pt x="3409" y="642"/>
                </a:cubicBezTo>
                <a:cubicBezTo>
                  <a:pt x="2640" y="1"/>
                  <a:pt x="1283" y="19"/>
                  <a:pt x="733" y="935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8"/>
          <p:cNvSpPr/>
          <p:nvPr/>
        </p:nvSpPr>
        <p:spPr>
          <a:xfrm>
            <a:off x="3311563" y="4764275"/>
            <a:ext cx="77450" cy="72900"/>
          </a:xfrm>
          <a:custGeom>
            <a:avLst/>
            <a:gdLst/>
            <a:ahLst/>
            <a:cxnLst/>
            <a:rect l="l" t="t" r="r" b="b"/>
            <a:pathLst>
              <a:path w="3098" h="2916" fill="none" extrusionOk="0">
                <a:moveTo>
                  <a:pt x="788" y="496"/>
                </a:moveTo>
                <a:cubicBezTo>
                  <a:pt x="843" y="459"/>
                  <a:pt x="898" y="404"/>
                  <a:pt x="972" y="367"/>
                </a:cubicBezTo>
                <a:cubicBezTo>
                  <a:pt x="1650" y="1"/>
                  <a:pt x="2658" y="367"/>
                  <a:pt x="2878" y="1137"/>
                </a:cubicBezTo>
                <a:cubicBezTo>
                  <a:pt x="3098" y="1980"/>
                  <a:pt x="2291" y="2915"/>
                  <a:pt x="1430" y="2787"/>
                </a:cubicBezTo>
                <a:cubicBezTo>
                  <a:pt x="367" y="2640"/>
                  <a:pt x="0" y="1156"/>
                  <a:pt x="788" y="496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"/>
          <p:cNvSpPr/>
          <p:nvPr/>
        </p:nvSpPr>
        <p:spPr>
          <a:xfrm>
            <a:off x="347488" y="1346125"/>
            <a:ext cx="74700" cy="72875"/>
          </a:xfrm>
          <a:custGeom>
            <a:avLst/>
            <a:gdLst/>
            <a:ahLst/>
            <a:cxnLst/>
            <a:rect l="l" t="t" r="r" b="b"/>
            <a:pathLst>
              <a:path w="2988" h="2915" fill="none" extrusionOk="0">
                <a:moveTo>
                  <a:pt x="128" y="825"/>
                </a:moveTo>
                <a:cubicBezTo>
                  <a:pt x="0" y="1320"/>
                  <a:pt x="165" y="1852"/>
                  <a:pt x="568" y="2182"/>
                </a:cubicBezTo>
                <a:cubicBezTo>
                  <a:pt x="1595" y="2915"/>
                  <a:pt x="2988" y="1925"/>
                  <a:pt x="2310" y="734"/>
                </a:cubicBezTo>
                <a:cubicBezTo>
                  <a:pt x="2126" y="422"/>
                  <a:pt x="1833" y="202"/>
                  <a:pt x="1503" y="92"/>
                </a:cubicBezTo>
                <a:cubicBezTo>
                  <a:pt x="1246" y="1"/>
                  <a:pt x="990" y="1"/>
                  <a:pt x="733" y="92"/>
                </a:cubicBezTo>
                <a:cubicBezTo>
                  <a:pt x="422" y="221"/>
                  <a:pt x="202" y="495"/>
                  <a:pt x="128" y="825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"/>
          <p:cNvSpPr/>
          <p:nvPr/>
        </p:nvSpPr>
        <p:spPr>
          <a:xfrm>
            <a:off x="1395463" y="486355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"/>
          <p:cNvSpPr/>
          <p:nvPr/>
        </p:nvSpPr>
        <p:spPr>
          <a:xfrm>
            <a:off x="8441488" y="239575"/>
            <a:ext cx="28425" cy="117325"/>
          </a:xfrm>
          <a:custGeom>
            <a:avLst/>
            <a:gdLst/>
            <a:ahLst/>
            <a:cxnLst/>
            <a:rect l="l" t="t" r="r" b="b"/>
            <a:pathLst>
              <a:path w="1137" h="4693" fill="none" extrusionOk="0">
                <a:moveTo>
                  <a:pt x="0" y="0"/>
                </a:moveTo>
                <a:cubicBezTo>
                  <a:pt x="752" y="1448"/>
                  <a:pt x="1137" y="3061"/>
                  <a:pt x="1118" y="469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"/>
          <p:cNvSpPr/>
          <p:nvPr/>
        </p:nvSpPr>
        <p:spPr>
          <a:xfrm>
            <a:off x="6094563" y="398488"/>
            <a:ext cx="145725" cy="60975"/>
          </a:xfrm>
          <a:custGeom>
            <a:avLst/>
            <a:gdLst/>
            <a:ahLst/>
            <a:cxnLst/>
            <a:rect l="l" t="t" r="r" b="b"/>
            <a:pathLst>
              <a:path w="5829" h="2439" fill="none" extrusionOk="0">
                <a:moveTo>
                  <a:pt x="0" y="0"/>
                </a:moveTo>
                <a:cubicBezTo>
                  <a:pt x="1485" y="1613"/>
                  <a:pt x="3648" y="2438"/>
                  <a:pt x="5829" y="2237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"/>
          <p:cNvSpPr/>
          <p:nvPr/>
        </p:nvSpPr>
        <p:spPr>
          <a:xfrm>
            <a:off x="8836225" y="2029375"/>
            <a:ext cx="111375" cy="49525"/>
          </a:xfrm>
          <a:custGeom>
            <a:avLst/>
            <a:gdLst/>
            <a:ahLst/>
            <a:cxnLst/>
            <a:rect l="l" t="t" r="r" b="b"/>
            <a:pathLst>
              <a:path w="4455" h="1981" fill="none" extrusionOk="0">
                <a:moveTo>
                  <a:pt x="1" y="1980"/>
                </a:moveTo>
                <a:cubicBezTo>
                  <a:pt x="991" y="551"/>
                  <a:pt x="2842" y="1"/>
                  <a:pt x="4455" y="679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"/>
          <p:cNvSpPr/>
          <p:nvPr/>
        </p:nvSpPr>
        <p:spPr>
          <a:xfrm>
            <a:off x="8477388" y="1220100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"/>
          <p:cNvSpPr/>
          <p:nvPr/>
        </p:nvSpPr>
        <p:spPr>
          <a:xfrm>
            <a:off x="345875" y="360450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"/>
          <p:cNvSpPr/>
          <p:nvPr/>
        </p:nvSpPr>
        <p:spPr>
          <a:xfrm>
            <a:off x="7822338" y="4921300"/>
            <a:ext cx="145725" cy="60975"/>
          </a:xfrm>
          <a:custGeom>
            <a:avLst/>
            <a:gdLst/>
            <a:ahLst/>
            <a:cxnLst/>
            <a:rect l="l" t="t" r="r" b="b"/>
            <a:pathLst>
              <a:path w="5829" h="2439" fill="none" extrusionOk="0">
                <a:moveTo>
                  <a:pt x="0" y="0"/>
                </a:moveTo>
                <a:cubicBezTo>
                  <a:pt x="1485" y="1613"/>
                  <a:pt x="3648" y="2438"/>
                  <a:pt x="5829" y="2237"/>
                </a:cubicBezTo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"/>
          <p:cNvSpPr/>
          <p:nvPr/>
        </p:nvSpPr>
        <p:spPr>
          <a:xfrm>
            <a:off x="6517088" y="4921300"/>
            <a:ext cx="28425" cy="117325"/>
          </a:xfrm>
          <a:custGeom>
            <a:avLst/>
            <a:gdLst/>
            <a:ahLst/>
            <a:cxnLst/>
            <a:rect l="l" t="t" r="r" b="b"/>
            <a:pathLst>
              <a:path w="1137" h="4693" fill="none" extrusionOk="0">
                <a:moveTo>
                  <a:pt x="0" y="0"/>
                </a:moveTo>
                <a:cubicBezTo>
                  <a:pt x="752" y="1448"/>
                  <a:pt x="1137" y="3061"/>
                  <a:pt x="1118" y="469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8"/>
          <p:cNvSpPr/>
          <p:nvPr/>
        </p:nvSpPr>
        <p:spPr>
          <a:xfrm>
            <a:off x="8507163" y="3204725"/>
            <a:ext cx="74700" cy="72875"/>
          </a:xfrm>
          <a:custGeom>
            <a:avLst/>
            <a:gdLst/>
            <a:ahLst/>
            <a:cxnLst/>
            <a:rect l="l" t="t" r="r" b="b"/>
            <a:pathLst>
              <a:path w="2988" h="2915" fill="none" extrusionOk="0">
                <a:moveTo>
                  <a:pt x="128" y="825"/>
                </a:moveTo>
                <a:cubicBezTo>
                  <a:pt x="0" y="1320"/>
                  <a:pt x="165" y="1852"/>
                  <a:pt x="568" y="2182"/>
                </a:cubicBezTo>
                <a:cubicBezTo>
                  <a:pt x="1595" y="2915"/>
                  <a:pt x="2988" y="1925"/>
                  <a:pt x="2310" y="734"/>
                </a:cubicBezTo>
                <a:cubicBezTo>
                  <a:pt x="2126" y="422"/>
                  <a:pt x="1833" y="202"/>
                  <a:pt x="1503" y="92"/>
                </a:cubicBezTo>
                <a:cubicBezTo>
                  <a:pt x="1246" y="1"/>
                  <a:pt x="990" y="1"/>
                  <a:pt x="733" y="92"/>
                </a:cubicBezTo>
                <a:cubicBezTo>
                  <a:pt x="422" y="221"/>
                  <a:pt x="202" y="495"/>
                  <a:pt x="128" y="825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8"/>
          <p:cNvSpPr/>
          <p:nvPr/>
        </p:nvSpPr>
        <p:spPr>
          <a:xfrm flipH="1">
            <a:off x="129363" y="4565263"/>
            <a:ext cx="292825" cy="417025"/>
          </a:xfrm>
          <a:custGeom>
            <a:avLst/>
            <a:gdLst/>
            <a:ahLst/>
            <a:cxnLst/>
            <a:rect l="l" t="t" r="r" b="b"/>
            <a:pathLst>
              <a:path w="11713" h="16681" fill="none" extrusionOk="0">
                <a:moveTo>
                  <a:pt x="624" y="9862"/>
                </a:moveTo>
                <a:cubicBezTo>
                  <a:pt x="807" y="12226"/>
                  <a:pt x="2090" y="14572"/>
                  <a:pt x="4234" y="15636"/>
                </a:cubicBezTo>
                <a:cubicBezTo>
                  <a:pt x="6361" y="16680"/>
                  <a:pt x="9275" y="16112"/>
                  <a:pt x="10540" y="14114"/>
                </a:cubicBezTo>
                <a:cubicBezTo>
                  <a:pt x="11713" y="12281"/>
                  <a:pt x="11309" y="9862"/>
                  <a:pt x="10668" y="7791"/>
                </a:cubicBezTo>
                <a:cubicBezTo>
                  <a:pt x="8248" y="1"/>
                  <a:pt x="0" y="1706"/>
                  <a:pt x="624" y="986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8"/>
          <p:cNvSpPr/>
          <p:nvPr/>
        </p:nvSpPr>
        <p:spPr>
          <a:xfrm flipH="1">
            <a:off x="7256388" y="321750"/>
            <a:ext cx="234625" cy="214475"/>
          </a:xfrm>
          <a:custGeom>
            <a:avLst/>
            <a:gdLst/>
            <a:ahLst/>
            <a:cxnLst/>
            <a:rect l="l" t="t" r="r" b="b"/>
            <a:pathLst>
              <a:path w="9385" h="8579" fill="none" extrusionOk="0">
                <a:moveTo>
                  <a:pt x="5462" y="184"/>
                </a:moveTo>
                <a:cubicBezTo>
                  <a:pt x="4711" y="458"/>
                  <a:pt x="3978" y="807"/>
                  <a:pt x="3281" y="1192"/>
                </a:cubicBezTo>
                <a:cubicBezTo>
                  <a:pt x="2365" y="1595"/>
                  <a:pt x="1577" y="2273"/>
                  <a:pt x="1027" y="3116"/>
                </a:cubicBezTo>
                <a:cubicBezTo>
                  <a:pt x="0" y="4784"/>
                  <a:pt x="404" y="7442"/>
                  <a:pt x="2273" y="8047"/>
                </a:cubicBezTo>
                <a:cubicBezTo>
                  <a:pt x="3923" y="8578"/>
                  <a:pt x="5572" y="7295"/>
                  <a:pt x="6727" y="5994"/>
                </a:cubicBezTo>
                <a:cubicBezTo>
                  <a:pt x="7918" y="4656"/>
                  <a:pt x="9385" y="2511"/>
                  <a:pt x="7973" y="788"/>
                </a:cubicBezTo>
                <a:cubicBezTo>
                  <a:pt x="7570" y="294"/>
                  <a:pt x="6965" y="0"/>
                  <a:pt x="6324" y="19"/>
                </a:cubicBezTo>
                <a:cubicBezTo>
                  <a:pt x="6031" y="37"/>
                  <a:pt x="5737" y="92"/>
                  <a:pt x="5462" y="184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"/>
          <p:cNvSpPr/>
          <p:nvPr/>
        </p:nvSpPr>
        <p:spPr>
          <a:xfrm>
            <a:off x="4878550" y="4876467"/>
            <a:ext cx="212178" cy="206994"/>
          </a:xfrm>
          <a:custGeom>
            <a:avLst/>
            <a:gdLst/>
            <a:ahLst/>
            <a:cxnLst/>
            <a:rect l="l" t="t" r="r" b="b"/>
            <a:pathLst>
              <a:path w="2988" h="2915" fill="none" extrusionOk="0">
                <a:moveTo>
                  <a:pt x="128" y="825"/>
                </a:moveTo>
                <a:cubicBezTo>
                  <a:pt x="0" y="1320"/>
                  <a:pt x="165" y="1852"/>
                  <a:pt x="568" y="2182"/>
                </a:cubicBezTo>
                <a:cubicBezTo>
                  <a:pt x="1595" y="2915"/>
                  <a:pt x="2988" y="1925"/>
                  <a:pt x="2310" y="734"/>
                </a:cubicBezTo>
                <a:cubicBezTo>
                  <a:pt x="2126" y="422"/>
                  <a:pt x="1833" y="202"/>
                  <a:pt x="1503" y="92"/>
                </a:cubicBezTo>
                <a:cubicBezTo>
                  <a:pt x="1246" y="1"/>
                  <a:pt x="990" y="1"/>
                  <a:pt x="733" y="92"/>
                </a:cubicBezTo>
                <a:cubicBezTo>
                  <a:pt x="422" y="221"/>
                  <a:pt x="202" y="495"/>
                  <a:pt x="128" y="825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"/>
          <p:cNvSpPr/>
          <p:nvPr/>
        </p:nvSpPr>
        <p:spPr>
          <a:xfrm>
            <a:off x="965350" y="269375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>
            <a:spLocks noGrp="1"/>
          </p:cNvSpPr>
          <p:nvPr>
            <p:ph type="title"/>
          </p:nvPr>
        </p:nvSpPr>
        <p:spPr>
          <a:xfrm>
            <a:off x="3493425" y="1775750"/>
            <a:ext cx="4045200" cy="8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subTitle" idx="1"/>
          </p:nvPr>
        </p:nvSpPr>
        <p:spPr>
          <a:xfrm>
            <a:off x="3493425" y="2691701"/>
            <a:ext cx="4045200" cy="4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title" idx="2" hasCustomPrompt="1"/>
          </p:nvPr>
        </p:nvSpPr>
        <p:spPr>
          <a:xfrm>
            <a:off x="1605375" y="1828000"/>
            <a:ext cx="1726800" cy="13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6" name="Google Shape;166;p9"/>
          <p:cNvSpPr/>
          <p:nvPr/>
        </p:nvSpPr>
        <p:spPr>
          <a:xfrm flipH="1">
            <a:off x="352713" y="4136175"/>
            <a:ext cx="212175" cy="439450"/>
          </a:xfrm>
          <a:custGeom>
            <a:avLst/>
            <a:gdLst/>
            <a:ahLst/>
            <a:cxnLst/>
            <a:rect l="l" t="t" r="r" b="b"/>
            <a:pathLst>
              <a:path w="8487" h="17578" fill="none" extrusionOk="0">
                <a:moveTo>
                  <a:pt x="7992" y="11419"/>
                </a:moveTo>
                <a:cubicBezTo>
                  <a:pt x="8157" y="9880"/>
                  <a:pt x="8487" y="8359"/>
                  <a:pt x="8450" y="6837"/>
                </a:cubicBezTo>
                <a:cubicBezTo>
                  <a:pt x="8450" y="6306"/>
                  <a:pt x="8322" y="5792"/>
                  <a:pt x="8322" y="5279"/>
                </a:cubicBezTo>
                <a:cubicBezTo>
                  <a:pt x="7955" y="3226"/>
                  <a:pt x="6654" y="1210"/>
                  <a:pt x="4656" y="605"/>
                </a:cubicBezTo>
                <a:cubicBezTo>
                  <a:pt x="2640" y="1"/>
                  <a:pt x="128" y="1394"/>
                  <a:pt x="74" y="3483"/>
                </a:cubicBezTo>
                <a:cubicBezTo>
                  <a:pt x="0" y="5994"/>
                  <a:pt x="3116" y="7570"/>
                  <a:pt x="3556" y="10045"/>
                </a:cubicBezTo>
                <a:cubicBezTo>
                  <a:pt x="3776" y="11255"/>
                  <a:pt x="3336" y="12446"/>
                  <a:pt x="3134" y="13656"/>
                </a:cubicBezTo>
                <a:cubicBezTo>
                  <a:pt x="2951" y="14847"/>
                  <a:pt x="3153" y="16295"/>
                  <a:pt x="4216" y="16900"/>
                </a:cubicBezTo>
                <a:cubicBezTo>
                  <a:pt x="5407" y="17578"/>
                  <a:pt x="7020" y="16662"/>
                  <a:pt x="7570" y="15415"/>
                </a:cubicBezTo>
                <a:cubicBezTo>
                  <a:pt x="8010" y="14389"/>
                  <a:pt x="7845" y="13124"/>
                  <a:pt x="7918" y="12024"/>
                </a:cubicBezTo>
                <a:cubicBezTo>
                  <a:pt x="7955" y="11823"/>
                  <a:pt x="7973" y="11621"/>
                  <a:pt x="7992" y="11419"/>
                </a:cubicBezTo>
                <a:close/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"/>
          <p:cNvSpPr/>
          <p:nvPr/>
        </p:nvSpPr>
        <p:spPr>
          <a:xfrm flipH="1">
            <a:off x="8803645" y="267750"/>
            <a:ext cx="153649" cy="287548"/>
          </a:xfrm>
          <a:custGeom>
            <a:avLst/>
            <a:gdLst/>
            <a:ahLst/>
            <a:cxnLst/>
            <a:rect l="l" t="t" r="r" b="b"/>
            <a:pathLst>
              <a:path w="4271" h="7993" fill="none" extrusionOk="0">
                <a:moveTo>
                  <a:pt x="495" y="4143"/>
                </a:moveTo>
                <a:cubicBezTo>
                  <a:pt x="257" y="3318"/>
                  <a:pt x="0" y="2475"/>
                  <a:pt x="165" y="1614"/>
                </a:cubicBezTo>
                <a:cubicBezTo>
                  <a:pt x="330" y="770"/>
                  <a:pt x="1081" y="1"/>
                  <a:pt x="1925" y="111"/>
                </a:cubicBezTo>
                <a:cubicBezTo>
                  <a:pt x="2658" y="202"/>
                  <a:pt x="3171" y="917"/>
                  <a:pt x="3354" y="1632"/>
                </a:cubicBezTo>
                <a:cubicBezTo>
                  <a:pt x="3538" y="2347"/>
                  <a:pt x="3519" y="3098"/>
                  <a:pt x="3702" y="3813"/>
                </a:cubicBezTo>
                <a:cubicBezTo>
                  <a:pt x="3886" y="4546"/>
                  <a:pt x="4271" y="5261"/>
                  <a:pt x="4197" y="6013"/>
                </a:cubicBezTo>
                <a:cubicBezTo>
                  <a:pt x="4106" y="6782"/>
                  <a:pt x="3519" y="7424"/>
                  <a:pt x="2731" y="7571"/>
                </a:cubicBezTo>
                <a:cubicBezTo>
                  <a:pt x="513" y="7992"/>
                  <a:pt x="898" y="5463"/>
                  <a:pt x="495" y="4143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9"/>
          <p:cNvSpPr/>
          <p:nvPr/>
        </p:nvSpPr>
        <p:spPr>
          <a:xfrm flipH="1">
            <a:off x="4970075" y="235225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9"/>
          <p:cNvSpPr/>
          <p:nvPr/>
        </p:nvSpPr>
        <p:spPr>
          <a:xfrm flipH="1">
            <a:off x="7993900" y="148825"/>
            <a:ext cx="113200" cy="90750"/>
          </a:xfrm>
          <a:custGeom>
            <a:avLst/>
            <a:gdLst/>
            <a:ahLst/>
            <a:cxnLst/>
            <a:rect l="l" t="t" r="r" b="b"/>
            <a:pathLst>
              <a:path w="4528" h="3630" fill="none" extrusionOk="0">
                <a:moveTo>
                  <a:pt x="1705" y="605"/>
                </a:moveTo>
                <a:cubicBezTo>
                  <a:pt x="1485" y="715"/>
                  <a:pt x="1284" y="807"/>
                  <a:pt x="1064" y="917"/>
                </a:cubicBezTo>
                <a:cubicBezTo>
                  <a:pt x="514" y="1210"/>
                  <a:pt x="56" y="1705"/>
                  <a:pt x="19" y="2365"/>
                </a:cubicBezTo>
                <a:cubicBezTo>
                  <a:pt x="1" y="2823"/>
                  <a:pt x="184" y="3336"/>
                  <a:pt x="661" y="3501"/>
                </a:cubicBezTo>
                <a:lnTo>
                  <a:pt x="734" y="3519"/>
                </a:lnTo>
                <a:cubicBezTo>
                  <a:pt x="1210" y="3629"/>
                  <a:pt x="1669" y="3354"/>
                  <a:pt x="2072" y="3079"/>
                </a:cubicBezTo>
                <a:lnTo>
                  <a:pt x="3868" y="1870"/>
                </a:lnTo>
                <a:cubicBezTo>
                  <a:pt x="4033" y="1760"/>
                  <a:pt x="4198" y="1631"/>
                  <a:pt x="4308" y="1466"/>
                </a:cubicBezTo>
                <a:cubicBezTo>
                  <a:pt x="4528" y="1118"/>
                  <a:pt x="4345" y="660"/>
                  <a:pt x="4051" y="403"/>
                </a:cubicBezTo>
                <a:cubicBezTo>
                  <a:pt x="3667" y="73"/>
                  <a:pt x="3098" y="0"/>
                  <a:pt x="2622" y="202"/>
                </a:cubicBezTo>
                <a:cubicBezTo>
                  <a:pt x="2402" y="293"/>
                  <a:pt x="2164" y="403"/>
                  <a:pt x="1944" y="513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"/>
          <p:cNvSpPr/>
          <p:nvPr/>
        </p:nvSpPr>
        <p:spPr>
          <a:xfrm flipH="1">
            <a:off x="459313" y="1055888"/>
            <a:ext cx="115500" cy="108175"/>
          </a:xfrm>
          <a:custGeom>
            <a:avLst/>
            <a:gdLst/>
            <a:ahLst/>
            <a:cxnLst/>
            <a:rect l="l" t="t" r="r" b="b"/>
            <a:pathLst>
              <a:path w="4620" h="4327" fill="none" extrusionOk="0">
                <a:moveTo>
                  <a:pt x="733" y="935"/>
                </a:moveTo>
                <a:cubicBezTo>
                  <a:pt x="0" y="2163"/>
                  <a:pt x="990" y="4326"/>
                  <a:pt x="2676" y="3996"/>
                </a:cubicBezTo>
                <a:cubicBezTo>
                  <a:pt x="4253" y="3703"/>
                  <a:pt x="4619" y="1613"/>
                  <a:pt x="3409" y="642"/>
                </a:cubicBezTo>
                <a:cubicBezTo>
                  <a:pt x="2640" y="1"/>
                  <a:pt x="1283" y="19"/>
                  <a:pt x="733" y="935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"/>
          <p:cNvSpPr/>
          <p:nvPr/>
        </p:nvSpPr>
        <p:spPr>
          <a:xfrm flipH="1">
            <a:off x="5858175" y="4764275"/>
            <a:ext cx="77450" cy="72900"/>
          </a:xfrm>
          <a:custGeom>
            <a:avLst/>
            <a:gdLst/>
            <a:ahLst/>
            <a:cxnLst/>
            <a:rect l="l" t="t" r="r" b="b"/>
            <a:pathLst>
              <a:path w="3098" h="2916" fill="none" extrusionOk="0">
                <a:moveTo>
                  <a:pt x="788" y="496"/>
                </a:moveTo>
                <a:cubicBezTo>
                  <a:pt x="843" y="459"/>
                  <a:pt x="898" y="404"/>
                  <a:pt x="972" y="367"/>
                </a:cubicBezTo>
                <a:cubicBezTo>
                  <a:pt x="1650" y="1"/>
                  <a:pt x="2658" y="367"/>
                  <a:pt x="2878" y="1137"/>
                </a:cubicBezTo>
                <a:cubicBezTo>
                  <a:pt x="3098" y="1980"/>
                  <a:pt x="2291" y="2915"/>
                  <a:pt x="1430" y="2787"/>
                </a:cubicBezTo>
                <a:cubicBezTo>
                  <a:pt x="367" y="2640"/>
                  <a:pt x="0" y="1156"/>
                  <a:pt x="788" y="496"/>
                </a:cubicBezTo>
                <a:close/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9"/>
          <p:cNvSpPr/>
          <p:nvPr/>
        </p:nvSpPr>
        <p:spPr>
          <a:xfrm flipH="1">
            <a:off x="4062300" y="4790675"/>
            <a:ext cx="74700" cy="72875"/>
          </a:xfrm>
          <a:custGeom>
            <a:avLst/>
            <a:gdLst/>
            <a:ahLst/>
            <a:cxnLst/>
            <a:rect l="l" t="t" r="r" b="b"/>
            <a:pathLst>
              <a:path w="2988" h="2915" fill="none" extrusionOk="0">
                <a:moveTo>
                  <a:pt x="128" y="825"/>
                </a:moveTo>
                <a:cubicBezTo>
                  <a:pt x="0" y="1320"/>
                  <a:pt x="165" y="1852"/>
                  <a:pt x="568" y="2182"/>
                </a:cubicBezTo>
                <a:cubicBezTo>
                  <a:pt x="1595" y="2915"/>
                  <a:pt x="2988" y="1925"/>
                  <a:pt x="2310" y="734"/>
                </a:cubicBezTo>
                <a:cubicBezTo>
                  <a:pt x="2126" y="422"/>
                  <a:pt x="1833" y="202"/>
                  <a:pt x="1503" y="92"/>
                </a:cubicBezTo>
                <a:cubicBezTo>
                  <a:pt x="1246" y="1"/>
                  <a:pt x="990" y="1"/>
                  <a:pt x="733" y="92"/>
                </a:cubicBezTo>
                <a:cubicBezTo>
                  <a:pt x="422" y="221"/>
                  <a:pt x="202" y="495"/>
                  <a:pt x="128" y="825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"/>
          <p:cNvSpPr/>
          <p:nvPr/>
        </p:nvSpPr>
        <p:spPr>
          <a:xfrm flipH="1">
            <a:off x="7773800" y="4863550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9"/>
          <p:cNvSpPr/>
          <p:nvPr/>
        </p:nvSpPr>
        <p:spPr>
          <a:xfrm flipH="1">
            <a:off x="777275" y="239575"/>
            <a:ext cx="28425" cy="117325"/>
          </a:xfrm>
          <a:custGeom>
            <a:avLst/>
            <a:gdLst/>
            <a:ahLst/>
            <a:cxnLst/>
            <a:rect l="l" t="t" r="r" b="b"/>
            <a:pathLst>
              <a:path w="1137" h="4693" fill="none" extrusionOk="0">
                <a:moveTo>
                  <a:pt x="0" y="0"/>
                </a:moveTo>
                <a:cubicBezTo>
                  <a:pt x="752" y="1448"/>
                  <a:pt x="1137" y="3061"/>
                  <a:pt x="1118" y="469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9"/>
          <p:cNvSpPr/>
          <p:nvPr/>
        </p:nvSpPr>
        <p:spPr>
          <a:xfrm flipH="1">
            <a:off x="2445925" y="267738"/>
            <a:ext cx="145725" cy="60975"/>
          </a:xfrm>
          <a:custGeom>
            <a:avLst/>
            <a:gdLst/>
            <a:ahLst/>
            <a:cxnLst/>
            <a:rect l="l" t="t" r="r" b="b"/>
            <a:pathLst>
              <a:path w="5829" h="2439" fill="none" extrusionOk="0">
                <a:moveTo>
                  <a:pt x="0" y="0"/>
                </a:moveTo>
                <a:cubicBezTo>
                  <a:pt x="1485" y="1613"/>
                  <a:pt x="3648" y="2438"/>
                  <a:pt x="5829" y="2237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9"/>
          <p:cNvSpPr/>
          <p:nvPr/>
        </p:nvSpPr>
        <p:spPr>
          <a:xfrm flipH="1">
            <a:off x="299588" y="2029375"/>
            <a:ext cx="111375" cy="49525"/>
          </a:xfrm>
          <a:custGeom>
            <a:avLst/>
            <a:gdLst/>
            <a:ahLst/>
            <a:cxnLst/>
            <a:rect l="l" t="t" r="r" b="b"/>
            <a:pathLst>
              <a:path w="4455" h="1981" fill="none" extrusionOk="0">
                <a:moveTo>
                  <a:pt x="1" y="1980"/>
                </a:moveTo>
                <a:cubicBezTo>
                  <a:pt x="991" y="551"/>
                  <a:pt x="2842" y="1"/>
                  <a:pt x="4455" y="679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9"/>
          <p:cNvSpPr/>
          <p:nvPr/>
        </p:nvSpPr>
        <p:spPr>
          <a:xfrm flipH="1">
            <a:off x="8669375" y="1991125"/>
            <a:ext cx="134275" cy="126025"/>
          </a:xfrm>
          <a:custGeom>
            <a:avLst/>
            <a:gdLst/>
            <a:ahLst/>
            <a:cxnLst/>
            <a:rect l="l" t="t" r="r" b="b"/>
            <a:pathLst>
              <a:path w="5371" h="5041" fill="none" extrusionOk="0">
                <a:moveTo>
                  <a:pt x="367" y="1742"/>
                </a:moveTo>
                <a:cubicBezTo>
                  <a:pt x="0" y="2713"/>
                  <a:pt x="330" y="3794"/>
                  <a:pt x="1155" y="4418"/>
                </a:cubicBezTo>
                <a:cubicBezTo>
                  <a:pt x="1980" y="5004"/>
                  <a:pt x="3098" y="5041"/>
                  <a:pt x="3959" y="4509"/>
                </a:cubicBezTo>
                <a:cubicBezTo>
                  <a:pt x="5371" y="3556"/>
                  <a:pt x="5133" y="1173"/>
                  <a:pt x="3630" y="459"/>
                </a:cubicBezTo>
                <a:cubicBezTo>
                  <a:pt x="2676" y="0"/>
                  <a:pt x="1558" y="367"/>
                  <a:pt x="825" y="1063"/>
                </a:cubicBezTo>
                <a:cubicBezTo>
                  <a:pt x="624" y="1247"/>
                  <a:pt x="459" y="1485"/>
                  <a:pt x="367" y="1742"/>
                </a:cubicBezTo>
                <a:close/>
              </a:path>
            </a:pathLst>
          </a:custGeom>
          <a:noFill/>
          <a:ln w="229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"/>
          <p:cNvSpPr/>
          <p:nvPr/>
        </p:nvSpPr>
        <p:spPr>
          <a:xfrm flipH="1">
            <a:off x="8957300" y="2496175"/>
            <a:ext cx="77925" cy="57750"/>
          </a:xfrm>
          <a:custGeom>
            <a:avLst/>
            <a:gdLst/>
            <a:ahLst/>
            <a:cxnLst/>
            <a:rect l="l" t="t" r="r" b="b"/>
            <a:pathLst>
              <a:path w="3117" h="2310" fill="none" extrusionOk="0">
                <a:moveTo>
                  <a:pt x="0" y="0"/>
                </a:moveTo>
                <a:cubicBezTo>
                  <a:pt x="1375" y="183"/>
                  <a:pt x="2548" y="1045"/>
                  <a:pt x="3116" y="2310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"/>
          <p:cNvSpPr/>
          <p:nvPr/>
        </p:nvSpPr>
        <p:spPr>
          <a:xfrm flipH="1">
            <a:off x="8735400" y="994925"/>
            <a:ext cx="145725" cy="60975"/>
          </a:xfrm>
          <a:custGeom>
            <a:avLst/>
            <a:gdLst/>
            <a:ahLst/>
            <a:cxnLst/>
            <a:rect l="l" t="t" r="r" b="b"/>
            <a:pathLst>
              <a:path w="5829" h="2439" fill="none" extrusionOk="0">
                <a:moveTo>
                  <a:pt x="0" y="0"/>
                </a:moveTo>
                <a:cubicBezTo>
                  <a:pt x="1485" y="1613"/>
                  <a:pt x="3648" y="2438"/>
                  <a:pt x="5829" y="2237"/>
                </a:cubicBezTo>
              </a:path>
            </a:pathLst>
          </a:custGeom>
          <a:noFill/>
          <a:ln w="229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9"/>
          <p:cNvSpPr/>
          <p:nvPr/>
        </p:nvSpPr>
        <p:spPr>
          <a:xfrm flipH="1">
            <a:off x="2701675" y="4921300"/>
            <a:ext cx="28425" cy="117325"/>
          </a:xfrm>
          <a:custGeom>
            <a:avLst/>
            <a:gdLst/>
            <a:ahLst/>
            <a:cxnLst/>
            <a:rect l="l" t="t" r="r" b="b"/>
            <a:pathLst>
              <a:path w="1137" h="4693" fill="none" extrusionOk="0">
                <a:moveTo>
                  <a:pt x="0" y="0"/>
                </a:moveTo>
                <a:cubicBezTo>
                  <a:pt x="752" y="1448"/>
                  <a:pt x="1137" y="3061"/>
                  <a:pt x="1118" y="4693"/>
                </a:cubicBezTo>
              </a:path>
            </a:pathLst>
          </a:custGeom>
          <a:noFill/>
          <a:ln w="229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 txBox="1">
            <a:spLocks noGrp="1"/>
          </p:cNvSpPr>
          <p:nvPr>
            <p:ph type="title"/>
          </p:nvPr>
        </p:nvSpPr>
        <p:spPr>
          <a:xfrm>
            <a:off x="868900" y="3319775"/>
            <a:ext cx="3214500" cy="10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Yanone Kaffeesatz"/>
              <a:buNone/>
              <a:defRPr sz="3000" b="1">
                <a:solidFill>
                  <a:schemeClr val="accent3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Yanone Kaffeesatz"/>
              <a:buNone/>
              <a:defRPr sz="3000" b="1">
                <a:solidFill>
                  <a:schemeClr val="accent3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Yanone Kaffeesatz"/>
              <a:buNone/>
              <a:defRPr sz="3000" b="1">
                <a:solidFill>
                  <a:schemeClr val="accent3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Yanone Kaffeesatz"/>
              <a:buNone/>
              <a:defRPr sz="3000" b="1">
                <a:solidFill>
                  <a:schemeClr val="accent3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Yanone Kaffeesatz"/>
              <a:buNone/>
              <a:defRPr sz="3000" b="1">
                <a:solidFill>
                  <a:schemeClr val="accent3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Yanone Kaffeesatz"/>
              <a:buNone/>
              <a:defRPr sz="3000" b="1">
                <a:solidFill>
                  <a:schemeClr val="accent3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Yanone Kaffeesatz"/>
              <a:buNone/>
              <a:defRPr sz="3000" b="1">
                <a:solidFill>
                  <a:schemeClr val="accent3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Yanone Kaffeesatz"/>
              <a:buNone/>
              <a:defRPr sz="3000" b="1">
                <a:solidFill>
                  <a:schemeClr val="accent3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Yanone Kaffeesatz"/>
              <a:buNone/>
              <a:defRPr sz="3000" b="1">
                <a:solidFill>
                  <a:schemeClr val="accent3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Barlow"/>
              <a:buChar char="●"/>
              <a:defRPr sz="18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○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■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●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○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■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●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○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"/>
              <a:buChar char="■"/>
              <a:defRPr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4" name="Google Shape;714;p33"/>
          <p:cNvCxnSpPr>
            <a:stCxn id="715" idx="5"/>
            <a:endCxn id="716" idx="1"/>
          </p:cNvCxnSpPr>
          <p:nvPr/>
        </p:nvCxnSpPr>
        <p:spPr>
          <a:xfrm>
            <a:off x="1084417" y="865192"/>
            <a:ext cx="548100" cy="308400"/>
          </a:xfrm>
          <a:prstGeom prst="straightConnector1">
            <a:avLst/>
          </a:prstGeom>
          <a:noFill/>
          <a:ln w="76200" cap="rnd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7" name="Google Shape;717;p33"/>
          <p:cNvCxnSpPr>
            <a:stCxn id="715" idx="3"/>
            <a:endCxn id="718" idx="0"/>
          </p:cNvCxnSpPr>
          <p:nvPr/>
        </p:nvCxnSpPr>
        <p:spPr>
          <a:xfrm flipH="1">
            <a:off x="683083" y="865192"/>
            <a:ext cx="255600" cy="547200"/>
          </a:xfrm>
          <a:prstGeom prst="straightConnector1">
            <a:avLst/>
          </a:prstGeom>
          <a:noFill/>
          <a:ln w="76200" cap="rnd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9" name="Google Shape;719;p33"/>
          <p:cNvCxnSpPr>
            <a:stCxn id="720" idx="2"/>
            <a:endCxn id="721" idx="6"/>
          </p:cNvCxnSpPr>
          <p:nvPr/>
        </p:nvCxnSpPr>
        <p:spPr>
          <a:xfrm flipH="1">
            <a:off x="726233" y="2054350"/>
            <a:ext cx="379500" cy="81600"/>
          </a:xfrm>
          <a:prstGeom prst="straightConnector1">
            <a:avLst/>
          </a:prstGeom>
          <a:noFill/>
          <a:ln w="76200" cap="rnd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2" name="Google Shape;722;p33"/>
          <p:cNvCxnSpPr>
            <a:stCxn id="718" idx="6"/>
            <a:endCxn id="720" idx="1"/>
          </p:cNvCxnSpPr>
          <p:nvPr/>
        </p:nvCxnSpPr>
        <p:spPr>
          <a:xfrm>
            <a:off x="683047" y="1557869"/>
            <a:ext cx="462000" cy="372900"/>
          </a:xfrm>
          <a:prstGeom prst="straightConnector1">
            <a:avLst/>
          </a:prstGeom>
          <a:noFill/>
          <a:ln w="76200" cap="rnd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3" name="Google Shape;723;p33"/>
          <p:cNvGrpSpPr/>
          <p:nvPr/>
        </p:nvGrpSpPr>
        <p:grpSpPr>
          <a:xfrm>
            <a:off x="453599" y="1966575"/>
            <a:ext cx="339300" cy="339000"/>
            <a:chOff x="2989824" y="607100"/>
            <a:chExt cx="339300" cy="339000"/>
          </a:xfrm>
        </p:grpSpPr>
        <p:sp>
          <p:nvSpPr>
            <p:cNvPr id="724" name="Google Shape;724;p33"/>
            <p:cNvSpPr/>
            <p:nvPr/>
          </p:nvSpPr>
          <p:spPr>
            <a:xfrm rot="10800000">
              <a:off x="2989824" y="607100"/>
              <a:ext cx="339300" cy="3390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3056400" y="673525"/>
              <a:ext cx="206100" cy="206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5" name="Google Shape;725;p33"/>
          <p:cNvSpPr txBox="1">
            <a:spLocks noGrp="1"/>
          </p:cNvSpPr>
          <p:nvPr>
            <p:ph type="ctrTitle"/>
          </p:nvPr>
        </p:nvSpPr>
        <p:spPr>
          <a:xfrm>
            <a:off x="2207325" y="1401225"/>
            <a:ext cx="4729500" cy="193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Nylon Rope Trick</a:t>
            </a:r>
            <a:endParaRPr/>
          </a:p>
        </p:txBody>
      </p:sp>
      <p:grpSp>
        <p:nvGrpSpPr>
          <p:cNvPr id="726" name="Google Shape;726;p33"/>
          <p:cNvGrpSpPr/>
          <p:nvPr/>
        </p:nvGrpSpPr>
        <p:grpSpPr>
          <a:xfrm>
            <a:off x="673751" y="454516"/>
            <a:ext cx="675600" cy="675600"/>
            <a:chOff x="3209976" y="-904959"/>
            <a:chExt cx="675600" cy="675600"/>
          </a:xfrm>
        </p:grpSpPr>
        <p:sp>
          <p:nvSpPr>
            <p:cNvPr id="727" name="Google Shape;727;p33"/>
            <p:cNvSpPr/>
            <p:nvPr/>
          </p:nvSpPr>
          <p:spPr>
            <a:xfrm rot="-9295063">
              <a:off x="3293718" y="-821217"/>
              <a:ext cx="508115" cy="508115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FFD9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3444725" y="-670200"/>
              <a:ext cx="206100" cy="206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33"/>
          <p:cNvGrpSpPr/>
          <p:nvPr/>
        </p:nvGrpSpPr>
        <p:grpSpPr>
          <a:xfrm>
            <a:off x="415175" y="1290200"/>
            <a:ext cx="390300" cy="390300"/>
            <a:chOff x="3027600" y="-69275"/>
            <a:chExt cx="390300" cy="390300"/>
          </a:xfrm>
        </p:grpSpPr>
        <p:sp>
          <p:nvSpPr>
            <p:cNvPr id="729" name="Google Shape;729;p33"/>
            <p:cNvSpPr/>
            <p:nvPr/>
          </p:nvSpPr>
          <p:spPr>
            <a:xfrm rot="10800000">
              <a:off x="3027600" y="-69275"/>
              <a:ext cx="390300" cy="390300"/>
            </a:xfrm>
            <a:prstGeom prst="ellipse">
              <a:avLst/>
            </a:prstGeom>
            <a:gradFill>
              <a:gsLst>
                <a:gs pos="0">
                  <a:srgbClr val="F4A6B6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 rot="2700000">
              <a:off x="3119838" y="22760"/>
              <a:ext cx="205768" cy="205768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3"/>
          <p:cNvGrpSpPr/>
          <p:nvPr/>
        </p:nvGrpSpPr>
        <p:grpSpPr>
          <a:xfrm>
            <a:off x="1351732" y="830633"/>
            <a:ext cx="855600" cy="855600"/>
            <a:chOff x="3887957" y="-528842"/>
            <a:chExt cx="855600" cy="855600"/>
          </a:xfrm>
        </p:grpSpPr>
        <p:sp>
          <p:nvSpPr>
            <p:cNvPr id="731" name="Google Shape;731;p33"/>
            <p:cNvSpPr/>
            <p:nvPr/>
          </p:nvSpPr>
          <p:spPr>
            <a:xfrm rot="10316048">
              <a:off x="3937313" y="-479486"/>
              <a:ext cx="756888" cy="756888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 rot="-900386">
              <a:off x="4146132" y="-270744"/>
              <a:ext cx="339477" cy="339477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33"/>
          <p:cNvGrpSpPr/>
          <p:nvPr/>
        </p:nvGrpSpPr>
        <p:grpSpPr>
          <a:xfrm rot="-289102">
            <a:off x="957526" y="1722838"/>
            <a:ext cx="634522" cy="634522"/>
            <a:chOff x="3493622" y="363450"/>
            <a:chExt cx="634500" cy="634500"/>
          </a:xfrm>
        </p:grpSpPr>
        <p:sp>
          <p:nvSpPr>
            <p:cNvPr id="733" name="Google Shape;733;p33"/>
            <p:cNvSpPr/>
            <p:nvPr/>
          </p:nvSpPr>
          <p:spPr>
            <a:xfrm rot="10800000">
              <a:off x="3493622" y="363450"/>
              <a:ext cx="634500" cy="6345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3641225" y="511050"/>
              <a:ext cx="339300" cy="339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34" name="Google Shape;734;p33"/>
          <p:cNvCxnSpPr>
            <a:stCxn id="735" idx="5"/>
            <a:endCxn id="736" idx="1"/>
          </p:cNvCxnSpPr>
          <p:nvPr/>
        </p:nvCxnSpPr>
        <p:spPr>
          <a:xfrm rot="10800000">
            <a:off x="7683464" y="4254906"/>
            <a:ext cx="548100" cy="308400"/>
          </a:xfrm>
          <a:prstGeom prst="straightConnector1">
            <a:avLst/>
          </a:prstGeom>
          <a:noFill/>
          <a:ln w="76200" cap="rnd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7" name="Google Shape;737;p33"/>
          <p:cNvCxnSpPr>
            <a:stCxn id="735" idx="3"/>
            <a:endCxn id="738" idx="0"/>
          </p:cNvCxnSpPr>
          <p:nvPr/>
        </p:nvCxnSpPr>
        <p:spPr>
          <a:xfrm rot="10800000" flipH="1">
            <a:off x="8377299" y="4016106"/>
            <a:ext cx="255600" cy="547200"/>
          </a:xfrm>
          <a:prstGeom prst="straightConnector1">
            <a:avLst/>
          </a:prstGeom>
          <a:noFill/>
          <a:ln w="76200" cap="rnd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39" name="Google Shape;739;p33"/>
          <p:cNvGrpSpPr/>
          <p:nvPr/>
        </p:nvGrpSpPr>
        <p:grpSpPr>
          <a:xfrm rot="10800000">
            <a:off x="7966631" y="4298383"/>
            <a:ext cx="675600" cy="675600"/>
            <a:chOff x="3209976" y="-904959"/>
            <a:chExt cx="675600" cy="675600"/>
          </a:xfrm>
        </p:grpSpPr>
        <p:sp>
          <p:nvSpPr>
            <p:cNvPr id="740" name="Google Shape;740;p33"/>
            <p:cNvSpPr/>
            <p:nvPr/>
          </p:nvSpPr>
          <p:spPr>
            <a:xfrm rot="-9295063">
              <a:off x="3293718" y="-821217"/>
              <a:ext cx="508115" cy="508115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FFD9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3444725" y="-670200"/>
              <a:ext cx="206100" cy="206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33"/>
          <p:cNvGrpSpPr/>
          <p:nvPr/>
        </p:nvGrpSpPr>
        <p:grpSpPr>
          <a:xfrm rot="10800000">
            <a:off x="8510507" y="3747998"/>
            <a:ext cx="390300" cy="390300"/>
            <a:chOff x="3027600" y="-69275"/>
            <a:chExt cx="390300" cy="390300"/>
          </a:xfrm>
        </p:grpSpPr>
        <p:sp>
          <p:nvSpPr>
            <p:cNvPr id="742" name="Google Shape;742;p33"/>
            <p:cNvSpPr/>
            <p:nvPr/>
          </p:nvSpPr>
          <p:spPr>
            <a:xfrm rot="10800000">
              <a:off x="3027600" y="-69275"/>
              <a:ext cx="390300" cy="390300"/>
            </a:xfrm>
            <a:prstGeom prst="ellipse">
              <a:avLst/>
            </a:prstGeom>
            <a:gradFill>
              <a:gsLst>
                <a:gs pos="0">
                  <a:srgbClr val="F4A6B6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 rot="2700000">
              <a:off x="3119838" y="22760"/>
              <a:ext cx="205768" cy="205768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3" name="Google Shape;743;p33"/>
          <p:cNvGrpSpPr/>
          <p:nvPr/>
        </p:nvGrpSpPr>
        <p:grpSpPr>
          <a:xfrm rot="10800000">
            <a:off x="7108650" y="3742266"/>
            <a:ext cx="855600" cy="855600"/>
            <a:chOff x="3887957" y="-528842"/>
            <a:chExt cx="855600" cy="855600"/>
          </a:xfrm>
        </p:grpSpPr>
        <p:sp>
          <p:nvSpPr>
            <p:cNvPr id="744" name="Google Shape;744;p33"/>
            <p:cNvSpPr/>
            <p:nvPr/>
          </p:nvSpPr>
          <p:spPr>
            <a:xfrm rot="10316048">
              <a:off x="3937313" y="-479486"/>
              <a:ext cx="756888" cy="756888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 rot="-900386">
              <a:off x="4146132" y="-270744"/>
              <a:ext cx="339477" cy="339477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4"/>
          <p:cNvSpPr txBox="1">
            <a:spLocks noGrp="1"/>
          </p:cNvSpPr>
          <p:nvPr>
            <p:ph type="subTitle" idx="1"/>
          </p:nvPr>
        </p:nvSpPr>
        <p:spPr>
          <a:xfrm flipH="1">
            <a:off x="713225" y="1246950"/>
            <a:ext cx="5639100" cy="3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Elongated in one direction and small in cross-section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“Anisotropic” : properties along long axis are different than along the cross-section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Strong in the direction of the long axis, weaker in perpendicular axis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5639100" cy="4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Fiber?</a:t>
            </a:r>
            <a:endParaRPr/>
          </a:p>
        </p:txBody>
      </p:sp>
      <p:cxnSp>
        <p:nvCxnSpPr>
          <p:cNvPr id="751" name="Google Shape;751;p34"/>
          <p:cNvCxnSpPr>
            <a:stCxn id="752" idx="5"/>
            <a:endCxn id="753" idx="1"/>
          </p:cNvCxnSpPr>
          <p:nvPr/>
        </p:nvCxnSpPr>
        <p:spPr>
          <a:xfrm rot="10800000">
            <a:off x="7962383" y="2231416"/>
            <a:ext cx="326700" cy="580800"/>
          </a:xfrm>
          <a:prstGeom prst="straightConnector1">
            <a:avLst/>
          </a:prstGeom>
          <a:noFill/>
          <a:ln w="76200" cap="rnd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4" name="Google Shape;754;p34"/>
          <p:cNvCxnSpPr>
            <a:stCxn id="752" idx="3"/>
            <a:endCxn id="755" idx="0"/>
          </p:cNvCxnSpPr>
          <p:nvPr/>
        </p:nvCxnSpPr>
        <p:spPr>
          <a:xfrm flipH="1">
            <a:off x="7709483" y="2966622"/>
            <a:ext cx="579600" cy="270900"/>
          </a:xfrm>
          <a:prstGeom prst="straightConnector1">
            <a:avLst/>
          </a:prstGeom>
          <a:noFill/>
          <a:ln w="76200" cap="rnd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56" name="Google Shape;756;p34"/>
          <p:cNvGrpSpPr/>
          <p:nvPr/>
        </p:nvGrpSpPr>
        <p:grpSpPr>
          <a:xfrm rot="5400000" flipH="1">
            <a:off x="8008397" y="2531519"/>
            <a:ext cx="715798" cy="715798"/>
            <a:chOff x="3209976" y="-904959"/>
            <a:chExt cx="675600" cy="675600"/>
          </a:xfrm>
        </p:grpSpPr>
        <p:sp>
          <p:nvSpPr>
            <p:cNvPr id="757" name="Google Shape;757;p34"/>
            <p:cNvSpPr/>
            <p:nvPr/>
          </p:nvSpPr>
          <p:spPr>
            <a:xfrm rot="-9295063">
              <a:off x="3293718" y="-821217"/>
              <a:ext cx="508115" cy="508115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rgbClr val="FFD96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3444725" y="-670200"/>
              <a:ext cx="206100" cy="2061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34"/>
          <p:cNvGrpSpPr/>
          <p:nvPr/>
        </p:nvGrpSpPr>
        <p:grpSpPr>
          <a:xfrm rot="5400000" flipH="1">
            <a:off x="7425264" y="3107756"/>
            <a:ext cx="413523" cy="413523"/>
            <a:chOff x="3027600" y="-69275"/>
            <a:chExt cx="390300" cy="390300"/>
          </a:xfrm>
        </p:grpSpPr>
        <p:sp>
          <p:nvSpPr>
            <p:cNvPr id="759" name="Google Shape;759;p34"/>
            <p:cNvSpPr/>
            <p:nvPr/>
          </p:nvSpPr>
          <p:spPr>
            <a:xfrm rot="10800000">
              <a:off x="3027600" y="-69275"/>
              <a:ext cx="390300" cy="3903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 rot="2700000">
              <a:off x="3119838" y="22760"/>
              <a:ext cx="205768" cy="205768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34"/>
          <p:cNvGrpSpPr/>
          <p:nvPr/>
        </p:nvGrpSpPr>
        <p:grpSpPr>
          <a:xfrm rot="5400000" flipH="1">
            <a:off x="7419190" y="1622488"/>
            <a:ext cx="906508" cy="906508"/>
            <a:chOff x="3887957" y="-528842"/>
            <a:chExt cx="855600" cy="855600"/>
          </a:xfrm>
        </p:grpSpPr>
        <p:sp>
          <p:nvSpPr>
            <p:cNvPr id="761" name="Google Shape;761;p34"/>
            <p:cNvSpPr/>
            <p:nvPr/>
          </p:nvSpPr>
          <p:spPr>
            <a:xfrm rot="10316048">
              <a:off x="3937313" y="-479486"/>
              <a:ext cx="756888" cy="756888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 rot="-900386">
              <a:off x="4146132" y="-270744"/>
              <a:ext cx="339477" cy="339477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5"/>
          <p:cNvSpPr txBox="1">
            <a:spLocks noGrp="1"/>
          </p:cNvSpPr>
          <p:nvPr>
            <p:ph type="subTitle" idx="1"/>
          </p:nvPr>
        </p:nvSpPr>
        <p:spPr>
          <a:xfrm flipH="1">
            <a:off x="713225" y="1246950"/>
            <a:ext cx="5639100" cy="3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Nylon is a polyamide, meaning it has many amide groups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Nylon 6 means it repeats every 6 carbons, and it is a homopolimer, meaning it comes from only one monomer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Nylon 6,10 means it is a copolymer, one of the monomers has 6 carbons and the other has 10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5639100" cy="4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it called nylon 6,10?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1C9E33-A70B-4C47-B085-13326FC994CD}"/>
              </a:ext>
            </a:extLst>
          </p:cNvPr>
          <p:cNvSpPr txBox="1"/>
          <p:nvPr/>
        </p:nvSpPr>
        <p:spPr>
          <a:xfrm>
            <a:off x="6912591" y="2361063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{Image of molecule}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6"/>
          <p:cNvSpPr txBox="1">
            <a:spLocks noGrp="1"/>
          </p:cNvSpPr>
          <p:nvPr>
            <p:ph type="subTitle" idx="1"/>
          </p:nvPr>
        </p:nvSpPr>
        <p:spPr>
          <a:xfrm flipH="1">
            <a:off x="713075" y="1246950"/>
            <a:ext cx="5262900" cy="3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production of clothing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Tubes and screws for construction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Fishing nets + Rope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Popular choice for 3D-printing, injection molding and CNC-machining material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Umbrellas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Parachutes + Airbags</a:t>
            </a:r>
            <a:endParaRPr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 So much more!</a:t>
            </a:r>
            <a:endParaRPr/>
          </a:p>
        </p:txBody>
      </p:sp>
      <p:sp>
        <p:nvSpPr>
          <p:cNvPr id="774" name="Google Shape;774;p3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5639100" cy="4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Nylon Used For?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CE970-726D-4041-BCE9-D416528E4924}"/>
              </a:ext>
            </a:extLst>
          </p:cNvPr>
          <p:cNvSpPr txBox="1"/>
          <p:nvPr/>
        </p:nvSpPr>
        <p:spPr>
          <a:xfrm>
            <a:off x="6467545" y="1161355"/>
            <a:ext cx="1915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{Picture of Umbrellas}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9028B2-99B0-446E-9A4D-5F62DCFA7709}"/>
              </a:ext>
            </a:extLst>
          </p:cNvPr>
          <p:cNvSpPr txBox="1"/>
          <p:nvPr/>
        </p:nvSpPr>
        <p:spPr>
          <a:xfrm>
            <a:off x="6467545" y="2950108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{picture of rope coil}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Interfacial Polymerization</a:t>
            </a:r>
            <a:endParaRPr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70DD441-AD3D-4C20-A23B-608F6CAAA6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531512"/>
              </p:ext>
            </p:extLst>
          </p:nvPr>
        </p:nvGraphicFramePr>
        <p:xfrm>
          <a:off x="713225" y="1600189"/>
          <a:ext cx="368458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CS ChemDraw Drawing" r:id="rId4" imgW="3684651" imgH="702183" progId="ChemDraw.Document.6.0">
                  <p:embed/>
                </p:oleObj>
              </mc:Choice>
              <mc:Fallback>
                <p:oleObj name="CS ChemDraw Drawing" r:id="rId4" imgW="3684651" imgH="70218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3225" y="1600189"/>
                        <a:ext cx="3684587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1B54B0-0659-4C9E-9881-35BEFC317E3E}"/>
              </a:ext>
            </a:extLst>
          </p:cNvPr>
          <p:cNvSpPr txBox="1"/>
          <p:nvPr/>
        </p:nvSpPr>
        <p:spPr>
          <a:xfrm>
            <a:off x="5336274" y="2202418"/>
            <a:ext cx="24622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{Image of nylon being pulled from interface in reaction beaker}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emistry Science Lesson by Slidesgo">
  <a:themeElements>
    <a:clrScheme name="Simple Light">
      <a:dk1>
        <a:srgbClr val="FFFFFF"/>
      </a:dk1>
      <a:lt1>
        <a:srgbClr val="FFC7C7"/>
      </a:lt1>
      <a:dk2>
        <a:srgbClr val="D67489"/>
      </a:dk2>
      <a:lt2>
        <a:srgbClr val="D85561"/>
      </a:lt2>
      <a:accent1>
        <a:srgbClr val="FCAD46"/>
      </a:accent1>
      <a:accent2>
        <a:srgbClr val="6162AD"/>
      </a:accent2>
      <a:accent3>
        <a:srgbClr val="401B9B"/>
      </a:accent3>
      <a:accent4>
        <a:srgbClr val="FFC7C7"/>
      </a:accent4>
      <a:accent5>
        <a:srgbClr val="D67489"/>
      </a:accent5>
      <a:accent6>
        <a:srgbClr val="D85561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177</Words>
  <Application>Microsoft Office PowerPoint</Application>
  <PresentationFormat>On-screen Show (16:9)</PresentationFormat>
  <Paragraphs>22</Paragraphs>
  <Slides>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Roboto Condensed Light</vt:lpstr>
      <vt:lpstr>Barlow</vt:lpstr>
      <vt:lpstr>Arial</vt:lpstr>
      <vt:lpstr>Yanone Kaffeesatz</vt:lpstr>
      <vt:lpstr>Chemistry Science Lesson by Slidesgo</vt:lpstr>
      <vt:lpstr>CS ChemDraw Drawing</vt:lpstr>
      <vt:lpstr>Nylon Rope Trick</vt:lpstr>
      <vt:lpstr>What is a Fiber?</vt:lpstr>
      <vt:lpstr>Why is it called nylon 6,10?</vt:lpstr>
      <vt:lpstr>What is Nylon Used For?</vt:lpstr>
      <vt:lpstr>Interfacial Polymerization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Nylon Rope Trick</dc:title>
  <dc:creator>Katharina Fransen</dc:creator>
  <cp:lastModifiedBy>kfransen</cp:lastModifiedBy>
  <cp:revision>2</cp:revision>
  <dcterms:modified xsi:type="dcterms:W3CDTF">2024-09-24T20:52:22Z</dcterms:modified>
</cp:coreProperties>
</file>