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3938d4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3938d4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357350d5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d357350d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547523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d654752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868800" y="206003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200" b="1">
                <a:latin typeface="Arial Black"/>
                <a:ea typeface="Arial Black"/>
                <a:cs typeface="Arial Black"/>
                <a:sym typeface="Arial Black"/>
              </a:rPr>
              <a:t>Atividade Amoeba</a:t>
            </a:r>
            <a:endParaRPr sz="32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8CC26-9F29-4217-BB34-06F7599D5E72}"/>
              </a:ext>
            </a:extLst>
          </p:cNvPr>
          <p:cNvSpPr txBox="1"/>
          <p:nvPr/>
        </p:nvSpPr>
        <p:spPr>
          <a:xfrm>
            <a:off x="3010178" y="96779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{Pictures of slime}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Como ela 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é formada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628650" y="100734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r>
              <a:rPr lang="en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amoeba (tamb</a:t>
            </a:r>
            <a:r>
              <a:rPr lang="en" sz="1700" dirty="0">
                <a:solidFill>
                  <a:srgbClr val="51595D"/>
                </a:solidFill>
                <a:latin typeface="Arial"/>
                <a:ea typeface="Arial"/>
                <a:cs typeface="Arial"/>
                <a:sym typeface="Arial"/>
              </a:rPr>
              <a:t>ém conhecida como </a:t>
            </a:r>
            <a:r>
              <a:rPr lang="en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slime) </a:t>
            </a:r>
            <a:r>
              <a:rPr lang="en" sz="1700" dirty="0">
                <a:solidFill>
                  <a:srgbClr val="51595D"/>
                </a:solidFill>
                <a:latin typeface="Arial"/>
                <a:ea typeface="Arial"/>
                <a:cs typeface="Arial"/>
                <a:sym typeface="Arial"/>
              </a:rPr>
              <a:t>é formada através de uma reação química entre álcool polivinílico (presente na cola) e íons de boro (presente em bórax ou formado através da reação entre bicarbonato de sódio e a solução para lentes de contato</a:t>
            </a:r>
            <a:r>
              <a:rPr lang="en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 sz="1700" dirty="0">
              <a:solidFill>
                <a:srgbClr val="51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1595D"/>
              </a:buClr>
              <a:buSzPts val="1700"/>
              <a:buFont typeface="Arial"/>
              <a:buChar char="•"/>
            </a:pPr>
            <a:r>
              <a:rPr lang="en" sz="1700" dirty="0">
                <a:solidFill>
                  <a:srgbClr val="51595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dois compostos reagem através da ligação cruzada e a amoeba se forma!</a:t>
            </a:r>
            <a:endParaRPr sz="1700" dirty="0">
              <a:solidFill>
                <a:srgbClr val="51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654D816-1FA8-4A37-84E0-C9CD27B32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700"/>
              </p:ext>
            </p:extLst>
          </p:nvPr>
        </p:nvGraphicFramePr>
        <p:xfrm>
          <a:off x="2241056" y="3589208"/>
          <a:ext cx="935983" cy="102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S ChemDraw Drawing" r:id="rId4" imgW="403479" imgH="440055" progId="ChemDraw.Document.6.0">
                  <p:embed/>
                </p:oleObj>
              </mc:Choice>
              <mc:Fallback>
                <p:oleObj name="CS ChemDraw Drawing" r:id="rId4" imgW="403479" imgH="4400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1056" y="3589208"/>
                        <a:ext cx="935983" cy="1020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BA3FF5-4166-4453-88CA-D968D21174B2}"/>
              </a:ext>
            </a:extLst>
          </p:cNvPr>
          <p:cNvSpPr txBox="1"/>
          <p:nvPr/>
        </p:nvSpPr>
        <p:spPr>
          <a:xfrm>
            <a:off x="1895544" y="305022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Polyvinyl alcohol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45C6AA-95F6-4F34-A728-BEEE81FA0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38113"/>
              </p:ext>
            </p:extLst>
          </p:nvPr>
        </p:nvGraphicFramePr>
        <p:xfrm>
          <a:off x="5174308" y="3591608"/>
          <a:ext cx="2379492" cy="135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S ChemDraw Drawing" r:id="rId6" imgW="990219" imgH="565023" progId="ChemDraw.Document.6.0">
                  <p:embed/>
                </p:oleObj>
              </mc:Choice>
              <mc:Fallback>
                <p:oleObj name="CS ChemDraw Drawing" r:id="rId6" imgW="990219" imgH="5650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4308" y="3591608"/>
                        <a:ext cx="2379492" cy="135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2A2063-F39A-4004-B8C6-BA72EFDE2903}"/>
              </a:ext>
            </a:extLst>
          </p:cNvPr>
          <p:cNvSpPr txBox="1"/>
          <p:nvPr/>
        </p:nvSpPr>
        <p:spPr>
          <a:xfrm>
            <a:off x="5458589" y="3102145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Sodium Tetraborate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74925" y="398350"/>
            <a:ext cx="8491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 Black"/>
                <a:ea typeface="Arial Black"/>
                <a:cs typeface="Arial Black"/>
                <a:sym typeface="Arial Black"/>
              </a:rPr>
              <a:t>Como a concentração de íons de boro afeta as propriedades do polímero?</a:t>
            </a:r>
            <a:endParaRPr sz="31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8C81E-B71F-45CA-9D48-0BD34AF0185E}"/>
              </a:ext>
            </a:extLst>
          </p:cNvPr>
          <p:cNvSpPr txBox="1"/>
          <p:nvPr/>
        </p:nvSpPr>
        <p:spPr>
          <a:xfrm>
            <a:off x="2923410" y="2456199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{Specific chemical reaction using, reagent dependent}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374925" y="398350"/>
            <a:ext cx="8491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 Black"/>
                <a:ea typeface="Arial Black"/>
                <a:cs typeface="Arial Black"/>
                <a:sym typeface="Arial Black"/>
              </a:rPr>
              <a:t>Gráfico Tensão-Deformação</a:t>
            </a:r>
            <a:endParaRPr sz="31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A57F2-1CD0-4A11-B32F-57672E92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34" y="1206992"/>
            <a:ext cx="5095059" cy="3345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D409AF-1DF6-42CE-ACF4-30C78C94E9A9}"/>
                  </a:ext>
                </a:extLst>
              </p:cNvPr>
              <p:cNvSpPr/>
              <p:nvPr/>
            </p:nvSpPr>
            <p:spPr>
              <a:xfrm>
                <a:off x="-190222" y="2176197"/>
                <a:ext cx="4572000" cy="13317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𝐸𝑛𝑔𝑖𝑛𝑒𝑒𝑟𝑖𝑛𝑔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𝑆𝑡𝑟𝑎𝑖𝑛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𝐸𝑛𝑔𝑖𝑛𝑒𝑒𝑟𝑖𝑛𝑔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𝑆𝑡𝑟𝑒𝑠𝑠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D409AF-1DF6-42CE-ACF4-30C78C94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222" y="2176197"/>
                <a:ext cx="4572000" cy="1331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Arial</vt:lpstr>
      <vt:lpstr>Times New Roman</vt:lpstr>
      <vt:lpstr>Arial Black</vt:lpstr>
      <vt:lpstr>Cambria Math</vt:lpstr>
      <vt:lpstr>Simple Light</vt:lpstr>
      <vt:lpstr>Office Theme</vt:lpstr>
      <vt:lpstr>CS ChemDraw Drawing</vt:lpstr>
      <vt:lpstr>Atividade Amoeba</vt:lpstr>
      <vt:lpstr>Como ela é formada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Amoeba</dc:title>
  <dc:creator>Katharina Fransen</dc:creator>
  <cp:lastModifiedBy>kfransen</cp:lastModifiedBy>
  <cp:revision>3</cp:revision>
  <dcterms:modified xsi:type="dcterms:W3CDTF">2024-09-24T21:46:05Z</dcterms:modified>
</cp:coreProperties>
</file>