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8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mbria Math" panose="02040503050406030204" pitchFamily="18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4d660ba34_0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a4d660ba34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3938d4e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3938d4e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357350d5c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1d357350d5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65475238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1d6547523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868800" y="206003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-US" sz="3200" b="1" dirty="0">
                <a:latin typeface="Arial Black"/>
                <a:ea typeface="Arial Black"/>
                <a:cs typeface="Arial Black"/>
                <a:sym typeface="Arial Black"/>
              </a:rPr>
              <a:t>Slime Lab</a:t>
            </a:r>
            <a:endParaRPr sz="3200" b="1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B8CC26-9F29-4217-BB34-06F7599D5E72}"/>
              </a:ext>
            </a:extLst>
          </p:cNvPr>
          <p:cNvSpPr txBox="1"/>
          <p:nvPr/>
        </p:nvSpPr>
        <p:spPr>
          <a:xfrm>
            <a:off x="3010178" y="967796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{Pictures of slime}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How is slime made?</a:t>
            </a: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628650" y="100734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6550" algn="l" rtl="0">
              <a:spcBef>
                <a:spcPts val="800"/>
              </a:spcBef>
              <a:spcAft>
                <a:spcPts val="0"/>
              </a:spcAft>
              <a:buClr>
                <a:srgbClr val="51595D"/>
              </a:buClr>
              <a:buSzPts val="1700"/>
              <a:buFont typeface="Arial"/>
              <a:buChar char="•"/>
            </a:pPr>
            <a:r>
              <a:rPr lang="en-US" sz="1700" dirty="0">
                <a:solidFill>
                  <a:srgbClr val="51595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Slime is made through a chemical reaction between polyvinyl alcohol (or other polymer with alcohol containing chains that react with boron ions) and borate ions </a:t>
            </a:r>
          </a:p>
          <a:p>
            <a:pPr marL="457200" lvl="0" indent="-336550" algn="l" rtl="0">
              <a:spcBef>
                <a:spcPts val="800"/>
              </a:spcBef>
              <a:spcAft>
                <a:spcPts val="0"/>
              </a:spcAft>
              <a:buClr>
                <a:srgbClr val="51595D"/>
              </a:buClr>
              <a:buSzPts val="1700"/>
              <a:buFont typeface="Arial"/>
              <a:buChar char="•"/>
            </a:pPr>
            <a:r>
              <a:rPr lang="en-US" sz="1700" dirty="0">
                <a:solidFill>
                  <a:srgbClr val="51595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Weak ionic bonds between the alcohol groups of the polymer and the borate ions are formed</a:t>
            </a:r>
          </a:p>
          <a:p>
            <a:pPr marL="457200" lvl="0" indent="-336550" algn="l" rtl="0">
              <a:spcBef>
                <a:spcPts val="800"/>
              </a:spcBef>
              <a:spcAft>
                <a:spcPts val="0"/>
              </a:spcAft>
              <a:buClr>
                <a:srgbClr val="51595D"/>
              </a:buClr>
              <a:buSzPts val="1700"/>
              <a:buFont typeface="Arial"/>
              <a:buChar char="•"/>
            </a:pPr>
            <a:endParaRPr lang="en-US" sz="1700" dirty="0">
              <a:solidFill>
                <a:srgbClr val="51595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800"/>
              </a:spcBef>
              <a:spcAft>
                <a:spcPts val="0"/>
              </a:spcAft>
              <a:buClr>
                <a:srgbClr val="51595D"/>
              </a:buClr>
              <a:buSzPts val="1700"/>
              <a:buFont typeface="Arial"/>
              <a:buChar char="•"/>
            </a:pPr>
            <a:endParaRPr sz="1700" dirty="0">
              <a:solidFill>
                <a:srgbClr val="51595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7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654D816-1FA8-4A37-84E0-C9CD27B328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41700"/>
              </p:ext>
            </p:extLst>
          </p:nvPr>
        </p:nvGraphicFramePr>
        <p:xfrm>
          <a:off x="2241056" y="3589208"/>
          <a:ext cx="935983" cy="1020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CS ChemDraw Drawing" r:id="rId4" imgW="403479" imgH="440055" progId="ChemDraw.Document.6.0">
                  <p:embed/>
                </p:oleObj>
              </mc:Choice>
              <mc:Fallback>
                <p:oleObj name="CS ChemDraw Drawing" r:id="rId4" imgW="403479" imgH="44005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41056" y="3589208"/>
                        <a:ext cx="935983" cy="1020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3BA3FF5-4166-4453-88CA-D968D21174B2}"/>
              </a:ext>
            </a:extLst>
          </p:cNvPr>
          <p:cNvSpPr txBox="1"/>
          <p:nvPr/>
        </p:nvSpPr>
        <p:spPr>
          <a:xfrm>
            <a:off x="1895544" y="3050226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Polyvinyl alcohol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C45C6AA-95F6-4F34-A728-BEEE81FA01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038113"/>
              </p:ext>
            </p:extLst>
          </p:nvPr>
        </p:nvGraphicFramePr>
        <p:xfrm>
          <a:off x="5174308" y="3591608"/>
          <a:ext cx="2379492" cy="1357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CS ChemDraw Drawing" r:id="rId6" imgW="990219" imgH="565023" progId="ChemDraw.Document.6.0">
                  <p:embed/>
                </p:oleObj>
              </mc:Choice>
              <mc:Fallback>
                <p:oleObj name="CS ChemDraw Drawing" r:id="rId6" imgW="990219" imgH="56502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74308" y="3591608"/>
                        <a:ext cx="2379492" cy="1357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72A2063-F39A-4004-B8C6-BA72EFDE2903}"/>
              </a:ext>
            </a:extLst>
          </p:cNvPr>
          <p:cNvSpPr txBox="1"/>
          <p:nvPr/>
        </p:nvSpPr>
        <p:spPr>
          <a:xfrm>
            <a:off x="5458589" y="3102145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Sodium Tetraborate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8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63" name="Google Shape;163;p28"/>
          <p:cNvSpPr txBox="1"/>
          <p:nvPr/>
        </p:nvSpPr>
        <p:spPr>
          <a:xfrm>
            <a:off x="374925" y="398350"/>
            <a:ext cx="8491200" cy="113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latin typeface="Arial Black"/>
                <a:ea typeface="Arial Black"/>
                <a:cs typeface="Arial Black"/>
                <a:sym typeface="Arial Black"/>
              </a:rPr>
              <a:t>How does the concentration of ions affect the properties of the slime</a:t>
            </a:r>
            <a:r>
              <a:rPr lang="en" sz="3100" dirty="0">
                <a:latin typeface="Arial Black"/>
                <a:ea typeface="Arial Black"/>
                <a:cs typeface="Arial Black"/>
                <a:sym typeface="Arial Black"/>
              </a:rPr>
              <a:t>?</a:t>
            </a:r>
            <a:endParaRPr sz="3100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E8C81E-B71F-45CA-9D48-0BD34AF0185E}"/>
              </a:ext>
            </a:extLst>
          </p:cNvPr>
          <p:cNvSpPr txBox="1"/>
          <p:nvPr/>
        </p:nvSpPr>
        <p:spPr>
          <a:xfrm>
            <a:off x="1855498" y="2380331"/>
            <a:ext cx="575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{Specific chemical reaction using, reagent dependent or other graphic}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4" name="Google Shape;174;p29"/>
          <p:cNvSpPr txBox="1"/>
          <p:nvPr/>
        </p:nvSpPr>
        <p:spPr>
          <a:xfrm>
            <a:off x="374925" y="398350"/>
            <a:ext cx="8491200" cy="113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latin typeface="Arial Black"/>
                <a:ea typeface="Arial Black"/>
                <a:cs typeface="Arial Black"/>
                <a:sym typeface="Arial Black"/>
              </a:rPr>
              <a:t>Stress – Strain Diagram and Calculations</a:t>
            </a:r>
            <a:endParaRPr sz="3100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EA57F2-1CD0-4A11-B32F-57672E922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834" y="1206992"/>
            <a:ext cx="5095059" cy="33453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AD409AF-1DF6-42CE-ACF4-30C78C94E9A9}"/>
                  </a:ext>
                </a:extLst>
              </p:cNvPr>
              <p:cNvSpPr/>
              <p:nvPr/>
            </p:nvSpPr>
            <p:spPr>
              <a:xfrm>
                <a:off x="-190222" y="2176197"/>
                <a:ext cx="4572000" cy="133171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𝐸𝑛𝑔𝑖𝑛𝑒𝑒𝑟𝑖𝑛𝑔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𝑆𝑡𝑟𝑎𝑖𝑛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𝐸𝑛𝑔𝑖𝑛𝑒𝑒𝑟𝑖𝑛𝑔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𝑆𝑡𝑟𝑒𝑠𝑠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12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AD409AF-1DF6-42CE-ACF4-30C78C94E9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0222" y="2176197"/>
                <a:ext cx="4572000" cy="13317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105</Words>
  <Application>Microsoft Office PowerPoint</Application>
  <PresentationFormat>On-screen Show (16:9)</PresentationFormat>
  <Paragraphs>17</Paragraphs>
  <Slides>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Calibri</vt:lpstr>
      <vt:lpstr>Arial</vt:lpstr>
      <vt:lpstr>Times New Roman</vt:lpstr>
      <vt:lpstr>Arial Black</vt:lpstr>
      <vt:lpstr>Cambria Math</vt:lpstr>
      <vt:lpstr>Simple Light</vt:lpstr>
      <vt:lpstr>Office Theme</vt:lpstr>
      <vt:lpstr>CS ChemDraw Drawing</vt:lpstr>
      <vt:lpstr>Slime Lab</vt:lpstr>
      <vt:lpstr>How is slime made?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Amoeba</dc:title>
  <dc:creator>Katharina Fransen</dc:creator>
  <cp:lastModifiedBy>kfransen</cp:lastModifiedBy>
  <cp:revision>4</cp:revision>
  <dcterms:modified xsi:type="dcterms:W3CDTF">2024-09-24T21:52:50Z</dcterms:modified>
</cp:coreProperties>
</file>