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5"/>
      <p:bold r:id="rId6"/>
      <p:italic r:id="rId7"/>
      <p:boldItalic r:id="rId8"/>
    </p:embeddedFont>
    <p:embeddedFont>
      <p:font typeface="Fira Sans Extra Condensed SemiBold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75bfb0544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75bfb0544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Focused on material choice and sustainability.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questions should guide them into the next activity, where they will recommend improvements that could be made to make soccer a more sustainable enterprise (this could be related to concessions, souvenirs, uniforms, etc.)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83ee9761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83ee9761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3"/>
          <p:cNvCxnSpPr/>
          <p:nvPr/>
        </p:nvCxnSpPr>
        <p:spPr>
          <a:xfrm rot="10800000">
            <a:off x="1163300" y="3044550"/>
            <a:ext cx="70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 do we make soccer a more SUSTAINABLE enterprise?</a:t>
            </a:r>
            <a:endParaRPr sz="2700"/>
          </a:p>
        </p:txBody>
      </p:sp>
      <p:grpSp>
        <p:nvGrpSpPr>
          <p:cNvPr id="54" name="Google Shape;54;p13"/>
          <p:cNvGrpSpPr/>
          <p:nvPr/>
        </p:nvGrpSpPr>
        <p:grpSpPr>
          <a:xfrm>
            <a:off x="7776557" y="2583853"/>
            <a:ext cx="851220" cy="921375"/>
            <a:chOff x="4191300" y="1704975"/>
            <a:chExt cx="2794550" cy="3024869"/>
          </a:xfrm>
        </p:grpSpPr>
        <p:sp>
          <p:nvSpPr>
            <p:cNvPr id="55" name="Google Shape;55;p13"/>
            <p:cNvSpPr/>
            <p:nvPr/>
          </p:nvSpPr>
          <p:spPr>
            <a:xfrm>
              <a:off x="4953647" y="3349786"/>
              <a:ext cx="1265692" cy="1380011"/>
            </a:xfrm>
            <a:custGeom>
              <a:avLst/>
              <a:gdLst/>
              <a:ahLst/>
              <a:cxnLst/>
              <a:rect l="l" t="t" r="r" b="b"/>
              <a:pathLst>
                <a:path w="58624" h="63919" extrusionOk="0">
                  <a:moveTo>
                    <a:pt x="22242" y="1"/>
                  </a:moveTo>
                  <a:lnTo>
                    <a:pt x="22242" y="28694"/>
                  </a:lnTo>
                  <a:cubicBezTo>
                    <a:pt x="22242" y="41069"/>
                    <a:pt x="14884" y="52232"/>
                    <a:pt x="3528" y="57110"/>
                  </a:cubicBezTo>
                  <a:cubicBezTo>
                    <a:pt x="0" y="58653"/>
                    <a:pt x="1074" y="63919"/>
                    <a:pt x="4906" y="63919"/>
                  </a:cubicBezTo>
                  <a:lnTo>
                    <a:pt x="53691" y="63919"/>
                  </a:lnTo>
                  <a:cubicBezTo>
                    <a:pt x="57550" y="63919"/>
                    <a:pt x="58624" y="58653"/>
                    <a:pt x="55096" y="57110"/>
                  </a:cubicBezTo>
                  <a:cubicBezTo>
                    <a:pt x="43740" y="52232"/>
                    <a:pt x="36382" y="41069"/>
                    <a:pt x="36382" y="28694"/>
                  </a:cubicBezTo>
                  <a:lnTo>
                    <a:pt x="36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433847" y="3657477"/>
              <a:ext cx="305326" cy="205925"/>
            </a:xfrm>
            <a:custGeom>
              <a:avLst/>
              <a:gdLst/>
              <a:ahLst/>
              <a:cxnLst/>
              <a:rect l="l" t="t" r="r" b="b"/>
              <a:pathLst>
                <a:path w="14142" h="9538" extrusionOk="0">
                  <a:moveTo>
                    <a:pt x="1" y="1"/>
                  </a:moveTo>
                  <a:lnTo>
                    <a:pt x="1" y="9537"/>
                  </a:lnTo>
                  <a:lnTo>
                    <a:pt x="14141" y="9537"/>
                  </a:lnTo>
                  <a:lnTo>
                    <a:pt x="14141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205957" y="3291469"/>
              <a:ext cx="778384" cy="437435"/>
            </a:xfrm>
            <a:custGeom>
              <a:avLst/>
              <a:gdLst/>
              <a:ahLst/>
              <a:cxnLst/>
              <a:rect l="l" t="t" r="r" b="b"/>
              <a:pathLst>
                <a:path w="36053" h="20261" extrusionOk="0">
                  <a:moveTo>
                    <a:pt x="1" y="1"/>
                  </a:moveTo>
                  <a:lnTo>
                    <a:pt x="1" y="8986"/>
                  </a:lnTo>
                  <a:cubicBezTo>
                    <a:pt x="1" y="15215"/>
                    <a:pt x="5043" y="20260"/>
                    <a:pt x="11272" y="20260"/>
                  </a:cubicBezTo>
                  <a:lnTo>
                    <a:pt x="24778" y="20260"/>
                  </a:lnTo>
                  <a:cubicBezTo>
                    <a:pt x="31007" y="20260"/>
                    <a:pt x="36052" y="15215"/>
                    <a:pt x="36052" y="8986"/>
                  </a:cubicBezTo>
                  <a:lnTo>
                    <a:pt x="36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91300" y="1991226"/>
              <a:ext cx="730195" cy="1194920"/>
            </a:xfrm>
            <a:custGeom>
              <a:avLst/>
              <a:gdLst/>
              <a:ahLst/>
              <a:cxnLst/>
              <a:rect l="l" t="t" r="r" b="b"/>
              <a:pathLst>
                <a:path w="33821" h="55346" extrusionOk="0">
                  <a:moveTo>
                    <a:pt x="27673" y="1"/>
                  </a:moveTo>
                  <a:cubicBezTo>
                    <a:pt x="12433" y="1"/>
                    <a:pt x="1" y="12404"/>
                    <a:pt x="1" y="27673"/>
                  </a:cubicBezTo>
                  <a:cubicBezTo>
                    <a:pt x="1" y="42914"/>
                    <a:pt x="12433" y="55345"/>
                    <a:pt x="27673" y="55345"/>
                  </a:cubicBezTo>
                  <a:lnTo>
                    <a:pt x="33821" y="55345"/>
                  </a:lnTo>
                  <a:lnTo>
                    <a:pt x="33821" y="47930"/>
                  </a:lnTo>
                  <a:lnTo>
                    <a:pt x="27673" y="47930"/>
                  </a:lnTo>
                  <a:cubicBezTo>
                    <a:pt x="16512" y="47930"/>
                    <a:pt x="7416" y="38835"/>
                    <a:pt x="7416" y="27673"/>
                  </a:cubicBezTo>
                  <a:cubicBezTo>
                    <a:pt x="7416" y="16483"/>
                    <a:pt x="16512" y="7414"/>
                    <a:pt x="27673" y="7414"/>
                  </a:cubicBezTo>
                  <a:lnTo>
                    <a:pt x="33821" y="7414"/>
                  </a:lnTo>
                  <a:lnTo>
                    <a:pt x="33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256259" y="1991226"/>
              <a:ext cx="729591" cy="1194920"/>
            </a:xfrm>
            <a:custGeom>
              <a:avLst/>
              <a:gdLst/>
              <a:ahLst/>
              <a:cxnLst/>
              <a:rect l="l" t="t" r="r" b="b"/>
              <a:pathLst>
                <a:path w="33793" h="55346" extrusionOk="0">
                  <a:moveTo>
                    <a:pt x="1" y="1"/>
                  </a:moveTo>
                  <a:lnTo>
                    <a:pt x="1" y="7414"/>
                  </a:lnTo>
                  <a:lnTo>
                    <a:pt x="6120" y="7414"/>
                  </a:lnTo>
                  <a:cubicBezTo>
                    <a:pt x="17284" y="7414"/>
                    <a:pt x="26379" y="16483"/>
                    <a:pt x="26379" y="27673"/>
                  </a:cubicBezTo>
                  <a:cubicBezTo>
                    <a:pt x="26379" y="38835"/>
                    <a:pt x="17284" y="47930"/>
                    <a:pt x="6120" y="47930"/>
                  </a:cubicBezTo>
                  <a:lnTo>
                    <a:pt x="1" y="47930"/>
                  </a:lnTo>
                  <a:lnTo>
                    <a:pt x="1" y="55345"/>
                  </a:lnTo>
                  <a:lnTo>
                    <a:pt x="6120" y="55345"/>
                  </a:lnTo>
                  <a:cubicBezTo>
                    <a:pt x="21389" y="55345"/>
                    <a:pt x="33792" y="42914"/>
                    <a:pt x="33792" y="27673"/>
                  </a:cubicBezTo>
                  <a:cubicBezTo>
                    <a:pt x="33792" y="12404"/>
                    <a:pt x="21389" y="1"/>
                    <a:pt x="6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688794" y="1882300"/>
              <a:ext cx="1795381" cy="1722774"/>
            </a:xfrm>
            <a:custGeom>
              <a:avLst/>
              <a:gdLst/>
              <a:ahLst/>
              <a:cxnLst/>
              <a:rect l="l" t="t" r="r" b="b"/>
              <a:pathLst>
                <a:path w="83158" h="79795" extrusionOk="0">
                  <a:moveTo>
                    <a:pt x="1" y="1"/>
                  </a:moveTo>
                  <a:lnTo>
                    <a:pt x="1" y="38202"/>
                  </a:lnTo>
                  <a:cubicBezTo>
                    <a:pt x="1" y="61162"/>
                    <a:pt x="18607" y="79794"/>
                    <a:pt x="41565" y="79794"/>
                  </a:cubicBezTo>
                  <a:cubicBezTo>
                    <a:pt x="64552" y="79794"/>
                    <a:pt x="83157" y="61162"/>
                    <a:pt x="83157" y="38202"/>
                  </a:cubicBezTo>
                  <a:lnTo>
                    <a:pt x="83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94788" y="1704975"/>
              <a:ext cx="1983409" cy="177340"/>
            </a:xfrm>
            <a:custGeom>
              <a:avLst/>
              <a:gdLst/>
              <a:ahLst/>
              <a:cxnLst/>
              <a:rect l="l" t="t" r="r" b="b"/>
              <a:pathLst>
                <a:path w="91867" h="8214" extrusionOk="0">
                  <a:moveTo>
                    <a:pt x="4079" y="0"/>
                  </a:moveTo>
                  <a:cubicBezTo>
                    <a:pt x="1819" y="0"/>
                    <a:pt x="0" y="1848"/>
                    <a:pt x="0" y="4108"/>
                  </a:cubicBezTo>
                  <a:cubicBezTo>
                    <a:pt x="0" y="6368"/>
                    <a:pt x="1819" y="8214"/>
                    <a:pt x="4079" y="8214"/>
                  </a:cubicBezTo>
                  <a:lnTo>
                    <a:pt x="87758" y="8214"/>
                  </a:lnTo>
                  <a:cubicBezTo>
                    <a:pt x="90047" y="8214"/>
                    <a:pt x="91866" y="6368"/>
                    <a:pt x="91866" y="4108"/>
                  </a:cubicBezTo>
                  <a:cubicBezTo>
                    <a:pt x="91866" y="1848"/>
                    <a:pt x="90047" y="0"/>
                    <a:pt x="87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688794" y="1882300"/>
              <a:ext cx="1795381" cy="91671"/>
            </a:xfrm>
            <a:custGeom>
              <a:avLst/>
              <a:gdLst/>
              <a:ahLst/>
              <a:cxnLst/>
              <a:rect l="l" t="t" r="r" b="b"/>
              <a:pathLst>
                <a:path w="83158" h="4246" extrusionOk="0">
                  <a:moveTo>
                    <a:pt x="1" y="1"/>
                  </a:moveTo>
                  <a:lnTo>
                    <a:pt x="1" y="4245"/>
                  </a:lnTo>
                  <a:lnTo>
                    <a:pt x="83157" y="4245"/>
                  </a:lnTo>
                  <a:lnTo>
                    <a:pt x="83157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803052" y="2045981"/>
              <a:ext cx="327931" cy="564147"/>
            </a:xfrm>
            <a:custGeom>
              <a:avLst/>
              <a:gdLst/>
              <a:ahLst/>
              <a:cxnLst/>
              <a:rect l="l" t="t" r="r" b="b"/>
              <a:pathLst>
                <a:path w="15189" h="26130" extrusionOk="0">
                  <a:moveTo>
                    <a:pt x="7608" y="0"/>
                  </a:moveTo>
                  <a:cubicBezTo>
                    <a:pt x="3419" y="0"/>
                    <a:pt x="1" y="3418"/>
                    <a:pt x="1" y="7607"/>
                  </a:cubicBezTo>
                  <a:lnTo>
                    <a:pt x="1" y="18549"/>
                  </a:lnTo>
                  <a:cubicBezTo>
                    <a:pt x="1" y="22738"/>
                    <a:pt x="3419" y="26129"/>
                    <a:pt x="7608" y="26129"/>
                  </a:cubicBezTo>
                  <a:cubicBezTo>
                    <a:pt x="11797" y="26129"/>
                    <a:pt x="15189" y="22738"/>
                    <a:pt x="15189" y="18549"/>
                  </a:cubicBezTo>
                  <a:lnTo>
                    <a:pt x="15189" y="7607"/>
                  </a:lnTo>
                  <a:cubicBezTo>
                    <a:pt x="15189" y="3418"/>
                    <a:pt x="11797" y="0"/>
                    <a:pt x="7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921499" y="2793412"/>
              <a:ext cx="244010" cy="243989"/>
            </a:xfrm>
            <a:custGeom>
              <a:avLst/>
              <a:gdLst/>
              <a:ahLst/>
              <a:cxnLst/>
              <a:rect l="l" t="t" r="r" b="b"/>
              <a:pathLst>
                <a:path w="11302" h="11301" extrusionOk="0">
                  <a:moveTo>
                    <a:pt x="5650" y="0"/>
                  </a:moveTo>
                  <a:cubicBezTo>
                    <a:pt x="2537" y="0"/>
                    <a:pt x="1" y="2536"/>
                    <a:pt x="1" y="5650"/>
                  </a:cubicBezTo>
                  <a:cubicBezTo>
                    <a:pt x="1" y="8765"/>
                    <a:pt x="2537" y="11301"/>
                    <a:pt x="5650" y="11301"/>
                  </a:cubicBezTo>
                  <a:cubicBezTo>
                    <a:pt x="8766" y="11301"/>
                    <a:pt x="11301" y="8765"/>
                    <a:pt x="11301" y="5650"/>
                  </a:cubicBezTo>
                  <a:cubicBezTo>
                    <a:pt x="11301" y="2536"/>
                    <a:pt x="8766" y="0"/>
                    <a:pt x="5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906040" y="4565587"/>
              <a:ext cx="1360904" cy="164257"/>
            </a:xfrm>
            <a:custGeom>
              <a:avLst/>
              <a:gdLst/>
              <a:ahLst/>
              <a:cxnLst/>
              <a:rect l="l" t="t" r="r" b="b"/>
              <a:pathLst>
                <a:path w="63034" h="7608" extrusionOk="0">
                  <a:moveTo>
                    <a:pt x="3804" y="1"/>
                  </a:moveTo>
                  <a:cubicBezTo>
                    <a:pt x="1709" y="1"/>
                    <a:pt x="0" y="1710"/>
                    <a:pt x="0" y="3804"/>
                  </a:cubicBezTo>
                  <a:cubicBezTo>
                    <a:pt x="0" y="5899"/>
                    <a:pt x="1709" y="7608"/>
                    <a:pt x="3804" y="7608"/>
                  </a:cubicBezTo>
                  <a:lnTo>
                    <a:pt x="59230" y="7608"/>
                  </a:lnTo>
                  <a:cubicBezTo>
                    <a:pt x="61325" y="7608"/>
                    <a:pt x="63034" y="5899"/>
                    <a:pt x="63034" y="3804"/>
                  </a:cubicBezTo>
                  <a:cubicBezTo>
                    <a:pt x="63034" y="1710"/>
                    <a:pt x="61325" y="1"/>
                    <a:pt x="59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713113" y="1345125"/>
            <a:ext cx="1747784" cy="1048173"/>
            <a:chOff x="713113" y="1345125"/>
            <a:chExt cx="1747784" cy="1048173"/>
          </a:xfrm>
        </p:grpSpPr>
        <p:sp>
          <p:nvSpPr>
            <p:cNvPr id="67" name="Google Shape;67;p13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Stadium Design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13695" y="1704498"/>
              <a:ext cx="1746600" cy="68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Concessions, food court, souvenirs, seating arrangement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2304025" y="2830478"/>
            <a:ext cx="427800" cy="427800"/>
            <a:chOff x="2304025" y="2830478"/>
            <a:chExt cx="427800" cy="427800"/>
          </a:xfrm>
        </p:grpSpPr>
        <p:sp>
          <p:nvSpPr>
            <p:cNvPr id="70" name="Google Shape;70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72" name="Google Shape;72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4" name="Google Shape;74;p13"/>
          <p:cNvCxnSpPr>
            <a:stCxn id="70" idx="0"/>
            <a:endCxn id="68" idx="3"/>
          </p:cNvCxnSpPr>
          <p:nvPr/>
        </p:nvCxnSpPr>
        <p:spPr>
          <a:xfrm rot="5400000" flipH="1">
            <a:off x="2098375" y="2410928"/>
            <a:ext cx="781500" cy="576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5" name="Google Shape;75;p13"/>
          <p:cNvGrpSpPr/>
          <p:nvPr/>
        </p:nvGrpSpPr>
        <p:grpSpPr>
          <a:xfrm>
            <a:off x="672055" y="2646045"/>
            <a:ext cx="684203" cy="796995"/>
            <a:chOff x="5575400" y="3073525"/>
            <a:chExt cx="1225950" cy="1428050"/>
          </a:xfrm>
        </p:grpSpPr>
        <p:sp>
          <p:nvSpPr>
            <p:cNvPr id="76" name="Google Shape;76;p13"/>
            <p:cNvSpPr/>
            <p:nvPr/>
          </p:nvSpPr>
          <p:spPr>
            <a:xfrm>
              <a:off x="5669650" y="3369500"/>
              <a:ext cx="581250" cy="581250"/>
            </a:xfrm>
            <a:custGeom>
              <a:avLst/>
              <a:gdLst/>
              <a:ahLst/>
              <a:cxnLst/>
              <a:rect l="l" t="t" r="r" b="b"/>
              <a:pathLst>
                <a:path w="23250" h="23250" extrusionOk="0">
                  <a:moveTo>
                    <a:pt x="3676" y="1"/>
                  </a:moveTo>
                  <a:lnTo>
                    <a:pt x="1" y="3692"/>
                  </a:lnTo>
                  <a:lnTo>
                    <a:pt x="19558" y="23250"/>
                  </a:lnTo>
                  <a:lnTo>
                    <a:pt x="23250" y="1957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167800" y="3123050"/>
              <a:ext cx="130250" cy="770175"/>
            </a:xfrm>
            <a:custGeom>
              <a:avLst/>
              <a:gdLst/>
              <a:ahLst/>
              <a:cxnLst/>
              <a:rect l="l" t="t" r="r" b="b"/>
              <a:pathLst>
                <a:path w="5210" h="30807" extrusionOk="0">
                  <a:moveTo>
                    <a:pt x="0" y="1"/>
                  </a:moveTo>
                  <a:lnTo>
                    <a:pt x="0" y="30807"/>
                  </a:lnTo>
                  <a:lnTo>
                    <a:pt x="5209" y="30807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049950" y="3303200"/>
              <a:ext cx="366325" cy="310425"/>
            </a:xfrm>
            <a:custGeom>
              <a:avLst/>
              <a:gdLst/>
              <a:ahLst/>
              <a:cxnLst/>
              <a:rect l="l" t="t" r="r" b="b"/>
              <a:pathLst>
                <a:path w="14653" h="12417" extrusionOk="0">
                  <a:moveTo>
                    <a:pt x="113" y="0"/>
                  </a:moveTo>
                  <a:cubicBezTo>
                    <a:pt x="49" y="0"/>
                    <a:pt x="0" y="49"/>
                    <a:pt x="0" y="113"/>
                  </a:cubicBezTo>
                  <a:lnTo>
                    <a:pt x="0" y="12304"/>
                  </a:lnTo>
                  <a:cubicBezTo>
                    <a:pt x="0" y="12367"/>
                    <a:pt x="49" y="12416"/>
                    <a:pt x="113" y="12416"/>
                  </a:cubicBezTo>
                  <a:lnTo>
                    <a:pt x="14540" y="12416"/>
                  </a:lnTo>
                  <a:cubicBezTo>
                    <a:pt x="14589" y="12416"/>
                    <a:pt x="14653" y="12367"/>
                    <a:pt x="14653" y="12304"/>
                  </a:cubicBezTo>
                  <a:lnTo>
                    <a:pt x="14653" y="113"/>
                  </a:lnTo>
                  <a:cubicBezTo>
                    <a:pt x="14653" y="49"/>
                    <a:pt x="14589" y="0"/>
                    <a:pt x="1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664475" y="3364725"/>
              <a:ext cx="1136875" cy="1136850"/>
            </a:xfrm>
            <a:custGeom>
              <a:avLst/>
              <a:gdLst/>
              <a:ahLst/>
              <a:cxnLst/>
              <a:rect l="l" t="t" r="r" b="b"/>
              <a:pathLst>
                <a:path w="45475" h="45474" extrusionOk="0">
                  <a:moveTo>
                    <a:pt x="22737" y="0"/>
                  </a:moveTo>
                  <a:cubicBezTo>
                    <a:pt x="10178" y="0"/>
                    <a:pt x="1" y="10179"/>
                    <a:pt x="1" y="22738"/>
                  </a:cubicBezTo>
                  <a:cubicBezTo>
                    <a:pt x="1" y="35296"/>
                    <a:pt x="10178" y="45474"/>
                    <a:pt x="22737" y="45474"/>
                  </a:cubicBezTo>
                  <a:cubicBezTo>
                    <a:pt x="35296" y="45474"/>
                    <a:pt x="45475" y="35296"/>
                    <a:pt x="45475" y="22738"/>
                  </a:cubicBezTo>
                  <a:cubicBezTo>
                    <a:pt x="45475" y="10179"/>
                    <a:pt x="35296" y="0"/>
                    <a:pt x="2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810275" y="3510125"/>
              <a:ext cx="845250" cy="845675"/>
            </a:xfrm>
            <a:custGeom>
              <a:avLst/>
              <a:gdLst/>
              <a:ahLst/>
              <a:cxnLst/>
              <a:rect l="l" t="t" r="r" b="b"/>
              <a:pathLst>
                <a:path w="33810" h="33827" extrusionOk="0">
                  <a:moveTo>
                    <a:pt x="16905" y="0"/>
                  </a:moveTo>
                  <a:cubicBezTo>
                    <a:pt x="7574" y="0"/>
                    <a:pt x="0" y="7574"/>
                    <a:pt x="0" y="16922"/>
                  </a:cubicBezTo>
                  <a:cubicBezTo>
                    <a:pt x="0" y="26253"/>
                    <a:pt x="7574" y="33826"/>
                    <a:pt x="16905" y="33826"/>
                  </a:cubicBezTo>
                  <a:cubicBezTo>
                    <a:pt x="26253" y="33826"/>
                    <a:pt x="33810" y="26253"/>
                    <a:pt x="33810" y="16922"/>
                  </a:cubicBezTo>
                  <a:cubicBezTo>
                    <a:pt x="33810" y="7574"/>
                    <a:pt x="26253" y="0"/>
                    <a:pt x="16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074700" y="3073525"/>
              <a:ext cx="316800" cy="136650"/>
            </a:xfrm>
            <a:custGeom>
              <a:avLst/>
              <a:gdLst/>
              <a:ahLst/>
              <a:cxnLst/>
              <a:rect l="l" t="t" r="r" b="b"/>
              <a:pathLst>
                <a:path w="12672" h="5466" extrusionOk="0">
                  <a:moveTo>
                    <a:pt x="17" y="1"/>
                  </a:moveTo>
                  <a:cubicBezTo>
                    <a:pt x="1" y="1"/>
                    <a:pt x="1" y="1"/>
                    <a:pt x="1" y="16"/>
                  </a:cubicBezTo>
                  <a:lnTo>
                    <a:pt x="1" y="5449"/>
                  </a:lnTo>
                  <a:cubicBezTo>
                    <a:pt x="1" y="5449"/>
                    <a:pt x="1" y="5465"/>
                    <a:pt x="17" y="5465"/>
                  </a:cubicBezTo>
                  <a:lnTo>
                    <a:pt x="12655" y="5465"/>
                  </a:lnTo>
                  <a:lnTo>
                    <a:pt x="12672" y="5449"/>
                  </a:lnTo>
                  <a:lnTo>
                    <a:pt x="12672" y="16"/>
                  </a:lnTo>
                  <a:cubicBezTo>
                    <a:pt x="12672" y="1"/>
                    <a:pt x="12655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544450" y="3924375"/>
              <a:ext cx="86725" cy="17600"/>
            </a:xfrm>
            <a:custGeom>
              <a:avLst/>
              <a:gdLst/>
              <a:ahLst/>
              <a:cxnLst/>
              <a:rect l="l" t="t" r="r" b="b"/>
              <a:pathLst>
                <a:path w="3469" h="704" extrusionOk="0">
                  <a:moveTo>
                    <a:pt x="352" y="0"/>
                  </a:moveTo>
                  <a:cubicBezTo>
                    <a:pt x="145" y="0"/>
                    <a:pt x="1" y="160"/>
                    <a:pt x="1" y="352"/>
                  </a:cubicBezTo>
                  <a:cubicBezTo>
                    <a:pt x="1" y="543"/>
                    <a:pt x="145" y="703"/>
                    <a:pt x="352" y="703"/>
                  </a:cubicBezTo>
                  <a:lnTo>
                    <a:pt x="3117" y="703"/>
                  </a:lnTo>
                  <a:cubicBezTo>
                    <a:pt x="3309" y="703"/>
                    <a:pt x="3469" y="543"/>
                    <a:pt x="3469" y="352"/>
                  </a:cubicBezTo>
                  <a:cubicBezTo>
                    <a:pt x="3469" y="160"/>
                    <a:pt x="3309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00150" y="3729475"/>
              <a:ext cx="79900" cy="52300"/>
            </a:xfrm>
            <a:custGeom>
              <a:avLst/>
              <a:gdLst/>
              <a:ahLst/>
              <a:cxnLst/>
              <a:rect l="l" t="t" r="r" b="b"/>
              <a:pathLst>
                <a:path w="3196" h="2092" extrusionOk="0">
                  <a:moveTo>
                    <a:pt x="2794" y="1"/>
                  </a:moveTo>
                  <a:cubicBezTo>
                    <a:pt x="2736" y="1"/>
                    <a:pt x="2677" y="15"/>
                    <a:pt x="2620" y="46"/>
                  </a:cubicBezTo>
                  <a:lnTo>
                    <a:pt x="224" y="1437"/>
                  </a:lnTo>
                  <a:cubicBezTo>
                    <a:pt x="64" y="1533"/>
                    <a:pt x="0" y="1756"/>
                    <a:pt x="96" y="1916"/>
                  </a:cubicBezTo>
                  <a:cubicBezTo>
                    <a:pt x="160" y="2027"/>
                    <a:pt x="288" y="2091"/>
                    <a:pt x="399" y="2091"/>
                  </a:cubicBezTo>
                  <a:cubicBezTo>
                    <a:pt x="463" y="2091"/>
                    <a:pt x="527" y="2076"/>
                    <a:pt x="575" y="2044"/>
                  </a:cubicBezTo>
                  <a:lnTo>
                    <a:pt x="2972" y="653"/>
                  </a:lnTo>
                  <a:cubicBezTo>
                    <a:pt x="3147" y="557"/>
                    <a:pt x="3196" y="350"/>
                    <a:pt x="3100" y="174"/>
                  </a:cubicBezTo>
                  <a:cubicBezTo>
                    <a:pt x="3035" y="65"/>
                    <a:pt x="2918" y="1"/>
                    <a:pt x="2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383075" y="3587200"/>
              <a:ext cx="54775" cy="77550"/>
            </a:xfrm>
            <a:custGeom>
              <a:avLst/>
              <a:gdLst/>
              <a:ahLst/>
              <a:cxnLst/>
              <a:rect l="l" t="t" r="r" b="b"/>
              <a:pathLst>
                <a:path w="2191" h="3102" extrusionOk="0">
                  <a:moveTo>
                    <a:pt x="1778" y="0"/>
                  </a:moveTo>
                  <a:cubicBezTo>
                    <a:pt x="1663" y="0"/>
                    <a:pt x="1551" y="61"/>
                    <a:pt x="1487" y="177"/>
                  </a:cubicBezTo>
                  <a:lnTo>
                    <a:pt x="97" y="2573"/>
                  </a:lnTo>
                  <a:cubicBezTo>
                    <a:pt x="1" y="2733"/>
                    <a:pt x="49" y="2957"/>
                    <a:pt x="225" y="3053"/>
                  </a:cubicBezTo>
                  <a:cubicBezTo>
                    <a:pt x="273" y="3085"/>
                    <a:pt x="337" y="3101"/>
                    <a:pt x="401" y="3101"/>
                  </a:cubicBezTo>
                  <a:cubicBezTo>
                    <a:pt x="512" y="3101"/>
                    <a:pt x="640" y="3037"/>
                    <a:pt x="704" y="2925"/>
                  </a:cubicBezTo>
                  <a:lnTo>
                    <a:pt x="2095" y="528"/>
                  </a:lnTo>
                  <a:cubicBezTo>
                    <a:pt x="2190" y="353"/>
                    <a:pt x="2127" y="145"/>
                    <a:pt x="1950" y="49"/>
                  </a:cubicBezTo>
                  <a:cubicBezTo>
                    <a:pt x="1896" y="16"/>
                    <a:pt x="1836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224100" y="3534875"/>
              <a:ext cx="17600" cy="86725"/>
            </a:xfrm>
            <a:custGeom>
              <a:avLst/>
              <a:gdLst/>
              <a:ahLst/>
              <a:cxnLst/>
              <a:rect l="l" t="t" r="r" b="b"/>
              <a:pathLst>
                <a:path w="704" h="3469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17"/>
                  </a:lnTo>
                  <a:cubicBezTo>
                    <a:pt x="1" y="3324"/>
                    <a:pt x="160" y="3469"/>
                    <a:pt x="352" y="3469"/>
                  </a:cubicBezTo>
                  <a:cubicBezTo>
                    <a:pt x="544" y="3469"/>
                    <a:pt x="704" y="3324"/>
                    <a:pt x="704" y="3117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028375" y="3587200"/>
              <a:ext cx="54350" cy="77550"/>
            </a:xfrm>
            <a:custGeom>
              <a:avLst/>
              <a:gdLst/>
              <a:ahLst/>
              <a:cxnLst/>
              <a:rect l="l" t="t" r="r" b="b"/>
              <a:pathLst>
                <a:path w="2174" h="3102" extrusionOk="0">
                  <a:moveTo>
                    <a:pt x="401" y="0"/>
                  </a:moveTo>
                  <a:cubicBezTo>
                    <a:pt x="340" y="0"/>
                    <a:pt x="278" y="16"/>
                    <a:pt x="224" y="49"/>
                  </a:cubicBezTo>
                  <a:cubicBezTo>
                    <a:pt x="49" y="145"/>
                    <a:pt x="0" y="353"/>
                    <a:pt x="96" y="528"/>
                  </a:cubicBezTo>
                  <a:lnTo>
                    <a:pt x="1470" y="2925"/>
                  </a:lnTo>
                  <a:cubicBezTo>
                    <a:pt x="1534" y="3037"/>
                    <a:pt x="1662" y="3101"/>
                    <a:pt x="1774" y="3101"/>
                  </a:cubicBezTo>
                  <a:cubicBezTo>
                    <a:pt x="1838" y="3101"/>
                    <a:pt x="1902" y="3085"/>
                    <a:pt x="1950" y="3053"/>
                  </a:cubicBezTo>
                  <a:cubicBezTo>
                    <a:pt x="2126" y="2957"/>
                    <a:pt x="2173" y="2733"/>
                    <a:pt x="2077" y="2573"/>
                  </a:cubicBezTo>
                  <a:lnTo>
                    <a:pt x="703" y="177"/>
                  </a:lnTo>
                  <a:cubicBezTo>
                    <a:pt x="640" y="61"/>
                    <a:pt x="521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885775" y="3729475"/>
              <a:ext cx="79925" cy="52300"/>
            </a:xfrm>
            <a:custGeom>
              <a:avLst/>
              <a:gdLst/>
              <a:ahLst/>
              <a:cxnLst/>
              <a:rect l="l" t="t" r="r" b="b"/>
              <a:pathLst>
                <a:path w="3197" h="2092" extrusionOk="0">
                  <a:moveTo>
                    <a:pt x="402" y="1"/>
                  </a:moveTo>
                  <a:cubicBezTo>
                    <a:pt x="278" y="1"/>
                    <a:pt x="162" y="65"/>
                    <a:pt x="97" y="174"/>
                  </a:cubicBezTo>
                  <a:cubicBezTo>
                    <a:pt x="1" y="350"/>
                    <a:pt x="48" y="557"/>
                    <a:pt x="224" y="653"/>
                  </a:cubicBezTo>
                  <a:lnTo>
                    <a:pt x="2621" y="2044"/>
                  </a:lnTo>
                  <a:cubicBezTo>
                    <a:pt x="2685" y="2076"/>
                    <a:pt x="2732" y="2091"/>
                    <a:pt x="2796" y="2091"/>
                  </a:cubicBezTo>
                  <a:cubicBezTo>
                    <a:pt x="2924" y="2091"/>
                    <a:pt x="3037" y="2027"/>
                    <a:pt x="3100" y="1916"/>
                  </a:cubicBezTo>
                  <a:cubicBezTo>
                    <a:pt x="3196" y="1756"/>
                    <a:pt x="3132" y="1533"/>
                    <a:pt x="2973" y="1437"/>
                  </a:cubicBezTo>
                  <a:lnTo>
                    <a:pt x="576" y="46"/>
                  </a:lnTo>
                  <a:cubicBezTo>
                    <a:pt x="519" y="15"/>
                    <a:pt x="46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834650" y="3924375"/>
              <a:ext cx="87100" cy="17600"/>
            </a:xfrm>
            <a:custGeom>
              <a:avLst/>
              <a:gdLst/>
              <a:ahLst/>
              <a:cxnLst/>
              <a:rect l="l" t="t" r="r" b="b"/>
              <a:pathLst>
                <a:path w="3484" h="704" extrusionOk="0">
                  <a:moveTo>
                    <a:pt x="352" y="0"/>
                  </a:moveTo>
                  <a:cubicBezTo>
                    <a:pt x="160" y="0"/>
                    <a:pt x="1" y="160"/>
                    <a:pt x="1" y="352"/>
                  </a:cubicBezTo>
                  <a:cubicBezTo>
                    <a:pt x="1" y="543"/>
                    <a:pt x="160" y="703"/>
                    <a:pt x="352" y="703"/>
                  </a:cubicBezTo>
                  <a:lnTo>
                    <a:pt x="3132" y="703"/>
                  </a:lnTo>
                  <a:cubicBezTo>
                    <a:pt x="3324" y="703"/>
                    <a:pt x="3484" y="543"/>
                    <a:pt x="3484" y="352"/>
                  </a:cubicBezTo>
                  <a:cubicBezTo>
                    <a:pt x="3484" y="160"/>
                    <a:pt x="3324" y="0"/>
                    <a:pt x="3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85775" y="4084525"/>
              <a:ext cx="79925" cy="51950"/>
            </a:xfrm>
            <a:custGeom>
              <a:avLst/>
              <a:gdLst/>
              <a:ahLst/>
              <a:cxnLst/>
              <a:rect l="l" t="t" r="r" b="b"/>
              <a:pathLst>
                <a:path w="3197" h="2078" extrusionOk="0">
                  <a:moveTo>
                    <a:pt x="2806" y="1"/>
                  </a:moveTo>
                  <a:cubicBezTo>
                    <a:pt x="2744" y="1"/>
                    <a:pt x="2681" y="17"/>
                    <a:pt x="2621" y="49"/>
                  </a:cubicBezTo>
                  <a:lnTo>
                    <a:pt x="224" y="1423"/>
                  </a:lnTo>
                  <a:cubicBezTo>
                    <a:pt x="48" y="1519"/>
                    <a:pt x="1" y="1743"/>
                    <a:pt x="97" y="1903"/>
                  </a:cubicBezTo>
                  <a:cubicBezTo>
                    <a:pt x="160" y="2014"/>
                    <a:pt x="272" y="2078"/>
                    <a:pt x="400" y="2078"/>
                  </a:cubicBezTo>
                  <a:cubicBezTo>
                    <a:pt x="463" y="2078"/>
                    <a:pt x="512" y="2062"/>
                    <a:pt x="576" y="2031"/>
                  </a:cubicBezTo>
                  <a:lnTo>
                    <a:pt x="2973" y="656"/>
                  </a:lnTo>
                  <a:cubicBezTo>
                    <a:pt x="3132" y="561"/>
                    <a:pt x="3196" y="337"/>
                    <a:pt x="3100" y="177"/>
                  </a:cubicBezTo>
                  <a:cubicBezTo>
                    <a:pt x="3037" y="61"/>
                    <a:pt x="2925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028375" y="4201550"/>
              <a:ext cx="54350" cy="77550"/>
            </a:xfrm>
            <a:custGeom>
              <a:avLst/>
              <a:gdLst/>
              <a:ahLst/>
              <a:cxnLst/>
              <a:rect l="l" t="t" r="r" b="b"/>
              <a:pathLst>
                <a:path w="2174" h="3102" extrusionOk="0">
                  <a:moveTo>
                    <a:pt x="1773" y="1"/>
                  </a:moveTo>
                  <a:cubicBezTo>
                    <a:pt x="1653" y="1"/>
                    <a:pt x="1534" y="61"/>
                    <a:pt x="1470" y="177"/>
                  </a:cubicBezTo>
                  <a:lnTo>
                    <a:pt x="96" y="2574"/>
                  </a:lnTo>
                  <a:cubicBezTo>
                    <a:pt x="0" y="2750"/>
                    <a:pt x="49" y="2957"/>
                    <a:pt x="224" y="3053"/>
                  </a:cubicBezTo>
                  <a:cubicBezTo>
                    <a:pt x="273" y="3085"/>
                    <a:pt x="336" y="3102"/>
                    <a:pt x="400" y="3102"/>
                  </a:cubicBezTo>
                  <a:cubicBezTo>
                    <a:pt x="512" y="3102"/>
                    <a:pt x="639" y="3038"/>
                    <a:pt x="703" y="2925"/>
                  </a:cubicBezTo>
                  <a:lnTo>
                    <a:pt x="2077" y="529"/>
                  </a:lnTo>
                  <a:cubicBezTo>
                    <a:pt x="2173" y="353"/>
                    <a:pt x="2126" y="145"/>
                    <a:pt x="1950" y="49"/>
                  </a:cubicBezTo>
                  <a:cubicBezTo>
                    <a:pt x="1895" y="17"/>
                    <a:pt x="1834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224100" y="4244300"/>
              <a:ext cx="17600" cy="87125"/>
            </a:xfrm>
            <a:custGeom>
              <a:avLst/>
              <a:gdLst/>
              <a:ahLst/>
              <a:cxnLst/>
              <a:rect l="l" t="t" r="r" b="b"/>
              <a:pathLst>
                <a:path w="704" h="3485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33"/>
                  </a:lnTo>
                  <a:cubicBezTo>
                    <a:pt x="1" y="3324"/>
                    <a:pt x="160" y="3484"/>
                    <a:pt x="352" y="3484"/>
                  </a:cubicBezTo>
                  <a:cubicBezTo>
                    <a:pt x="544" y="3484"/>
                    <a:pt x="704" y="3324"/>
                    <a:pt x="704" y="313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83075" y="4201550"/>
              <a:ext cx="54775" cy="77550"/>
            </a:xfrm>
            <a:custGeom>
              <a:avLst/>
              <a:gdLst/>
              <a:ahLst/>
              <a:cxnLst/>
              <a:rect l="l" t="t" r="r" b="b"/>
              <a:pathLst>
                <a:path w="2191" h="3102" extrusionOk="0">
                  <a:moveTo>
                    <a:pt x="402" y="1"/>
                  </a:moveTo>
                  <a:cubicBezTo>
                    <a:pt x="340" y="1"/>
                    <a:pt x="279" y="17"/>
                    <a:pt x="225" y="49"/>
                  </a:cubicBezTo>
                  <a:cubicBezTo>
                    <a:pt x="49" y="145"/>
                    <a:pt x="1" y="353"/>
                    <a:pt x="97" y="529"/>
                  </a:cubicBezTo>
                  <a:lnTo>
                    <a:pt x="1487" y="2925"/>
                  </a:lnTo>
                  <a:cubicBezTo>
                    <a:pt x="1551" y="3038"/>
                    <a:pt x="1663" y="3102"/>
                    <a:pt x="1790" y="3102"/>
                  </a:cubicBezTo>
                  <a:cubicBezTo>
                    <a:pt x="1839" y="3102"/>
                    <a:pt x="1903" y="3085"/>
                    <a:pt x="1950" y="3053"/>
                  </a:cubicBezTo>
                  <a:cubicBezTo>
                    <a:pt x="2127" y="2957"/>
                    <a:pt x="2190" y="2750"/>
                    <a:pt x="2095" y="2574"/>
                  </a:cubicBezTo>
                  <a:lnTo>
                    <a:pt x="704" y="177"/>
                  </a:lnTo>
                  <a:cubicBezTo>
                    <a:pt x="640" y="61"/>
                    <a:pt x="521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500150" y="4084525"/>
              <a:ext cx="79900" cy="51950"/>
            </a:xfrm>
            <a:custGeom>
              <a:avLst/>
              <a:gdLst/>
              <a:ahLst/>
              <a:cxnLst/>
              <a:rect l="l" t="t" r="r" b="b"/>
              <a:pathLst>
                <a:path w="3196" h="2078" extrusionOk="0">
                  <a:moveTo>
                    <a:pt x="397" y="1"/>
                  </a:moveTo>
                  <a:cubicBezTo>
                    <a:pt x="278" y="1"/>
                    <a:pt x="159" y="61"/>
                    <a:pt x="96" y="177"/>
                  </a:cubicBezTo>
                  <a:cubicBezTo>
                    <a:pt x="0" y="337"/>
                    <a:pt x="64" y="561"/>
                    <a:pt x="224" y="656"/>
                  </a:cubicBezTo>
                  <a:lnTo>
                    <a:pt x="2620" y="2031"/>
                  </a:lnTo>
                  <a:cubicBezTo>
                    <a:pt x="2684" y="2062"/>
                    <a:pt x="2748" y="2078"/>
                    <a:pt x="2796" y="2078"/>
                  </a:cubicBezTo>
                  <a:cubicBezTo>
                    <a:pt x="2923" y="2078"/>
                    <a:pt x="3036" y="2014"/>
                    <a:pt x="3100" y="1903"/>
                  </a:cubicBezTo>
                  <a:cubicBezTo>
                    <a:pt x="3196" y="1743"/>
                    <a:pt x="3147" y="1519"/>
                    <a:pt x="2972" y="1423"/>
                  </a:cubicBezTo>
                  <a:lnTo>
                    <a:pt x="575" y="49"/>
                  </a:lnTo>
                  <a:cubicBezTo>
                    <a:pt x="521" y="17"/>
                    <a:pt x="459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224100" y="3697850"/>
              <a:ext cx="17600" cy="244125"/>
            </a:xfrm>
            <a:custGeom>
              <a:avLst/>
              <a:gdLst/>
              <a:ahLst/>
              <a:cxnLst/>
              <a:rect l="l" t="t" r="r" b="b"/>
              <a:pathLst>
                <a:path w="704" h="9765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9413"/>
                  </a:lnTo>
                  <a:cubicBezTo>
                    <a:pt x="1" y="9604"/>
                    <a:pt x="160" y="9764"/>
                    <a:pt x="352" y="9764"/>
                  </a:cubicBezTo>
                  <a:cubicBezTo>
                    <a:pt x="544" y="9764"/>
                    <a:pt x="704" y="9604"/>
                    <a:pt x="704" y="941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238475" y="3788125"/>
              <a:ext cx="86300" cy="135475"/>
            </a:xfrm>
            <a:custGeom>
              <a:avLst/>
              <a:gdLst/>
              <a:ahLst/>
              <a:cxnLst/>
              <a:rect l="l" t="t" r="r" b="b"/>
              <a:pathLst>
                <a:path w="3452" h="5419" extrusionOk="0">
                  <a:moveTo>
                    <a:pt x="3044" y="1"/>
                  </a:moveTo>
                  <a:cubicBezTo>
                    <a:pt x="2924" y="1"/>
                    <a:pt x="2812" y="61"/>
                    <a:pt x="2749" y="177"/>
                  </a:cubicBezTo>
                  <a:lnTo>
                    <a:pt x="97" y="4890"/>
                  </a:lnTo>
                  <a:cubicBezTo>
                    <a:pt x="1" y="5050"/>
                    <a:pt x="65" y="5274"/>
                    <a:pt x="224" y="5370"/>
                  </a:cubicBezTo>
                  <a:cubicBezTo>
                    <a:pt x="288" y="5401"/>
                    <a:pt x="352" y="5418"/>
                    <a:pt x="401" y="5418"/>
                  </a:cubicBezTo>
                  <a:cubicBezTo>
                    <a:pt x="529" y="5418"/>
                    <a:pt x="640" y="5354"/>
                    <a:pt x="704" y="5226"/>
                  </a:cubicBezTo>
                  <a:lnTo>
                    <a:pt x="3356" y="512"/>
                  </a:lnTo>
                  <a:cubicBezTo>
                    <a:pt x="3452" y="352"/>
                    <a:pt x="3388" y="129"/>
                    <a:pt x="3228" y="49"/>
                  </a:cubicBezTo>
                  <a:cubicBezTo>
                    <a:pt x="3169" y="17"/>
                    <a:pt x="3105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182550" y="388240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14" y="1"/>
                  </a:moveTo>
                  <a:cubicBezTo>
                    <a:pt x="896" y="1"/>
                    <a:pt x="1" y="912"/>
                    <a:pt x="1" y="2031"/>
                  </a:cubicBezTo>
                  <a:cubicBezTo>
                    <a:pt x="1" y="3149"/>
                    <a:pt x="896" y="4044"/>
                    <a:pt x="2014" y="4044"/>
                  </a:cubicBezTo>
                  <a:cubicBezTo>
                    <a:pt x="3133" y="4044"/>
                    <a:pt x="4044" y="3149"/>
                    <a:pt x="4044" y="2031"/>
                  </a:cubicBezTo>
                  <a:cubicBezTo>
                    <a:pt x="4044" y="912"/>
                    <a:pt x="313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575400" y="3275650"/>
              <a:ext cx="320375" cy="320275"/>
            </a:xfrm>
            <a:custGeom>
              <a:avLst/>
              <a:gdLst/>
              <a:ahLst/>
              <a:cxnLst/>
              <a:rect l="l" t="t" r="r" b="b"/>
              <a:pathLst>
                <a:path w="12815" h="12811" extrusionOk="0">
                  <a:moveTo>
                    <a:pt x="8948" y="1"/>
                  </a:moveTo>
                  <a:lnTo>
                    <a:pt x="0" y="8932"/>
                  </a:lnTo>
                  <a:lnTo>
                    <a:pt x="0" y="8964"/>
                  </a:lnTo>
                  <a:lnTo>
                    <a:pt x="3851" y="12798"/>
                  </a:lnTo>
                  <a:cubicBezTo>
                    <a:pt x="3851" y="12807"/>
                    <a:pt x="3855" y="12811"/>
                    <a:pt x="3859" y="12811"/>
                  </a:cubicBezTo>
                  <a:cubicBezTo>
                    <a:pt x="3863" y="12811"/>
                    <a:pt x="3867" y="12807"/>
                    <a:pt x="3867" y="12798"/>
                  </a:cubicBezTo>
                  <a:lnTo>
                    <a:pt x="12799" y="3867"/>
                  </a:lnTo>
                  <a:cubicBezTo>
                    <a:pt x="12815" y="3851"/>
                    <a:pt x="12815" y="3851"/>
                    <a:pt x="12799" y="3835"/>
                  </a:cubicBezTo>
                  <a:lnTo>
                    <a:pt x="8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2081026" y="3561525"/>
            <a:ext cx="1747784" cy="1048173"/>
            <a:chOff x="713113" y="1345125"/>
            <a:chExt cx="1747784" cy="1048173"/>
          </a:xfrm>
        </p:grpSpPr>
        <p:sp>
          <p:nvSpPr>
            <p:cNvPr id="99" name="Google Shape;99;p13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Preservation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13695" y="1704498"/>
              <a:ext cx="1746600" cy="688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Water, energy, cost preservation tactics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3667517" y="2830478"/>
            <a:ext cx="427800" cy="427800"/>
            <a:chOff x="2304025" y="2830478"/>
            <a:chExt cx="427800" cy="427800"/>
          </a:xfrm>
        </p:grpSpPr>
        <p:sp>
          <p:nvSpPr>
            <p:cNvPr id="102" name="Google Shape;102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04" name="Google Shape;104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6" name="Google Shape;106;p13"/>
          <p:cNvCxnSpPr>
            <a:stCxn id="102" idx="4"/>
            <a:endCxn id="100" idx="3"/>
          </p:cNvCxnSpPr>
          <p:nvPr/>
        </p:nvCxnSpPr>
        <p:spPr>
          <a:xfrm rot="5400000">
            <a:off x="3351317" y="3735278"/>
            <a:ext cx="1007100" cy="53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07" name="Google Shape;107;p13"/>
          <p:cNvGrpSpPr/>
          <p:nvPr/>
        </p:nvGrpSpPr>
        <p:grpSpPr>
          <a:xfrm>
            <a:off x="4811963" y="3561525"/>
            <a:ext cx="1747784" cy="1041523"/>
            <a:chOff x="713113" y="1345125"/>
            <a:chExt cx="1747784" cy="1041523"/>
          </a:xfrm>
        </p:grpSpPr>
        <p:sp>
          <p:nvSpPr>
            <p:cNvPr id="108" name="Google Shape;108;p13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Shifting Enterprise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13707" y="1697848"/>
              <a:ext cx="1746600" cy="68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Scaling up sustainable goals and how can this be plausible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6394500" y="2830478"/>
            <a:ext cx="427800" cy="427800"/>
            <a:chOff x="2304025" y="2830478"/>
            <a:chExt cx="427800" cy="427800"/>
          </a:xfrm>
        </p:grpSpPr>
        <p:sp>
          <p:nvSpPr>
            <p:cNvPr id="111" name="Google Shape;111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13" name="Google Shape;113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5" name="Google Shape;115;p13"/>
          <p:cNvCxnSpPr>
            <a:stCxn id="111" idx="4"/>
            <a:endCxn id="109" idx="3"/>
          </p:cNvCxnSpPr>
          <p:nvPr/>
        </p:nvCxnSpPr>
        <p:spPr>
          <a:xfrm rot="5400000">
            <a:off x="6083550" y="3733928"/>
            <a:ext cx="1000500" cy="492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16" name="Google Shape;116;p13"/>
          <p:cNvGrpSpPr/>
          <p:nvPr/>
        </p:nvGrpSpPr>
        <p:grpSpPr>
          <a:xfrm>
            <a:off x="3441163" y="1328162"/>
            <a:ext cx="1747784" cy="1065148"/>
            <a:chOff x="713113" y="1345125"/>
            <a:chExt cx="1747784" cy="1065148"/>
          </a:xfrm>
        </p:grpSpPr>
        <p:sp>
          <p:nvSpPr>
            <p:cNvPr id="117" name="Google Shape;117;p13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Player Impact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13695" y="1721473"/>
              <a:ext cx="1746600" cy="68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Promotions, player beliefs, commercials, posters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3"/>
          <p:cNvGrpSpPr/>
          <p:nvPr/>
        </p:nvGrpSpPr>
        <p:grpSpPr>
          <a:xfrm>
            <a:off x="5031008" y="2813516"/>
            <a:ext cx="427800" cy="427800"/>
            <a:chOff x="2304025" y="2830478"/>
            <a:chExt cx="427800" cy="427800"/>
          </a:xfrm>
        </p:grpSpPr>
        <p:sp>
          <p:nvSpPr>
            <p:cNvPr id="120" name="Google Shape;120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22" name="Google Shape;122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4" name="Google Shape;124;p13"/>
          <p:cNvCxnSpPr>
            <a:stCxn id="120" idx="0"/>
            <a:endCxn id="118" idx="3"/>
          </p:cNvCxnSpPr>
          <p:nvPr/>
        </p:nvCxnSpPr>
        <p:spPr>
          <a:xfrm rot="5400000" flipH="1">
            <a:off x="4834208" y="2402816"/>
            <a:ext cx="764700" cy="567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874325" y="892213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/>
              <a:t>Focusing on material choices and sustainability </a:t>
            </a:r>
            <a:endParaRPr sz="16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these questions: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Stadium Design 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Which plastics do you see throughout the tour?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kind of materials to you see inside versus outside the stadium?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Player Impact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are some ways that players can integrate material science into their promotions?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would be an important belief to instill in the general public? 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Preservation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do you see waste is taken care of? Is it efficient for the stadium? 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Shifting Enterprise</a:t>
            </a:r>
            <a:endParaRPr sz="17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are some things you can think of for the stadium to do to better or enhance their material consumption?</a:t>
            </a:r>
            <a:endParaRPr sz="17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Fira Sans Extra Condensed</vt:lpstr>
      <vt:lpstr>Fira Sans Extra Condensed SemiBold</vt:lpstr>
      <vt:lpstr>Arial</vt:lpstr>
      <vt:lpstr>Roboto</vt:lpstr>
      <vt:lpstr>Soccer Infographics by Slidesgo</vt:lpstr>
      <vt:lpstr>How do we make soccer a more SUSTAINABLE enterprise?</vt:lpstr>
      <vt:lpstr>Think about these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we make soccer a more SUSTAINABLE enterprise?</dc:title>
  <dc:creator>Katharina Fransen</dc:creator>
  <cp:lastModifiedBy>kfransen</cp:lastModifiedBy>
  <cp:revision>1</cp:revision>
  <dcterms:modified xsi:type="dcterms:W3CDTF">2024-09-25T15:19:00Z</dcterms:modified>
</cp:coreProperties>
</file>