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mg4qBn8FDYskcMbAzXIG8411E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C7BFAE-A968-42F6-BD03-EED4D6A71AB4}">
  <a:tblStyle styleId="{6FC7BFAE-A968-42F6-BD03-EED4D6A71AB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8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stiff, dense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Made by thermoforming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Made by injection blow molding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Plastic is made as a blown film, then folded and sealed to make bag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791125" y="593925"/>
            <a:ext cx="79338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 dirty="0"/>
              <a:t>Review of Polymer Concepts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7C601E-9853-4C9C-841A-C1E3E61E3C2B}"/>
              </a:ext>
            </a:extLst>
          </p:cNvPr>
          <p:cNvSpPr txBox="1"/>
          <p:nvPr/>
        </p:nvSpPr>
        <p:spPr>
          <a:xfrm>
            <a:off x="1946564" y="2341418"/>
            <a:ext cx="5728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{Picture of bottles, or other industrially produced polymer item}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044374-4226-4D64-9755-8DFD61699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95525"/>
              </p:ext>
            </p:extLst>
          </p:nvPr>
        </p:nvGraphicFramePr>
        <p:xfrm>
          <a:off x="957262" y="1282988"/>
          <a:ext cx="7229475" cy="495300"/>
        </p:xfrm>
        <a:graphic>
          <a:graphicData uri="http://schemas.openxmlformats.org/drawingml/2006/table">
            <a:tbl>
              <a:tblPr/>
              <a:tblGrid>
                <a:gridCol w="2409825">
                  <a:extLst>
                    <a:ext uri="{9D8B030D-6E8A-4147-A177-3AD203B41FA5}">
                      <a16:colId xmlns:a16="http://schemas.microsoft.com/office/drawing/2014/main" val="200584241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2580701700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371197994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Thermoplastic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Thermoset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Elastomers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958241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02BEC093-4023-4B49-B248-4BEFE0DB8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Polymer Classification Review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A80CF9D-DE14-4C9F-ACE2-CC3EB30F7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79059"/>
              </p:ext>
            </p:extLst>
          </p:nvPr>
        </p:nvGraphicFramePr>
        <p:xfrm>
          <a:off x="957262" y="1778288"/>
          <a:ext cx="7229475" cy="2385060"/>
        </p:xfrm>
        <a:graphic>
          <a:graphicData uri="http://schemas.openxmlformats.org/drawingml/2006/table">
            <a:tbl>
              <a:tblPr/>
              <a:tblGrid>
                <a:gridCol w="2409825">
                  <a:extLst>
                    <a:ext uri="{9D8B030D-6E8A-4147-A177-3AD203B41FA5}">
                      <a16:colId xmlns:a16="http://schemas.microsoft.com/office/drawing/2014/main" val="1840153620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3693752086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133887909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dissolves in certain liquids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chains entangle, don’t link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melts at high temperatures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stiff at use temperatures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rigid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does not dissolve in any liquid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chains are chemically linked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does not melt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rigid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does not melt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chains are chemically linked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elastic</a:t>
                      </a:r>
                    </a:p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3836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b="1" dirty="0"/>
              <a:t>Is it a thermoplastic, thermoset, or elastomer?</a:t>
            </a:r>
            <a:endParaRPr b="1" dirty="0"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311700" y="1237550"/>
            <a:ext cx="8361600" cy="3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dirty="0">
                <a:solidFill>
                  <a:srgbClr val="000000"/>
                </a:solidFill>
              </a:rPr>
              <a:t>Shampoo Bottles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765350" y="3115125"/>
            <a:ext cx="753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3158775" y="1237550"/>
            <a:ext cx="2426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:Thermoplastic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182D8-264C-4607-842D-A15F57686C6A}"/>
              </a:ext>
            </a:extLst>
          </p:cNvPr>
          <p:cNvSpPr txBox="1"/>
          <p:nvPr/>
        </p:nvSpPr>
        <p:spPr>
          <a:xfrm>
            <a:off x="2729345" y="2438400"/>
            <a:ext cx="4087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{Picture of shampoo bottles}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311700" y="1237550"/>
            <a:ext cx="8361600" cy="3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dirty="0">
                <a:solidFill>
                  <a:srgbClr val="000000"/>
                </a:solidFill>
              </a:rPr>
              <a:t>Rubber Soles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2406825" y="1237550"/>
            <a:ext cx="2426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000" dirty="0"/>
              <a:t>Elastomer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b="1" dirty="0"/>
              <a:t>Is it a thermoplastic, thermoset, or elastomer?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3E794-9E33-4634-B8A3-177F903D3809}"/>
              </a:ext>
            </a:extLst>
          </p:cNvPr>
          <p:cNvSpPr txBox="1"/>
          <p:nvPr/>
        </p:nvSpPr>
        <p:spPr>
          <a:xfrm>
            <a:off x="2836718" y="2506617"/>
            <a:ext cx="347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{picture of rubber shoe soles}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311700" y="1237550"/>
            <a:ext cx="8361600" cy="3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dirty="0">
                <a:solidFill>
                  <a:srgbClr val="000000"/>
                </a:solidFill>
              </a:rPr>
              <a:t>Plastic C</a:t>
            </a:r>
            <a:r>
              <a:rPr lang="en-US" sz="2000" dirty="0">
                <a:solidFill>
                  <a:srgbClr val="000000"/>
                </a:solidFill>
              </a:rPr>
              <a:t>up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1898075" y="1237550"/>
            <a:ext cx="2426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Thermoplastic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b="1" dirty="0"/>
              <a:t>Is it a thermoplastic, thermoset, or elastomer?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067589-5366-4BE2-A390-B233C52941FC}"/>
              </a:ext>
            </a:extLst>
          </p:cNvPr>
          <p:cNvSpPr txBox="1"/>
          <p:nvPr/>
        </p:nvSpPr>
        <p:spPr>
          <a:xfrm>
            <a:off x="2847109" y="2819400"/>
            <a:ext cx="453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{Picture of plastic cups}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9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b="1" dirty="0"/>
              <a:t>Discuss: How do you think plastic cups are made?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65526-C0B7-4E31-B5AA-9EFB7813B515}"/>
              </a:ext>
            </a:extLst>
          </p:cNvPr>
          <p:cNvSpPr txBox="1"/>
          <p:nvPr/>
        </p:nvSpPr>
        <p:spPr>
          <a:xfrm>
            <a:off x="2743200" y="2514600"/>
            <a:ext cx="41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{Picture of plastic cups from previous slides}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>
            <a:spLocks noGrp="1"/>
          </p:cNvSpPr>
          <p:nvPr>
            <p:ph type="body" idx="1"/>
          </p:nvPr>
        </p:nvSpPr>
        <p:spPr>
          <a:xfrm>
            <a:off x="311700" y="1237550"/>
            <a:ext cx="8361600" cy="3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solidFill>
                  <a:srgbClr val="000000"/>
                </a:solidFill>
              </a:rPr>
              <a:t>Epoxy Glue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1715946" y="1237550"/>
            <a:ext cx="2426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000" dirty="0"/>
              <a:t>Thermoset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b="1" dirty="0"/>
              <a:t>Is it a thermoplastic, thermoset, or elastomer?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70394-B974-4BD7-AAD6-52D86993BAEB}"/>
              </a:ext>
            </a:extLst>
          </p:cNvPr>
          <p:cNvSpPr txBox="1"/>
          <p:nvPr/>
        </p:nvSpPr>
        <p:spPr>
          <a:xfrm>
            <a:off x="2791691" y="2571750"/>
            <a:ext cx="501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{Picture of epoxy resin being squeezed out of tube}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b="1" dirty="0"/>
              <a:t>Discuss: How are plastic water bottles manufactured?</a:t>
            </a:r>
            <a:endParaRPr b="1" dirty="0"/>
          </a:p>
        </p:txBody>
      </p:sp>
      <p:sp>
        <p:nvSpPr>
          <p:cNvPr id="111" name="Google Shape;111;p8"/>
          <p:cNvSpPr txBox="1"/>
          <p:nvPr/>
        </p:nvSpPr>
        <p:spPr>
          <a:xfrm>
            <a:off x="765350" y="3115125"/>
            <a:ext cx="753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0ED446-AD4F-43EF-AD32-F18A8C4E8E40}"/>
              </a:ext>
            </a:extLst>
          </p:cNvPr>
          <p:cNvSpPr txBox="1"/>
          <p:nvPr/>
        </p:nvSpPr>
        <p:spPr>
          <a:xfrm>
            <a:off x="2757055" y="2057400"/>
            <a:ext cx="454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{Picture of plastic water bottles}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b="1" dirty="0"/>
              <a:t>Discuss: How are grocery bags manufactured?</a:t>
            </a:r>
            <a:endParaRPr b="1" dirty="0"/>
          </a:p>
        </p:txBody>
      </p:sp>
      <p:sp>
        <p:nvSpPr>
          <p:cNvPr id="118" name="Google Shape;118;p9"/>
          <p:cNvSpPr txBox="1"/>
          <p:nvPr/>
        </p:nvSpPr>
        <p:spPr>
          <a:xfrm>
            <a:off x="765350" y="3115125"/>
            <a:ext cx="753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CA9FF-4A70-4B4A-BE8A-ED278C15A671}"/>
              </a:ext>
            </a:extLst>
          </p:cNvPr>
          <p:cNvSpPr txBox="1"/>
          <p:nvPr/>
        </p:nvSpPr>
        <p:spPr>
          <a:xfrm>
            <a:off x="2937164" y="2486891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{Picture of plastic bag}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226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Roboto</vt:lpstr>
      <vt:lpstr>Simple Light</vt:lpstr>
      <vt:lpstr>Review of Polymer Concepts</vt:lpstr>
      <vt:lpstr>Polymer Classification Review</vt:lpstr>
      <vt:lpstr>Is it a thermoplastic, thermoset, or elastomer?</vt:lpstr>
      <vt:lpstr>Is it a thermoplastic, thermoset, or elastomer?</vt:lpstr>
      <vt:lpstr>Is it a thermoplastic, thermoset, or elastomer?</vt:lpstr>
      <vt:lpstr>Discuss: How do you think plastic cups are made?</vt:lpstr>
      <vt:lpstr>Is it a thermoplastic, thermoset, or elastomer?</vt:lpstr>
      <vt:lpstr>Discuss: How are plastic water bottles manufactured?</vt:lpstr>
      <vt:lpstr>Discuss: How are grocery bags manufactured?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sobre Polímeros</dc:title>
  <dc:creator>Katharina Fransen</dc:creator>
  <cp:lastModifiedBy>kfransen</cp:lastModifiedBy>
  <cp:revision>5</cp:revision>
  <dcterms:modified xsi:type="dcterms:W3CDTF">2024-09-10T22:18:04Z</dcterms:modified>
</cp:coreProperties>
</file>