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mg4qBn8FDYskcMbAzXIG8411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7BFAE-A968-42F6-BD03-EED4D6A71AB4}">
  <a:tblStyle styleId="{6FC7BFAE-A968-42F6-BD03-EED4D6A71A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stiff, dense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Made by thermoforming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Made by injection blow molding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Plastic is made as a blown film, then folded and sealed to make bag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791125" y="593925"/>
            <a:ext cx="7933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Revisão sobre Polímeros 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C601E-9853-4C9C-841A-C1E3E61E3C2B}"/>
              </a:ext>
            </a:extLst>
          </p:cNvPr>
          <p:cNvSpPr txBox="1"/>
          <p:nvPr/>
        </p:nvSpPr>
        <p:spPr>
          <a:xfrm>
            <a:off x="1946564" y="2341418"/>
            <a:ext cx="572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bottles, or other industrially produced polymer item}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Revisão sobre Classificação de Polímeros</a:t>
            </a:r>
            <a:endParaRPr b="1"/>
          </a:p>
        </p:txBody>
      </p:sp>
      <p:sp>
        <p:nvSpPr>
          <p:cNvPr id="64" name="Google Shape;64;p2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5" name="Google Shape;65;p2"/>
          <p:cNvGraphicFramePr/>
          <p:nvPr/>
        </p:nvGraphicFramePr>
        <p:xfrm>
          <a:off x="952500" y="1070175"/>
          <a:ext cx="7239000" cy="487650"/>
        </p:xfrm>
        <a:graphic>
          <a:graphicData uri="http://schemas.openxmlformats.org/drawingml/2006/table">
            <a:tbl>
              <a:tblPr>
                <a:noFill/>
                <a:tableStyleId>{6FC7BFAE-A968-42F6-BD03-EED4D6A71AB4}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/>
                        <a:t>Termoplástico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/>
                        <a:t>Termofixo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Elastômeros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6;p2"/>
          <p:cNvGraphicFramePr/>
          <p:nvPr/>
        </p:nvGraphicFramePr>
        <p:xfrm>
          <a:off x="952500" y="1557825"/>
          <a:ext cx="7239000" cy="2865090"/>
        </p:xfrm>
        <a:graphic>
          <a:graphicData uri="http://schemas.openxmlformats.org/drawingml/2006/table">
            <a:tbl>
              <a:tblPr>
                <a:noFill/>
                <a:tableStyleId>{6FC7BFAE-A968-42F6-BD03-EED4D6A71AB4}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/>
                        <a:t>dissolve-se em certos líquidos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/>
                        <a:t>cadeias se entrelaçam, mas não se ligam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/>
                        <a:t>sofre fusão em altas temperaturas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/>
                        <a:t>rígido na temperatura em que são empregados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não se dissolve em nenhum líquido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cadeias são ligadas quimicamente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/>
                        <a:t>não sofre fusão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/>
                        <a:t>rígido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não se dissolve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cadeias são ligadas quimicamente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elástico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O item é um termoplástico, termofixo ou elastômero?</a:t>
            </a:r>
            <a:endParaRPr b="1"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</a:rPr>
              <a:t>Embalagem de shampoo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158775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termoplástico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182D8-264C-4607-842D-A15F57686C6A}"/>
              </a:ext>
            </a:extLst>
          </p:cNvPr>
          <p:cNvSpPr txBox="1"/>
          <p:nvPr/>
        </p:nvSpPr>
        <p:spPr>
          <a:xfrm>
            <a:off x="2729345" y="2438400"/>
            <a:ext cx="408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shampoo bottles}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</a:rPr>
              <a:t>Solas de borracha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2406825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elastômero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O item é um termoplástico, termofixo ou elastômero?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3E794-9E33-4634-B8A3-177F903D3809}"/>
              </a:ext>
            </a:extLst>
          </p:cNvPr>
          <p:cNvSpPr txBox="1"/>
          <p:nvPr/>
        </p:nvSpPr>
        <p:spPr>
          <a:xfrm>
            <a:off x="2836718" y="2506617"/>
            <a:ext cx="347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rubber shoe soles}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000000"/>
                </a:solidFill>
              </a:rPr>
              <a:t>Copo plástico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1898075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termoplástico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O item é um termoplástico, termofixo ou elastômero?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67589-5366-4BE2-A390-B233C52941FC}"/>
              </a:ext>
            </a:extLst>
          </p:cNvPr>
          <p:cNvSpPr txBox="1"/>
          <p:nvPr/>
        </p:nvSpPr>
        <p:spPr>
          <a:xfrm>
            <a:off x="2847109" y="2819400"/>
            <a:ext cx="453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cups}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9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Discussão: Como vocês acham que copos plásticos são fabricados?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65526-C0B7-4E31-B5AA-9EFB7813B515}"/>
              </a:ext>
            </a:extLst>
          </p:cNvPr>
          <p:cNvSpPr txBox="1"/>
          <p:nvPr/>
        </p:nvSpPr>
        <p:spPr>
          <a:xfrm>
            <a:off x="2743200" y="2514600"/>
            <a:ext cx="41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cups from previous slides}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000000"/>
                </a:solidFill>
              </a:rPr>
              <a:t>Cola epóxi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1501200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termofixo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O item é um termoplástico, termofixo ou elastômero?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70394-B974-4BD7-AAD6-52D86993BAEB}"/>
              </a:ext>
            </a:extLst>
          </p:cNvPr>
          <p:cNvSpPr txBox="1"/>
          <p:nvPr/>
        </p:nvSpPr>
        <p:spPr>
          <a:xfrm>
            <a:off x="2791691" y="2571750"/>
            <a:ext cx="501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epoxy resin being squeezed out of tube}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Discussão: Como garrafas plásticas para água são fabricadas?</a:t>
            </a:r>
            <a:endParaRPr b="1"/>
          </a:p>
        </p:txBody>
      </p:sp>
      <p:sp>
        <p:nvSpPr>
          <p:cNvPr id="111" name="Google Shape;111;p8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ED446-AD4F-43EF-AD32-F18A8C4E8E40}"/>
              </a:ext>
            </a:extLst>
          </p:cNvPr>
          <p:cNvSpPr txBox="1"/>
          <p:nvPr/>
        </p:nvSpPr>
        <p:spPr>
          <a:xfrm>
            <a:off x="2757055" y="2057400"/>
            <a:ext cx="454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water bottles}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Discussão: Como sacolas plásticas são fabricadas?</a:t>
            </a:r>
            <a:endParaRPr b="1"/>
          </a:p>
        </p:txBody>
      </p:sp>
      <p:sp>
        <p:nvSpPr>
          <p:cNvPr id="118" name="Google Shape;118;p9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CA9FF-4A70-4B4A-BE8A-ED278C15A671}"/>
              </a:ext>
            </a:extLst>
          </p:cNvPr>
          <p:cNvSpPr txBox="1"/>
          <p:nvPr/>
        </p:nvSpPr>
        <p:spPr>
          <a:xfrm>
            <a:off x="2937164" y="2486891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bag}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234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Simple Light</vt:lpstr>
      <vt:lpstr>Revisão sobre Polímeros </vt:lpstr>
      <vt:lpstr>Revisão sobre Classificação de Polímeros</vt:lpstr>
      <vt:lpstr>O item é um termoplástico, termofixo ou elastômero?</vt:lpstr>
      <vt:lpstr>O item é um termoplástico, termofixo ou elastômero?</vt:lpstr>
      <vt:lpstr>O item é um termoplástico, termofixo ou elastômero?</vt:lpstr>
      <vt:lpstr>Discussão: Como vocês acham que copos plásticos são fabricados?</vt:lpstr>
      <vt:lpstr>O item é um termoplástico, termofixo ou elastômero?</vt:lpstr>
      <vt:lpstr>Discussão: Como garrafas plásticas para água são fabricadas?</vt:lpstr>
      <vt:lpstr>Discussão: Como sacolas plásticas são fabricadas?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sobre Polímeros </dc:title>
  <dc:creator>Katharina Fransen</dc:creator>
  <cp:lastModifiedBy>kfransen</cp:lastModifiedBy>
  <cp:revision>2</cp:revision>
  <dcterms:modified xsi:type="dcterms:W3CDTF">2024-09-10T22:12:51Z</dcterms:modified>
</cp:coreProperties>
</file>