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Fira Sans Extra Condensed" panose="020B0604020202020204" charset="0"/>
      <p:regular r:id="rId8"/>
      <p:bold r:id="rId9"/>
      <p:italic r:id="rId10"/>
      <p:boldItalic r:id="rId11"/>
    </p:embeddedFont>
    <p:embeddedFont>
      <p:font typeface="Fira Sans Extra Condensed SemiBold"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6C1F31-6957-42A5-8961-6DF43C3D52B0}">
  <a:tblStyle styleId="{4E6C1F31-6957-42A5-8961-6DF43C3D52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864fa057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864fa057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64fa057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64fa057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75bfb054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75bfb05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864fa0573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864fa0573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2554" y="1552125"/>
            <a:ext cx="40182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12550" y="3794075"/>
            <a:ext cx="4018200" cy="50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lvl1pPr lvl="0" algn="ctr">
              <a:lnSpc>
                <a:spcPct val="5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64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3000"/>
              <a:buFont typeface="Fira Sans Extra Condensed"/>
              <a:buNone/>
              <a:defRPr sz="30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713225" y="1237559"/>
            <a:ext cx="7717500" cy="337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4412554" y="1552125"/>
            <a:ext cx="4018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Soccer Ball Experiment</a:t>
            </a:r>
            <a:endParaRPr/>
          </a:p>
        </p:txBody>
      </p:sp>
      <p:sp>
        <p:nvSpPr>
          <p:cNvPr id="53" name="Google Shape;53;p13"/>
          <p:cNvSpPr txBox="1">
            <a:spLocks noGrp="1"/>
          </p:cNvSpPr>
          <p:nvPr>
            <p:ph type="subTitle" idx="1"/>
          </p:nvPr>
        </p:nvSpPr>
        <p:spPr>
          <a:xfrm>
            <a:off x="4412550" y="3794075"/>
            <a:ext cx="4018200" cy="5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grpSp>
        <p:nvGrpSpPr>
          <p:cNvPr id="54" name="Google Shape;54;p13"/>
          <p:cNvGrpSpPr/>
          <p:nvPr/>
        </p:nvGrpSpPr>
        <p:grpSpPr>
          <a:xfrm>
            <a:off x="713166" y="432231"/>
            <a:ext cx="4535516" cy="4279041"/>
            <a:chOff x="484550" y="539500"/>
            <a:chExt cx="4312967" cy="4069077"/>
          </a:xfrm>
        </p:grpSpPr>
        <p:sp>
          <p:nvSpPr>
            <p:cNvPr id="55" name="Google Shape;55;p13"/>
            <p:cNvSpPr/>
            <p:nvPr/>
          </p:nvSpPr>
          <p:spPr>
            <a:xfrm>
              <a:off x="484550" y="4408175"/>
              <a:ext cx="2005200" cy="200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3"/>
            <p:cNvGrpSpPr/>
            <p:nvPr/>
          </p:nvGrpSpPr>
          <p:grpSpPr>
            <a:xfrm>
              <a:off x="713225" y="539500"/>
              <a:ext cx="4084292" cy="4069077"/>
              <a:chOff x="713225" y="539500"/>
              <a:chExt cx="4084292" cy="4069077"/>
            </a:xfrm>
          </p:grpSpPr>
          <p:sp>
            <p:nvSpPr>
              <p:cNvPr id="57" name="Google Shape;57;p13"/>
              <p:cNvSpPr/>
              <p:nvPr/>
            </p:nvSpPr>
            <p:spPr>
              <a:xfrm>
                <a:off x="880148" y="3561057"/>
                <a:ext cx="531677" cy="531677"/>
              </a:xfrm>
              <a:custGeom>
                <a:avLst/>
                <a:gdLst/>
                <a:ahLst/>
                <a:cxnLst/>
                <a:rect l="l" t="t" r="r" b="b"/>
                <a:pathLst>
                  <a:path w="12154" h="12154" extrusionOk="0">
                    <a:moveTo>
                      <a:pt x="6078" y="1"/>
                    </a:moveTo>
                    <a:cubicBezTo>
                      <a:pt x="5290" y="1"/>
                      <a:pt x="4519" y="154"/>
                      <a:pt x="3818" y="446"/>
                    </a:cubicBezTo>
                    <a:cubicBezTo>
                      <a:pt x="2997" y="771"/>
                      <a:pt x="2244" y="1284"/>
                      <a:pt x="1644" y="1934"/>
                    </a:cubicBezTo>
                    <a:cubicBezTo>
                      <a:pt x="635" y="3013"/>
                      <a:pt x="1" y="4468"/>
                      <a:pt x="1" y="6077"/>
                    </a:cubicBezTo>
                    <a:cubicBezTo>
                      <a:pt x="1" y="6179"/>
                      <a:pt x="19" y="6282"/>
                      <a:pt x="19" y="6403"/>
                    </a:cubicBezTo>
                    <a:cubicBezTo>
                      <a:pt x="69" y="7327"/>
                      <a:pt x="327" y="8199"/>
                      <a:pt x="737" y="8970"/>
                    </a:cubicBezTo>
                    <a:cubicBezTo>
                      <a:pt x="1507" y="10390"/>
                      <a:pt x="2842" y="11485"/>
                      <a:pt x="4435" y="11930"/>
                    </a:cubicBezTo>
                    <a:cubicBezTo>
                      <a:pt x="4965" y="12067"/>
                      <a:pt x="5512" y="12154"/>
                      <a:pt x="6078" y="12154"/>
                    </a:cubicBezTo>
                    <a:cubicBezTo>
                      <a:pt x="6489" y="12154"/>
                      <a:pt x="6882" y="12119"/>
                      <a:pt x="7258" y="12033"/>
                    </a:cubicBezTo>
                    <a:cubicBezTo>
                      <a:pt x="8885" y="11725"/>
                      <a:pt x="10288" y="10750"/>
                      <a:pt x="11161" y="9415"/>
                    </a:cubicBezTo>
                    <a:cubicBezTo>
                      <a:pt x="11692" y="8628"/>
                      <a:pt x="12016" y="7703"/>
                      <a:pt x="12119" y="6727"/>
                    </a:cubicBezTo>
                    <a:lnTo>
                      <a:pt x="12119" y="6711"/>
                    </a:lnTo>
                    <a:cubicBezTo>
                      <a:pt x="12153" y="6505"/>
                      <a:pt x="12153" y="6300"/>
                      <a:pt x="12153" y="6077"/>
                    </a:cubicBezTo>
                    <a:cubicBezTo>
                      <a:pt x="12153" y="4605"/>
                      <a:pt x="11640" y="3253"/>
                      <a:pt x="10750" y="2208"/>
                    </a:cubicBezTo>
                    <a:cubicBezTo>
                      <a:pt x="10168" y="1507"/>
                      <a:pt x="9433" y="925"/>
                      <a:pt x="8593" y="549"/>
                    </a:cubicBezTo>
                    <a:cubicBezTo>
                      <a:pt x="7840" y="206"/>
                      <a:pt x="6984" y="1"/>
                      <a:pt x="6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880148" y="3561057"/>
                <a:ext cx="531677" cy="526427"/>
              </a:xfrm>
              <a:custGeom>
                <a:avLst/>
                <a:gdLst/>
                <a:ahLst/>
                <a:cxnLst/>
                <a:rect l="l" t="t" r="r" b="b"/>
                <a:pathLst>
                  <a:path w="12154" h="12034" extrusionOk="0">
                    <a:moveTo>
                      <a:pt x="6078" y="1"/>
                    </a:moveTo>
                    <a:cubicBezTo>
                      <a:pt x="5290" y="1"/>
                      <a:pt x="4519" y="154"/>
                      <a:pt x="3818" y="446"/>
                    </a:cubicBezTo>
                    <a:lnTo>
                      <a:pt x="3784" y="583"/>
                    </a:lnTo>
                    <a:lnTo>
                      <a:pt x="6094" y="2260"/>
                    </a:lnTo>
                    <a:lnTo>
                      <a:pt x="6026" y="3390"/>
                    </a:lnTo>
                    <a:lnTo>
                      <a:pt x="3732" y="5050"/>
                    </a:lnTo>
                    <a:lnTo>
                      <a:pt x="2534" y="4639"/>
                    </a:lnTo>
                    <a:lnTo>
                      <a:pt x="1644" y="1934"/>
                    </a:lnTo>
                    <a:cubicBezTo>
                      <a:pt x="635" y="3013"/>
                      <a:pt x="1" y="4468"/>
                      <a:pt x="1" y="6077"/>
                    </a:cubicBezTo>
                    <a:cubicBezTo>
                      <a:pt x="1" y="6179"/>
                      <a:pt x="19" y="6282"/>
                      <a:pt x="19" y="6403"/>
                    </a:cubicBezTo>
                    <a:lnTo>
                      <a:pt x="156" y="6487"/>
                    </a:lnTo>
                    <a:lnTo>
                      <a:pt x="2500" y="4794"/>
                    </a:lnTo>
                    <a:lnTo>
                      <a:pt x="3698" y="5204"/>
                    </a:lnTo>
                    <a:lnTo>
                      <a:pt x="4537" y="7772"/>
                    </a:lnTo>
                    <a:lnTo>
                      <a:pt x="3732" y="8936"/>
                    </a:lnTo>
                    <a:lnTo>
                      <a:pt x="737" y="8936"/>
                    </a:lnTo>
                    <a:lnTo>
                      <a:pt x="737" y="8970"/>
                    </a:lnTo>
                    <a:cubicBezTo>
                      <a:pt x="1507" y="10390"/>
                      <a:pt x="2842" y="11485"/>
                      <a:pt x="4435" y="11930"/>
                    </a:cubicBezTo>
                    <a:lnTo>
                      <a:pt x="4656" y="11777"/>
                    </a:lnTo>
                    <a:lnTo>
                      <a:pt x="3784" y="9107"/>
                    </a:lnTo>
                    <a:lnTo>
                      <a:pt x="4588" y="7943"/>
                    </a:lnTo>
                    <a:lnTo>
                      <a:pt x="7481" y="7943"/>
                    </a:lnTo>
                    <a:lnTo>
                      <a:pt x="7498" y="7977"/>
                    </a:lnTo>
                    <a:lnTo>
                      <a:pt x="8011" y="9158"/>
                    </a:lnTo>
                    <a:lnTo>
                      <a:pt x="8045" y="9226"/>
                    </a:lnTo>
                    <a:lnTo>
                      <a:pt x="7155" y="11965"/>
                    </a:lnTo>
                    <a:lnTo>
                      <a:pt x="7258" y="12033"/>
                    </a:lnTo>
                    <a:cubicBezTo>
                      <a:pt x="8885" y="11725"/>
                      <a:pt x="10288" y="10750"/>
                      <a:pt x="11161" y="9415"/>
                    </a:cubicBezTo>
                    <a:lnTo>
                      <a:pt x="11058" y="9123"/>
                    </a:lnTo>
                    <a:lnTo>
                      <a:pt x="8166" y="9123"/>
                    </a:lnTo>
                    <a:lnTo>
                      <a:pt x="8148" y="9089"/>
                    </a:lnTo>
                    <a:lnTo>
                      <a:pt x="7635" y="7909"/>
                    </a:lnTo>
                    <a:lnTo>
                      <a:pt x="7600" y="7840"/>
                    </a:lnTo>
                    <a:lnTo>
                      <a:pt x="8474" y="5170"/>
                    </a:lnTo>
                    <a:lnTo>
                      <a:pt x="9723" y="5136"/>
                    </a:lnTo>
                    <a:lnTo>
                      <a:pt x="12016" y="6795"/>
                    </a:lnTo>
                    <a:lnTo>
                      <a:pt x="12119" y="6727"/>
                    </a:lnTo>
                    <a:lnTo>
                      <a:pt x="12119" y="6711"/>
                    </a:lnTo>
                    <a:cubicBezTo>
                      <a:pt x="12153" y="6505"/>
                      <a:pt x="12153" y="6300"/>
                      <a:pt x="12153" y="6077"/>
                    </a:cubicBezTo>
                    <a:cubicBezTo>
                      <a:pt x="12153" y="4605"/>
                      <a:pt x="11640" y="3253"/>
                      <a:pt x="10750" y="2208"/>
                    </a:cubicBezTo>
                    <a:lnTo>
                      <a:pt x="10528" y="2208"/>
                    </a:lnTo>
                    <a:lnTo>
                      <a:pt x="9620" y="4981"/>
                    </a:lnTo>
                    <a:lnTo>
                      <a:pt x="8371" y="5015"/>
                    </a:lnTo>
                    <a:lnTo>
                      <a:pt x="6180" y="3424"/>
                    </a:lnTo>
                    <a:lnTo>
                      <a:pt x="6249" y="2295"/>
                    </a:lnTo>
                    <a:lnTo>
                      <a:pt x="8611" y="583"/>
                    </a:lnTo>
                    <a:lnTo>
                      <a:pt x="8593" y="549"/>
                    </a:lnTo>
                    <a:cubicBezTo>
                      <a:pt x="7840" y="206"/>
                      <a:pt x="6984" y="1"/>
                      <a:pt x="6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1432010" y="2508378"/>
                <a:ext cx="655956" cy="585527"/>
              </a:xfrm>
              <a:custGeom>
                <a:avLst/>
                <a:gdLst/>
                <a:ahLst/>
                <a:cxnLst/>
                <a:rect l="l" t="t" r="r" b="b"/>
                <a:pathLst>
                  <a:path w="14995" h="13385" extrusionOk="0">
                    <a:moveTo>
                      <a:pt x="5631" y="0"/>
                    </a:moveTo>
                    <a:cubicBezTo>
                      <a:pt x="5631" y="0"/>
                      <a:pt x="0" y="8011"/>
                      <a:pt x="4074" y="12033"/>
                    </a:cubicBezTo>
                    <a:cubicBezTo>
                      <a:pt x="5059" y="13013"/>
                      <a:pt x="6206" y="13385"/>
                      <a:pt x="7379" y="13385"/>
                    </a:cubicBezTo>
                    <a:cubicBezTo>
                      <a:pt x="11036" y="13385"/>
                      <a:pt x="14942" y="9773"/>
                      <a:pt x="14942" y="9773"/>
                    </a:cubicBezTo>
                    <a:lnTo>
                      <a:pt x="14994" y="6676"/>
                    </a:lnTo>
                    <a:lnTo>
                      <a:pt x="11519" y="1849"/>
                    </a:lnTo>
                    <a:lnTo>
                      <a:pt x="5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1410269" y="2878970"/>
                <a:ext cx="1294677" cy="1371362"/>
              </a:xfrm>
              <a:custGeom>
                <a:avLst/>
                <a:gdLst/>
                <a:ahLst/>
                <a:cxnLst/>
                <a:rect l="l" t="t" r="r" b="b"/>
                <a:pathLst>
                  <a:path w="29596" h="31349" extrusionOk="0">
                    <a:moveTo>
                      <a:pt x="17835" y="0"/>
                    </a:moveTo>
                    <a:lnTo>
                      <a:pt x="11109" y="11434"/>
                    </a:lnTo>
                    <a:cubicBezTo>
                      <a:pt x="10270" y="11811"/>
                      <a:pt x="9569" y="12273"/>
                      <a:pt x="8969" y="12803"/>
                    </a:cubicBezTo>
                    <a:cubicBezTo>
                      <a:pt x="5735" y="15628"/>
                      <a:pt x="5546" y="20250"/>
                      <a:pt x="4331" y="22560"/>
                    </a:cubicBezTo>
                    <a:cubicBezTo>
                      <a:pt x="2944" y="25161"/>
                      <a:pt x="0" y="29116"/>
                      <a:pt x="0" y="29116"/>
                    </a:cubicBezTo>
                    <a:cubicBezTo>
                      <a:pt x="678" y="31033"/>
                      <a:pt x="1833" y="31349"/>
                      <a:pt x="2520" y="31349"/>
                    </a:cubicBezTo>
                    <a:cubicBezTo>
                      <a:pt x="2857" y="31349"/>
                      <a:pt x="3081" y="31273"/>
                      <a:pt x="3081" y="31273"/>
                    </a:cubicBezTo>
                    <a:cubicBezTo>
                      <a:pt x="7394" y="29013"/>
                      <a:pt x="14172" y="22799"/>
                      <a:pt x="19787" y="17219"/>
                    </a:cubicBezTo>
                    <a:cubicBezTo>
                      <a:pt x="25230" y="11811"/>
                      <a:pt x="29595" y="7018"/>
                      <a:pt x="29595" y="7018"/>
                    </a:cubicBezTo>
                    <a:lnTo>
                      <a:pt x="27028" y="1764"/>
                    </a:lnTo>
                    <a:lnTo>
                      <a:pt x="17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1286739" y="4137592"/>
                <a:ext cx="358665" cy="419340"/>
              </a:xfrm>
              <a:custGeom>
                <a:avLst/>
                <a:gdLst/>
                <a:ahLst/>
                <a:cxnLst/>
                <a:rect l="l" t="t" r="r" b="b"/>
                <a:pathLst>
                  <a:path w="8199" h="9586" extrusionOk="0">
                    <a:moveTo>
                      <a:pt x="3064" y="1"/>
                    </a:moveTo>
                    <a:lnTo>
                      <a:pt x="1781" y="1455"/>
                    </a:lnTo>
                    <a:lnTo>
                      <a:pt x="1" y="3440"/>
                    </a:lnTo>
                    <a:lnTo>
                      <a:pt x="7788" y="9586"/>
                    </a:lnTo>
                    <a:cubicBezTo>
                      <a:pt x="8080" y="8918"/>
                      <a:pt x="8199" y="8216"/>
                      <a:pt x="8164" y="7514"/>
                    </a:cubicBezTo>
                    <a:cubicBezTo>
                      <a:pt x="8148" y="7258"/>
                      <a:pt x="8130" y="7018"/>
                      <a:pt x="8080" y="6795"/>
                    </a:cubicBezTo>
                    <a:cubicBezTo>
                      <a:pt x="8011" y="6487"/>
                      <a:pt x="7908" y="6197"/>
                      <a:pt x="7788" y="5905"/>
                    </a:cubicBezTo>
                    <a:cubicBezTo>
                      <a:pt x="7703" y="5717"/>
                      <a:pt x="7600" y="5528"/>
                      <a:pt x="7480" y="5341"/>
                    </a:cubicBezTo>
                    <a:cubicBezTo>
                      <a:pt x="7361" y="5135"/>
                      <a:pt x="7206" y="4930"/>
                      <a:pt x="7053" y="4741"/>
                    </a:cubicBezTo>
                    <a:cubicBezTo>
                      <a:pt x="7001" y="4673"/>
                      <a:pt x="6932" y="4604"/>
                      <a:pt x="6881" y="4536"/>
                    </a:cubicBezTo>
                    <a:cubicBezTo>
                      <a:pt x="6556" y="4177"/>
                      <a:pt x="6316" y="3766"/>
                      <a:pt x="6163" y="3321"/>
                    </a:cubicBezTo>
                    <a:cubicBezTo>
                      <a:pt x="6076" y="3116"/>
                      <a:pt x="6042" y="2876"/>
                      <a:pt x="6008" y="2653"/>
                    </a:cubicBezTo>
                    <a:lnTo>
                      <a:pt x="5974" y="2276"/>
                    </a:lnTo>
                    <a:lnTo>
                      <a:pt x="30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1286739" y="4201194"/>
                <a:ext cx="144533" cy="173755"/>
              </a:xfrm>
              <a:custGeom>
                <a:avLst/>
                <a:gdLst/>
                <a:ahLst/>
                <a:cxnLst/>
                <a:rect l="l" t="t" r="r" b="b"/>
                <a:pathLst>
                  <a:path w="3304" h="3972" extrusionOk="0">
                    <a:moveTo>
                      <a:pt x="1781" y="1"/>
                    </a:moveTo>
                    <a:lnTo>
                      <a:pt x="1" y="1986"/>
                    </a:lnTo>
                    <a:lnTo>
                      <a:pt x="2516" y="3972"/>
                    </a:lnTo>
                    <a:cubicBezTo>
                      <a:pt x="3303" y="2671"/>
                      <a:pt x="3013" y="977"/>
                      <a:pt x="1797" y="19"/>
                    </a:cubicBezTo>
                    <a:lnTo>
                      <a:pt x="1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1499374" y="4282863"/>
                <a:ext cx="95889" cy="69030"/>
              </a:xfrm>
              <a:custGeom>
                <a:avLst/>
                <a:gdLst/>
                <a:ahLst/>
                <a:cxnLst/>
                <a:rect l="l" t="t" r="r" b="b"/>
                <a:pathLst>
                  <a:path w="2192" h="1578" extrusionOk="0">
                    <a:moveTo>
                      <a:pt x="1302" y="0"/>
                    </a:moveTo>
                    <a:lnTo>
                      <a:pt x="720" y="69"/>
                    </a:lnTo>
                    <a:cubicBezTo>
                      <a:pt x="291" y="119"/>
                      <a:pt x="1" y="496"/>
                      <a:pt x="51" y="907"/>
                    </a:cubicBezTo>
                    <a:cubicBezTo>
                      <a:pt x="69" y="1112"/>
                      <a:pt x="172" y="1301"/>
                      <a:pt x="325" y="1420"/>
                    </a:cubicBezTo>
                    <a:cubicBezTo>
                      <a:pt x="461" y="1526"/>
                      <a:pt x="636" y="1578"/>
                      <a:pt x="816" y="1578"/>
                    </a:cubicBezTo>
                    <a:cubicBezTo>
                      <a:pt x="841" y="1578"/>
                      <a:pt x="866" y="1577"/>
                      <a:pt x="891" y="1575"/>
                    </a:cubicBezTo>
                    <a:lnTo>
                      <a:pt x="2192" y="1420"/>
                    </a:lnTo>
                    <a:cubicBezTo>
                      <a:pt x="2140" y="1352"/>
                      <a:pt x="2071" y="1283"/>
                      <a:pt x="2020" y="1215"/>
                    </a:cubicBezTo>
                    <a:cubicBezTo>
                      <a:pt x="1695" y="856"/>
                      <a:pt x="1455" y="445"/>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1510572" y="4371180"/>
                <a:ext cx="129616" cy="74323"/>
              </a:xfrm>
              <a:custGeom>
                <a:avLst/>
                <a:gdLst/>
                <a:ahLst/>
                <a:cxnLst/>
                <a:rect l="l" t="t" r="r" b="b"/>
                <a:pathLst>
                  <a:path w="2963" h="1699" extrusionOk="0">
                    <a:moveTo>
                      <a:pt x="2363" y="1"/>
                    </a:moveTo>
                    <a:lnTo>
                      <a:pt x="703" y="188"/>
                    </a:lnTo>
                    <a:cubicBezTo>
                      <a:pt x="292" y="241"/>
                      <a:pt x="1" y="617"/>
                      <a:pt x="35" y="1028"/>
                    </a:cubicBezTo>
                    <a:cubicBezTo>
                      <a:pt x="69" y="1233"/>
                      <a:pt x="172" y="1421"/>
                      <a:pt x="327" y="1541"/>
                    </a:cubicBezTo>
                    <a:cubicBezTo>
                      <a:pt x="460" y="1645"/>
                      <a:pt x="621" y="1698"/>
                      <a:pt x="796" y="1698"/>
                    </a:cubicBezTo>
                    <a:cubicBezTo>
                      <a:pt x="822" y="1698"/>
                      <a:pt x="848" y="1697"/>
                      <a:pt x="874" y="1695"/>
                    </a:cubicBezTo>
                    <a:lnTo>
                      <a:pt x="2963" y="1455"/>
                    </a:lnTo>
                    <a:cubicBezTo>
                      <a:pt x="2894" y="1147"/>
                      <a:pt x="2791" y="857"/>
                      <a:pt x="2671" y="565"/>
                    </a:cubicBezTo>
                    <a:cubicBezTo>
                      <a:pt x="2586" y="377"/>
                      <a:pt x="2483" y="188"/>
                      <a:pt x="2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1259006" y="4288068"/>
                <a:ext cx="368420" cy="304815"/>
              </a:xfrm>
              <a:custGeom>
                <a:avLst/>
                <a:gdLst/>
                <a:ahLst/>
                <a:cxnLst/>
                <a:rect l="l" t="t" r="r" b="b"/>
                <a:pathLst>
                  <a:path w="8422" h="6968" extrusionOk="0">
                    <a:moveTo>
                      <a:pt x="635" y="0"/>
                    </a:moveTo>
                    <a:lnTo>
                      <a:pt x="1" y="822"/>
                    </a:lnTo>
                    <a:lnTo>
                      <a:pt x="7771" y="6967"/>
                    </a:lnTo>
                    <a:lnTo>
                      <a:pt x="8422" y="6146"/>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1533056" y="4546415"/>
                <a:ext cx="65924" cy="62162"/>
              </a:xfrm>
              <a:custGeom>
                <a:avLst/>
                <a:gdLst/>
                <a:ahLst/>
                <a:cxnLst/>
                <a:rect l="l" t="t" r="r" b="b"/>
                <a:pathLst>
                  <a:path w="1507" h="1421" extrusionOk="0">
                    <a:moveTo>
                      <a:pt x="171" y="0"/>
                    </a:moveTo>
                    <a:lnTo>
                      <a:pt x="0" y="804"/>
                    </a:lnTo>
                    <a:lnTo>
                      <a:pt x="771" y="1420"/>
                    </a:lnTo>
                    <a:lnTo>
                      <a:pt x="1506" y="1061"/>
                    </a:lnTo>
                    <a:lnTo>
                      <a:pt x="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402745" y="4443094"/>
                <a:ext cx="65967" cy="62162"/>
              </a:xfrm>
              <a:custGeom>
                <a:avLst/>
                <a:gdLst/>
                <a:ahLst/>
                <a:cxnLst/>
                <a:rect l="l" t="t" r="r" b="b"/>
                <a:pathLst>
                  <a:path w="1508" h="1421" extrusionOk="0">
                    <a:moveTo>
                      <a:pt x="172" y="0"/>
                    </a:moveTo>
                    <a:lnTo>
                      <a:pt x="1" y="822"/>
                    </a:lnTo>
                    <a:lnTo>
                      <a:pt x="772" y="1420"/>
                    </a:lnTo>
                    <a:lnTo>
                      <a:pt x="1507" y="1061"/>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272479" y="4340472"/>
                <a:ext cx="65924" cy="61418"/>
              </a:xfrm>
              <a:custGeom>
                <a:avLst/>
                <a:gdLst/>
                <a:ahLst/>
                <a:cxnLst/>
                <a:rect l="l" t="t" r="r" b="b"/>
                <a:pathLst>
                  <a:path w="1507" h="1404" extrusionOk="0">
                    <a:moveTo>
                      <a:pt x="172" y="0"/>
                    </a:moveTo>
                    <a:lnTo>
                      <a:pt x="1" y="806"/>
                    </a:lnTo>
                    <a:lnTo>
                      <a:pt x="772" y="1404"/>
                    </a:lnTo>
                    <a:lnTo>
                      <a:pt x="1507" y="1045"/>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410269" y="3439014"/>
                <a:ext cx="865582" cy="811295"/>
              </a:xfrm>
              <a:custGeom>
                <a:avLst/>
                <a:gdLst/>
                <a:ahLst/>
                <a:cxnLst/>
                <a:rect l="l" t="t" r="r" b="b"/>
                <a:pathLst>
                  <a:path w="19787" h="18546" extrusionOk="0">
                    <a:moveTo>
                      <a:pt x="8969" y="0"/>
                    </a:moveTo>
                    <a:cubicBezTo>
                      <a:pt x="5735" y="2825"/>
                      <a:pt x="5546" y="7447"/>
                      <a:pt x="4331" y="9757"/>
                    </a:cubicBezTo>
                    <a:cubicBezTo>
                      <a:pt x="2944" y="12358"/>
                      <a:pt x="0" y="16313"/>
                      <a:pt x="0" y="16313"/>
                    </a:cubicBezTo>
                    <a:cubicBezTo>
                      <a:pt x="678" y="18230"/>
                      <a:pt x="1833" y="18546"/>
                      <a:pt x="2520" y="18546"/>
                    </a:cubicBezTo>
                    <a:cubicBezTo>
                      <a:pt x="2857" y="18546"/>
                      <a:pt x="3081" y="18470"/>
                      <a:pt x="3081" y="18470"/>
                    </a:cubicBezTo>
                    <a:cubicBezTo>
                      <a:pt x="7394" y="16210"/>
                      <a:pt x="14172" y="9996"/>
                      <a:pt x="19787" y="4416"/>
                    </a:cubicBezTo>
                    <a:cubicBezTo>
                      <a:pt x="15046" y="822"/>
                      <a:pt x="11281" y="35"/>
                      <a:pt x="8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744947" y="3439014"/>
                <a:ext cx="530889" cy="250878"/>
              </a:xfrm>
              <a:custGeom>
                <a:avLst/>
                <a:gdLst/>
                <a:ahLst/>
                <a:cxnLst/>
                <a:rect l="l" t="t" r="r" b="b"/>
                <a:pathLst>
                  <a:path w="12136" h="5735" extrusionOk="0">
                    <a:moveTo>
                      <a:pt x="1318" y="0"/>
                    </a:moveTo>
                    <a:cubicBezTo>
                      <a:pt x="805" y="445"/>
                      <a:pt x="377" y="942"/>
                      <a:pt x="1" y="1456"/>
                    </a:cubicBezTo>
                    <a:cubicBezTo>
                      <a:pt x="2260" y="1472"/>
                      <a:pt x="6026" y="2191"/>
                      <a:pt x="10784" y="5735"/>
                    </a:cubicBezTo>
                    <a:cubicBezTo>
                      <a:pt x="11246" y="5290"/>
                      <a:pt x="11691" y="4845"/>
                      <a:pt x="12136" y="4416"/>
                    </a:cubicBezTo>
                    <a:cubicBezTo>
                      <a:pt x="7395" y="822"/>
                      <a:pt x="3630" y="35"/>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190425" y="2318183"/>
                <a:ext cx="804208" cy="867857"/>
              </a:xfrm>
              <a:custGeom>
                <a:avLst/>
                <a:gdLst/>
                <a:ahLst/>
                <a:cxnLst/>
                <a:rect l="l" t="t" r="r" b="b"/>
                <a:pathLst>
                  <a:path w="18384" h="19839" extrusionOk="0">
                    <a:moveTo>
                      <a:pt x="6642" y="1"/>
                    </a:moveTo>
                    <a:lnTo>
                      <a:pt x="0" y="12820"/>
                    </a:lnTo>
                    <a:cubicBezTo>
                      <a:pt x="2465" y="17168"/>
                      <a:pt x="6231" y="18811"/>
                      <a:pt x="8832" y="19445"/>
                    </a:cubicBezTo>
                    <a:cubicBezTo>
                      <a:pt x="9277" y="19564"/>
                      <a:pt x="9688" y="19633"/>
                      <a:pt x="10048" y="19685"/>
                    </a:cubicBezTo>
                    <a:cubicBezTo>
                      <a:pt x="10912" y="19826"/>
                      <a:pt x="11519" y="19839"/>
                      <a:pt x="11702" y="19839"/>
                    </a:cubicBezTo>
                    <a:cubicBezTo>
                      <a:pt x="11740" y="19839"/>
                      <a:pt x="11760" y="19838"/>
                      <a:pt x="11760" y="19838"/>
                    </a:cubicBezTo>
                    <a:cubicBezTo>
                      <a:pt x="13061" y="18263"/>
                      <a:pt x="14138" y="16449"/>
                      <a:pt x="15012" y="14635"/>
                    </a:cubicBezTo>
                    <a:cubicBezTo>
                      <a:pt x="15268" y="14121"/>
                      <a:pt x="15508" y="13591"/>
                      <a:pt x="15713" y="13078"/>
                    </a:cubicBezTo>
                    <a:cubicBezTo>
                      <a:pt x="17664" y="8491"/>
                      <a:pt x="18383" y="4280"/>
                      <a:pt x="18383" y="4280"/>
                    </a:cubicBezTo>
                    <a:lnTo>
                      <a:pt x="16792" y="1849"/>
                    </a:lnTo>
                    <a:lnTo>
                      <a:pt x="6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678282" y="2075628"/>
                <a:ext cx="861120" cy="860464"/>
              </a:xfrm>
              <a:custGeom>
                <a:avLst/>
                <a:gdLst/>
                <a:ahLst/>
                <a:cxnLst/>
                <a:rect l="l" t="t" r="r" b="b"/>
                <a:pathLst>
                  <a:path w="19685" h="19670" extrusionOk="0">
                    <a:moveTo>
                      <a:pt x="8627" y="0"/>
                    </a:moveTo>
                    <a:lnTo>
                      <a:pt x="5872" y="3166"/>
                    </a:lnTo>
                    <a:lnTo>
                      <a:pt x="4845" y="4330"/>
                    </a:lnTo>
                    <a:lnTo>
                      <a:pt x="1" y="9876"/>
                    </a:lnTo>
                    <a:cubicBezTo>
                      <a:pt x="190" y="11416"/>
                      <a:pt x="514" y="12700"/>
                      <a:pt x="943" y="13778"/>
                    </a:cubicBezTo>
                    <a:cubicBezTo>
                      <a:pt x="1114" y="14172"/>
                      <a:pt x="1285" y="14549"/>
                      <a:pt x="1456" y="14874"/>
                    </a:cubicBezTo>
                    <a:cubicBezTo>
                      <a:pt x="3031" y="17835"/>
                      <a:pt x="5444" y="18981"/>
                      <a:pt x="7190" y="19410"/>
                    </a:cubicBezTo>
                    <a:cubicBezTo>
                      <a:pt x="8111" y="19640"/>
                      <a:pt x="8841" y="19669"/>
                      <a:pt x="9151" y="19669"/>
                    </a:cubicBezTo>
                    <a:cubicBezTo>
                      <a:pt x="9255" y="19669"/>
                      <a:pt x="9312" y="19666"/>
                      <a:pt x="9312" y="19666"/>
                    </a:cubicBezTo>
                    <a:cubicBezTo>
                      <a:pt x="13283" y="18468"/>
                      <a:pt x="19685" y="8593"/>
                      <a:pt x="19685" y="8593"/>
                    </a:cubicBezTo>
                    <a:lnTo>
                      <a:pt x="16416" y="4261"/>
                    </a:lnTo>
                    <a:lnTo>
                      <a:pt x="11400" y="1523"/>
                    </a:lnTo>
                    <a:lnTo>
                      <a:pt x="86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720232" y="2214075"/>
                <a:ext cx="258402" cy="512210"/>
              </a:xfrm>
              <a:custGeom>
                <a:avLst/>
                <a:gdLst/>
                <a:ahLst/>
                <a:cxnLst/>
                <a:rect l="l" t="t" r="r" b="b"/>
                <a:pathLst>
                  <a:path w="5907" h="11709" extrusionOk="0">
                    <a:moveTo>
                      <a:pt x="4913" y="1"/>
                    </a:moveTo>
                    <a:lnTo>
                      <a:pt x="3886" y="1165"/>
                    </a:lnTo>
                    <a:cubicBezTo>
                      <a:pt x="4366" y="4862"/>
                      <a:pt x="2876" y="8406"/>
                      <a:pt x="0" y="10613"/>
                    </a:cubicBezTo>
                    <a:cubicBezTo>
                      <a:pt x="155" y="11007"/>
                      <a:pt x="326" y="11384"/>
                      <a:pt x="497" y="11709"/>
                    </a:cubicBezTo>
                    <a:cubicBezTo>
                      <a:pt x="4126" y="9073"/>
                      <a:pt x="5906" y="4588"/>
                      <a:pt x="4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576763" y="2890212"/>
                <a:ext cx="301053" cy="289067"/>
              </a:xfrm>
              <a:custGeom>
                <a:avLst/>
                <a:gdLst/>
                <a:ahLst/>
                <a:cxnLst/>
                <a:rect l="l" t="t" r="r" b="b"/>
                <a:pathLst>
                  <a:path w="6882" h="6608" extrusionOk="0">
                    <a:moveTo>
                      <a:pt x="6881" y="1"/>
                    </a:moveTo>
                    <a:cubicBezTo>
                      <a:pt x="3766" y="1062"/>
                      <a:pt x="1285" y="3304"/>
                      <a:pt x="0" y="6368"/>
                    </a:cubicBezTo>
                    <a:cubicBezTo>
                      <a:pt x="445" y="6487"/>
                      <a:pt x="856" y="6556"/>
                      <a:pt x="1216" y="6608"/>
                    </a:cubicBezTo>
                    <a:cubicBezTo>
                      <a:pt x="2226" y="4348"/>
                      <a:pt x="3971" y="2585"/>
                      <a:pt x="6180" y="1558"/>
                    </a:cubicBezTo>
                    <a:cubicBezTo>
                      <a:pt x="6436" y="1044"/>
                      <a:pt x="6676" y="514"/>
                      <a:pt x="6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86582" y="1406970"/>
                <a:ext cx="1176347" cy="408097"/>
              </a:xfrm>
              <a:custGeom>
                <a:avLst/>
                <a:gdLst/>
                <a:ahLst/>
                <a:cxnLst/>
                <a:rect l="l" t="t" r="r" b="b"/>
                <a:pathLst>
                  <a:path w="26891" h="9329" extrusionOk="0">
                    <a:moveTo>
                      <a:pt x="23843" y="1"/>
                    </a:moveTo>
                    <a:lnTo>
                      <a:pt x="20198" y="1182"/>
                    </a:lnTo>
                    <a:cubicBezTo>
                      <a:pt x="19633" y="1370"/>
                      <a:pt x="19051" y="1490"/>
                      <a:pt x="18469" y="1525"/>
                    </a:cubicBezTo>
                    <a:lnTo>
                      <a:pt x="2192" y="2671"/>
                    </a:lnTo>
                    <a:cubicBezTo>
                      <a:pt x="1062" y="2910"/>
                      <a:pt x="275" y="3921"/>
                      <a:pt x="309" y="5067"/>
                    </a:cubicBezTo>
                    <a:lnTo>
                      <a:pt x="1" y="8182"/>
                    </a:lnTo>
                    <a:cubicBezTo>
                      <a:pt x="1" y="8182"/>
                      <a:pt x="1402" y="9049"/>
                      <a:pt x="2882" y="9049"/>
                    </a:cubicBezTo>
                    <a:cubicBezTo>
                      <a:pt x="3523" y="9049"/>
                      <a:pt x="4178" y="8887"/>
                      <a:pt x="4741" y="8422"/>
                    </a:cubicBezTo>
                    <a:lnTo>
                      <a:pt x="16586" y="9295"/>
                    </a:lnTo>
                    <a:cubicBezTo>
                      <a:pt x="16987" y="9317"/>
                      <a:pt x="17387" y="9328"/>
                      <a:pt x="17787" y="9328"/>
                    </a:cubicBezTo>
                    <a:cubicBezTo>
                      <a:pt x="19884" y="9328"/>
                      <a:pt x="21968" y="9028"/>
                      <a:pt x="23980" y="8440"/>
                    </a:cubicBezTo>
                    <a:lnTo>
                      <a:pt x="26890" y="7566"/>
                    </a:lnTo>
                    <a:lnTo>
                      <a:pt x="238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62655" y="1524945"/>
                <a:ext cx="200702" cy="82853"/>
              </a:xfrm>
              <a:custGeom>
                <a:avLst/>
                <a:gdLst/>
                <a:ahLst/>
                <a:cxnLst/>
                <a:rect l="l" t="t" r="r" b="b"/>
                <a:pathLst>
                  <a:path w="4588" h="1894" extrusionOk="0">
                    <a:moveTo>
                      <a:pt x="1044" y="0"/>
                    </a:moveTo>
                    <a:cubicBezTo>
                      <a:pt x="898" y="0"/>
                      <a:pt x="754" y="16"/>
                      <a:pt x="616" y="60"/>
                    </a:cubicBezTo>
                    <a:cubicBezTo>
                      <a:pt x="290" y="179"/>
                      <a:pt x="0" y="453"/>
                      <a:pt x="0" y="813"/>
                    </a:cubicBezTo>
                    <a:cubicBezTo>
                      <a:pt x="0" y="1087"/>
                      <a:pt x="188" y="1343"/>
                      <a:pt x="427" y="1498"/>
                    </a:cubicBezTo>
                    <a:cubicBezTo>
                      <a:pt x="667" y="1635"/>
                      <a:pt x="959" y="1703"/>
                      <a:pt x="1233" y="1737"/>
                    </a:cubicBezTo>
                    <a:cubicBezTo>
                      <a:pt x="1857" y="1839"/>
                      <a:pt x="2491" y="1894"/>
                      <a:pt x="3121" y="1894"/>
                    </a:cubicBezTo>
                    <a:cubicBezTo>
                      <a:pt x="3337" y="1894"/>
                      <a:pt x="3552" y="1887"/>
                      <a:pt x="3766" y="1874"/>
                    </a:cubicBezTo>
                    <a:cubicBezTo>
                      <a:pt x="3937" y="1874"/>
                      <a:pt x="4125" y="1857"/>
                      <a:pt x="4279" y="1772"/>
                    </a:cubicBezTo>
                    <a:cubicBezTo>
                      <a:pt x="4450" y="1703"/>
                      <a:pt x="4570" y="1548"/>
                      <a:pt x="4587" y="1361"/>
                    </a:cubicBezTo>
                    <a:cubicBezTo>
                      <a:pt x="4587" y="1087"/>
                      <a:pt x="4296" y="898"/>
                      <a:pt x="4040" y="795"/>
                    </a:cubicBezTo>
                    <a:cubicBezTo>
                      <a:pt x="3269" y="453"/>
                      <a:pt x="2465" y="213"/>
                      <a:pt x="1643" y="60"/>
                    </a:cubicBezTo>
                    <a:cubicBezTo>
                      <a:pt x="1446" y="30"/>
                      <a:pt x="1243" y="0"/>
                      <a:pt x="1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741658" y="1584611"/>
                <a:ext cx="201446" cy="83072"/>
              </a:xfrm>
              <a:custGeom>
                <a:avLst/>
                <a:gdLst/>
                <a:ahLst/>
                <a:cxnLst/>
                <a:rect l="l" t="t" r="r" b="b"/>
                <a:pathLst>
                  <a:path w="4605" h="1899" extrusionOk="0">
                    <a:moveTo>
                      <a:pt x="1090" y="0"/>
                    </a:moveTo>
                    <a:cubicBezTo>
                      <a:pt x="934" y="0"/>
                      <a:pt x="781" y="19"/>
                      <a:pt x="634" y="65"/>
                    </a:cubicBezTo>
                    <a:cubicBezTo>
                      <a:pt x="309" y="168"/>
                      <a:pt x="17" y="458"/>
                      <a:pt x="17" y="801"/>
                    </a:cubicBezTo>
                    <a:cubicBezTo>
                      <a:pt x="1" y="1092"/>
                      <a:pt x="206" y="1332"/>
                      <a:pt x="446" y="1485"/>
                    </a:cubicBezTo>
                    <a:cubicBezTo>
                      <a:pt x="686" y="1640"/>
                      <a:pt x="959" y="1691"/>
                      <a:pt x="1233" y="1743"/>
                    </a:cubicBezTo>
                    <a:cubicBezTo>
                      <a:pt x="1858" y="1845"/>
                      <a:pt x="2492" y="1899"/>
                      <a:pt x="3129" y="1899"/>
                    </a:cubicBezTo>
                    <a:cubicBezTo>
                      <a:pt x="3347" y="1899"/>
                      <a:pt x="3565" y="1893"/>
                      <a:pt x="3783" y="1880"/>
                    </a:cubicBezTo>
                    <a:cubicBezTo>
                      <a:pt x="3954" y="1862"/>
                      <a:pt x="4143" y="1845"/>
                      <a:pt x="4296" y="1777"/>
                    </a:cubicBezTo>
                    <a:cubicBezTo>
                      <a:pt x="4451" y="1691"/>
                      <a:pt x="4588" y="1537"/>
                      <a:pt x="4588" y="1366"/>
                    </a:cubicBezTo>
                    <a:cubicBezTo>
                      <a:pt x="4605" y="1092"/>
                      <a:pt x="4314" y="903"/>
                      <a:pt x="4057" y="784"/>
                    </a:cubicBezTo>
                    <a:cubicBezTo>
                      <a:pt x="3287" y="458"/>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741658" y="1643970"/>
                <a:ext cx="201446" cy="82853"/>
              </a:xfrm>
              <a:custGeom>
                <a:avLst/>
                <a:gdLst/>
                <a:ahLst/>
                <a:cxnLst/>
                <a:rect l="l" t="t" r="r" b="b"/>
                <a:pathLst>
                  <a:path w="4605" h="1894" extrusionOk="0">
                    <a:moveTo>
                      <a:pt x="1059" y="1"/>
                    </a:moveTo>
                    <a:cubicBezTo>
                      <a:pt x="914" y="1"/>
                      <a:pt x="771" y="17"/>
                      <a:pt x="634" y="60"/>
                    </a:cubicBezTo>
                    <a:cubicBezTo>
                      <a:pt x="309" y="180"/>
                      <a:pt x="17" y="471"/>
                      <a:pt x="17" y="813"/>
                    </a:cubicBezTo>
                    <a:cubicBezTo>
                      <a:pt x="1" y="1087"/>
                      <a:pt x="206" y="1344"/>
                      <a:pt x="446" y="1498"/>
                    </a:cubicBezTo>
                    <a:cubicBezTo>
                      <a:pt x="686" y="1634"/>
                      <a:pt x="959" y="1703"/>
                      <a:pt x="1233" y="1737"/>
                    </a:cubicBezTo>
                    <a:cubicBezTo>
                      <a:pt x="1857" y="1839"/>
                      <a:pt x="2490" y="1894"/>
                      <a:pt x="3126" y="1894"/>
                    </a:cubicBezTo>
                    <a:cubicBezTo>
                      <a:pt x="3345" y="1894"/>
                      <a:pt x="3564" y="1887"/>
                      <a:pt x="3783" y="1874"/>
                    </a:cubicBezTo>
                    <a:cubicBezTo>
                      <a:pt x="3954" y="1874"/>
                      <a:pt x="4143" y="1858"/>
                      <a:pt x="4296" y="1771"/>
                    </a:cubicBezTo>
                    <a:cubicBezTo>
                      <a:pt x="4451" y="1703"/>
                      <a:pt x="4588" y="1550"/>
                      <a:pt x="4588" y="1361"/>
                    </a:cubicBezTo>
                    <a:cubicBezTo>
                      <a:pt x="4605" y="1087"/>
                      <a:pt x="4314" y="899"/>
                      <a:pt x="4057" y="796"/>
                    </a:cubicBezTo>
                    <a:cubicBezTo>
                      <a:pt x="3287" y="454"/>
                      <a:pt x="2482" y="215"/>
                      <a:pt x="1661" y="60"/>
                    </a:cubicBezTo>
                    <a:cubicBezTo>
                      <a:pt x="1462" y="30"/>
                      <a:pt x="1259"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41658" y="1703636"/>
                <a:ext cx="201446" cy="83115"/>
              </a:xfrm>
              <a:custGeom>
                <a:avLst/>
                <a:gdLst/>
                <a:ahLst/>
                <a:cxnLst/>
                <a:rect l="l" t="t" r="r" b="b"/>
                <a:pathLst>
                  <a:path w="4605" h="1900" extrusionOk="0">
                    <a:moveTo>
                      <a:pt x="1090" y="0"/>
                    </a:moveTo>
                    <a:cubicBezTo>
                      <a:pt x="934" y="0"/>
                      <a:pt x="781" y="19"/>
                      <a:pt x="634" y="65"/>
                    </a:cubicBezTo>
                    <a:cubicBezTo>
                      <a:pt x="309" y="168"/>
                      <a:pt x="17" y="459"/>
                      <a:pt x="17" y="802"/>
                    </a:cubicBezTo>
                    <a:cubicBezTo>
                      <a:pt x="1" y="1092"/>
                      <a:pt x="206" y="1350"/>
                      <a:pt x="446" y="1486"/>
                    </a:cubicBezTo>
                    <a:cubicBezTo>
                      <a:pt x="686" y="1640"/>
                      <a:pt x="959" y="1692"/>
                      <a:pt x="1233" y="1742"/>
                    </a:cubicBezTo>
                    <a:cubicBezTo>
                      <a:pt x="1857" y="1844"/>
                      <a:pt x="2490" y="1899"/>
                      <a:pt x="3126" y="1899"/>
                    </a:cubicBezTo>
                    <a:cubicBezTo>
                      <a:pt x="3345" y="1899"/>
                      <a:pt x="3564" y="1893"/>
                      <a:pt x="3783" y="1879"/>
                    </a:cubicBezTo>
                    <a:cubicBezTo>
                      <a:pt x="3954" y="1863"/>
                      <a:pt x="4143" y="1845"/>
                      <a:pt x="4296" y="1777"/>
                    </a:cubicBezTo>
                    <a:cubicBezTo>
                      <a:pt x="4451" y="1692"/>
                      <a:pt x="4588" y="1537"/>
                      <a:pt x="4588" y="1366"/>
                    </a:cubicBezTo>
                    <a:cubicBezTo>
                      <a:pt x="4605" y="1092"/>
                      <a:pt x="4314" y="904"/>
                      <a:pt x="4057" y="784"/>
                    </a:cubicBezTo>
                    <a:cubicBezTo>
                      <a:pt x="3287" y="459"/>
                      <a:pt x="2482" y="202"/>
                      <a:pt x="1661" y="65"/>
                    </a:cubicBezTo>
                    <a:cubicBezTo>
                      <a:pt x="1473" y="28"/>
                      <a:pt x="1280"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812784" y="1487151"/>
                <a:ext cx="202189" cy="144577"/>
              </a:xfrm>
              <a:custGeom>
                <a:avLst/>
                <a:gdLst/>
                <a:ahLst/>
                <a:cxnLst/>
                <a:rect l="l" t="t" r="r" b="b"/>
                <a:pathLst>
                  <a:path w="4622" h="3305" extrusionOk="0">
                    <a:moveTo>
                      <a:pt x="3086" y="1"/>
                    </a:moveTo>
                    <a:cubicBezTo>
                      <a:pt x="2649" y="1"/>
                      <a:pt x="2175" y="95"/>
                      <a:pt x="1643" y="239"/>
                    </a:cubicBezTo>
                    <a:cubicBezTo>
                      <a:pt x="788" y="530"/>
                      <a:pt x="0" y="2636"/>
                      <a:pt x="600" y="3200"/>
                    </a:cubicBezTo>
                    <a:cubicBezTo>
                      <a:pt x="680" y="3273"/>
                      <a:pt x="766" y="3305"/>
                      <a:pt x="855" y="3305"/>
                    </a:cubicBezTo>
                    <a:cubicBezTo>
                      <a:pt x="1457" y="3305"/>
                      <a:pt x="2209" y="1865"/>
                      <a:pt x="2209" y="1865"/>
                    </a:cubicBezTo>
                    <a:cubicBezTo>
                      <a:pt x="2520" y="1972"/>
                      <a:pt x="2959" y="2100"/>
                      <a:pt x="3349" y="2100"/>
                    </a:cubicBezTo>
                    <a:cubicBezTo>
                      <a:pt x="3581" y="2100"/>
                      <a:pt x="3795" y="2055"/>
                      <a:pt x="3955" y="1933"/>
                    </a:cubicBezTo>
                    <a:cubicBezTo>
                      <a:pt x="4382" y="1609"/>
                      <a:pt x="4622" y="1061"/>
                      <a:pt x="4587" y="530"/>
                    </a:cubicBezTo>
                    <a:cubicBezTo>
                      <a:pt x="4121" y="149"/>
                      <a:pt x="3633"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4524944" y="631885"/>
                <a:ext cx="239635" cy="87096"/>
              </a:xfrm>
              <a:custGeom>
                <a:avLst/>
                <a:gdLst/>
                <a:ahLst/>
                <a:cxnLst/>
                <a:rect l="l" t="t" r="r" b="b"/>
                <a:pathLst>
                  <a:path w="5478" h="1991" extrusionOk="0">
                    <a:moveTo>
                      <a:pt x="4262" y="0"/>
                    </a:moveTo>
                    <a:cubicBezTo>
                      <a:pt x="2893" y="0"/>
                      <a:pt x="326" y="774"/>
                      <a:pt x="326" y="774"/>
                    </a:cubicBezTo>
                    <a:lnTo>
                      <a:pt x="0" y="1151"/>
                    </a:lnTo>
                    <a:lnTo>
                      <a:pt x="308" y="1990"/>
                    </a:lnTo>
                    <a:cubicBezTo>
                      <a:pt x="308" y="1990"/>
                      <a:pt x="1472" y="1853"/>
                      <a:pt x="1524" y="1853"/>
                    </a:cubicBezTo>
                    <a:cubicBezTo>
                      <a:pt x="1593" y="1853"/>
                      <a:pt x="5477" y="998"/>
                      <a:pt x="5067" y="244"/>
                    </a:cubicBezTo>
                    <a:cubicBezTo>
                      <a:pt x="4969" y="68"/>
                      <a:pt x="4668" y="0"/>
                      <a:pt x="4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531680" y="665743"/>
                <a:ext cx="253152" cy="94402"/>
              </a:xfrm>
              <a:custGeom>
                <a:avLst/>
                <a:gdLst/>
                <a:ahLst/>
                <a:cxnLst/>
                <a:rect l="l" t="t" r="r" b="b"/>
                <a:pathLst>
                  <a:path w="5787" h="2158" extrusionOk="0">
                    <a:moveTo>
                      <a:pt x="3064" y="0"/>
                    </a:moveTo>
                    <a:cubicBezTo>
                      <a:pt x="2158" y="0"/>
                      <a:pt x="1" y="703"/>
                      <a:pt x="1" y="703"/>
                    </a:cubicBezTo>
                    <a:lnTo>
                      <a:pt x="446" y="2157"/>
                    </a:lnTo>
                    <a:lnTo>
                      <a:pt x="994" y="2141"/>
                    </a:lnTo>
                    <a:lnTo>
                      <a:pt x="2722" y="1387"/>
                    </a:lnTo>
                    <a:cubicBezTo>
                      <a:pt x="2722" y="1387"/>
                      <a:pt x="4454" y="1880"/>
                      <a:pt x="5263" y="1880"/>
                    </a:cubicBezTo>
                    <a:cubicBezTo>
                      <a:pt x="5487" y="1880"/>
                      <a:pt x="5640" y="1843"/>
                      <a:pt x="5666" y="1746"/>
                    </a:cubicBezTo>
                    <a:cubicBezTo>
                      <a:pt x="5786" y="1301"/>
                      <a:pt x="3988" y="0"/>
                      <a:pt x="3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4557882" y="734157"/>
                <a:ext cx="235917" cy="90683"/>
              </a:xfrm>
              <a:custGeom>
                <a:avLst/>
                <a:gdLst/>
                <a:ahLst/>
                <a:cxnLst/>
                <a:rect l="l" t="t" r="r" b="b"/>
                <a:pathLst>
                  <a:path w="5393" h="2073" extrusionOk="0">
                    <a:moveTo>
                      <a:pt x="2542" y="1"/>
                    </a:moveTo>
                    <a:cubicBezTo>
                      <a:pt x="1579" y="1"/>
                      <a:pt x="0" y="388"/>
                      <a:pt x="0" y="388"/>
                    </a:cubicBezTo>
                    <a:lnTo>
                      <a:pt x="0" y="1928"/>
                    </a:lnTo>
                    <a:lnTo>
                      <a:pt x="548" y="1962"/>
                    </a:lnTo>
                    <a:lnTo>
                      <a:pt x="2346" y="1364"/>
                    </a:lnTo>
                    <a:cubicBezTo>
                      <a:pt x="2346" y="1364"/>
                      <a:pt x="4206" y="2073"/>
                      <a:pt x="4946" y="2073"/>
                    </a:cubicBezTo>
                    <a:cubicBezTo>
                      <a:pt x="5104" y="2073"/>
                      <a:pt x="5211" y="2041"/>
                      <a:pt x="5238" y="1962"/>
                    </a:cubicBezTo>
                    <a:cubicBezTo>
                      <a:pt x="5393" y="1535"/>
                      <a:pt x="3715" y="97"/>
                      <a:pt x="2791" y="11"/>
                    </a:cubicBezTo>
                    <a:cubicBezTo>
                      <a:pt x="2714" y="4"/>
                      <a:pt x="2631"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4561644" y="803796"/>
                <a:ext cx="235873" cy="90421"/>
              </a:xfrm>
              <a:custGeom>
                <a:avLst/>
                <a:gdLst/>
                <a:ahLst/>
                <a:cxnLst/>
                <a:rect l="l" t="t" r="r" b="b"/>
                <a:pathLst>
                  <a:path w="5392" h="2067" extrusionOk="0">
                    <a:moveTo>
                      <a:pt x="2539" y="1"/>
                    </a:moveTo>
                    <a:cubicBezTo>
                      <a:pt x="1576" y="1"/>
                      <a:pt x="1" y="388"/>
                      <a:pt x="1" y="388"/>
                    </a:cubicBezTo>
                    <a:lnTo>
                      <a:pt x="1" y="1929"/>
                    </a:lnTo>
                    <a:lnTo>
                      <a:pt x="548" y="1963"/>
                    </a:lnTo>
                    <a:lnTo>
                      <a:pt x="2345" y="1363"/>
                    </a:lnTo>
                    <a:cubicBezTo>
                      <a:pt x="2345" y="1363"/>
                      <a:pt x="4222" y="2067"/>
                      <a:pt x="4956" y="2067"/>
                    </a:cubicBezTo>
                    <a:cubicBezTo>
                      <a:pt x="5108" y="2067"/>
                      <a:pt x="5212" y="2036"/>
                      <a:pt x="5238" y="1963"/>
                    </a:cubicBezTo>
                    <a:cubicBezTo>
                      <a:pt x="5392" y="1534"/>
                      <a:pt x="3714" y="80"/>
                      <a:pt x="2790" y="12"/>
                    </a:cubicBezTo>
                    <a:cubicBezTo>
                      <a:pt x="2713" y="4"/>
                      <a:pt x="2628" y="1"/>
                      <a:pt x="2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527648" y="665743"/>
                <a:ext cx="1100712" cy="651451"/>
              </a:xfrm>
              <a:custGeom>
                <a:avLst/>
                <a:gdLst/>
                <a:ahLst/>
                <a:cxnLst/>
                <a:rect l="l" t="t" r="r" b="b"/>
                <a:pathLst>
                  <a:path w="25162" h="14892" extrusionOk="0">
                    <a:moveTo>
                      <a:pt x="23125" y="0"/>
                    </a:moveTo>
                    <a:cubicBezTo>
                      <a:pt x="23125" y="0"/>
                      <a:pt x="17596" y="2602"/>
                      <a:pt x="16535" y="3013"/>
                    </a:cubicBezTo>
                    <a:cubicBezTo>
                      <a:pt x="15491" y="3424"/>
                      <a:pt x="1148" y="7155"/>
                      <a:pt x="1148" y="7155"/>
                    </a:cubicBezTo>
                    <a:lnTo>
                      <a:pt x="0" y="8816"/>
                    </a:lnTo>
                    <a:lnTo>
                      <a:pt x="1233" y="14892"/>
                    </a:lnTo>
                    <a:cubicBezTo>
                      <a:pt x="1233" y="14892"/>
                      <a:pt x="11982" y="12358"/>
                      <a:pt x="15080" y="10459"/>
                    </a:cubicBezTo>
                    <a:cubicBezTo>
                      <a:pt x="18161" y="8542"/>
                      <a:pt x="21498" y="6196"/>
                      <a:pt x="22406" y="5940"/>
                    </a:cubicBezTo>
                    <a:cubicBezTo>
                      <a:pt x="22406" y="5940"/>
                      <a:pt x="24076" y="7565"/>
                      <a:pt x="24651" y="7565"/>
                    </a:cubicBezTo>
                    <a:cubicBezTo>
                      <a:pt x="24698" y="7565"/>
                      <a:pt x="24737" y="7555"/>
                      <a:pt x="24768" y="7532"/>
                    </a:cubicBezTo>
                    <a:cubicBezTo>
                      <a:pt x="25161" y="7241"/>
                      <a:pt x="24186" y="5119"/>
                      <a:pt x="24186" y="5119"/>
                    </a:cubicBezTo>
                    <a:lnTo>
                      <a:pt x="23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792889" y="975444"/>
                <a:ext cx="1883922" cy="1556972"/>
              </a:xfrm>
              <a:custGeom>
                <a:avLst/>
                <a:gdLst/>
                <a:ahLst/>
                <a:cxnLst/>
                <a:rect l="l" t="t" r="r" b="b"/>
                <a:pathLst>
                  <a:path w="43066" h="35592" extrusionOk="0">
                    <a:moveTo>
                      <a:pt x="38354" y="1"/>
                    </a:moveTo>
                    <a:cubicBezTo>
                      <a:pt x="38100" y="1"/>
                      <a:pt x="37844" y="3"/>
                      <a:pt x="37588" y="7"/>
                    </a:cubicBezTo>
                    <a:cubicBezTo>
                      <a:pt x="32693" y="59"/>
                      <a:pt x="27660" y="931"/>
                      <a:pt x="24614" y="1547"/>
                    </a:cubicBezTo>
                    <a:cubicBezTo>
                      <a:pt x="22868" y="1907"/>
                      <a:pt x="21772" y="2197"/>
                      <a:pt x="21772" y="2197"/>
                    </a:cubicBezTo>
                    <a:lnTo>
                      <a:pt x="19239" y="2985"/>
                    </a:lnTo>
                    <a:cubicBezTo>
                      <a:pt x="18502" y="3003"/>
                      <a:pt x="17783" y="3037"/>
                      <a:pt x="17065" y="3105"/>
                    </a:cubicBezTo>
                    <a:cubicBezTo>
                      <a:pt x="10921" y="3687"/>
                      <a:pt x="5580" y="6100"/>
                      <a:pt x="2584" y="7743"/>
                    </a:cubicBezTo>
                    <a:cubicBezTo>
                      <a:pt x="2568" y="7761"/>
                      <a:pt x="2534" y="7777"/>
                      <a:pt x="2516" y="7795"/>
                    </a:cubicBezTo>
                    <a:cubicBezTo>
                      <a:pt x="1541" y="8325"/>
                      <a:pt x="822" y="8770"/>
                      <a:pt x="411" y="9044"/>
                    </a:cubicBezTo>
                    <a:lnTo>
                      <a:pt x="0" y="9301"/>
                    </a:lnTo>
                    <a:cubicBezTo>
                      <a:pt x="17" y="9609"/>
                      <a:pt x="35" y="9918"/>
                      <a:pt x="69" y="10226"/>
                    </a:cubicBezTo>
                    <a:cubicBezTo>
                      <a:pt x="599" y="15566"/>
                      <a:pt x="3200" y="19332"/>
                      <a:pt x="3200" y="19332"/>
                    </a:cubicBezTo>
                    <a:lnTo>
                      <a:pt x="5854" y="18389"/>
                    </a:lnTo>
                    <a:lnTo>
                      <a:pt x="5871" y="18389"/>
                    </a:lnTo>
                    <a:lnTo>
                      <a:pt x="11023" y="16541"/>
                    </a:lnTo>
                    <a:lnTo>
                      <a:pt x="6007" y="25151"/>
                    </a:lnTo>
                    <a:cubicBezTo>
                      <a:pt x="6007" y="25151"/>
                      <a:pt x="5802" y="27958"/>
                      <a:pt x="11023" y="32665"/>
                    </a:cubicBezTo>
                    <a:cubicBezTo>
                      <a:pt x="13605" y="35002"/>
                      <a:pt x="17658" y="35592"/>
                      <a:pt x="21094" y="35592"/>
                    </a:cubicBezTo>
                    <a:cubicBezTo>
                      <a:pt x="24604" y="35592"/>
                      <a:pt x="27471" y="34976"/>
                      <a:pt x="27471" y="34976"/>
                    </a:cubicBezTo>
                    <a:cubicBezTo>
                      <a:pt x="27711" y="34684"/>
                      <a:pt x="27951" y="34360"/>
                      <a:pt x="28190" y="34034"/>
                    </a:cubicBezTo>
                    <a:cubicBezTo>
                      <a:pt x="33257" y="26760"/>
                      <a:pt x="32983" y="13615"/>
                      <a:pt x="32983" y="13615"/>
                    </a:cubicBezTo>
                    <a:lnTo>
                      <a:pt x="40069" y="11474"/>
                    </a:lnTo>
                    <a:lnTo>
                      <a:pt x="42568" y="10721"/>
                    </a:lnTo>
                    <a:cubicBezTo>
                      <a:pt x="43065" y="5296"/>
                      <a:pt x="40806" y="75"/>
                      <a:pt x="40806" y="75"/>
                    </a:cubicBezTo>
                    <a:cubicBezTo>
                      <a:pt x="40005" y="23"/>
                      <a:pt x="39186" y="1"/>
                      <a:pt x="38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847524" y="1150198"/>
                <a:ext cx="754776" cy="267326"/>
              </a:xfrm>
              <a:custGeom>
                <a:avLst/>
                <a:gdLst/>
                <a:ahLst/>
                <a:cxnLst/>
                <a:rect l="l" t="t" r="r" b="b"/>
                <a:pathLst>
                  <a:path w="17254" h="6111" extrusionOk="0">
                    <a:moveTo>
                      <a:pt x="16860" y="0"/>
                    </a:moveTo>
                    <a:cubicBezTo>
                      <a:pt x="16671" y="0"/>
                      <a:pt x="12255" y="51"/>
                      <a:pt x="7926" y="1797"/>
                    </a:cubicBezTo>
                    <a:cubicBezTo>
                      <a:pt x="3647" y="3526"/>
                      <a:pt x="292" y="5341"/>
                      <a:pt x="258" y="5357"/>
                    </a:cubicBezTo>
                    <a:cubicBezTo>
                      <a:pt x="69" y="5460"/>
                      <a:pt x="0" y="5717"/>
                      <a:pt x="103" y="5905"/>
                    </a:cubicBezTo>
                    <a:cubicBezTo>
                      <a:pt x="171" y="6042"/>
                      <a:pt x="308" y="6110"/>
                      <a:pt x="445" y="6110"/>
                    </a:cubicBezTo>
                    <a:cubicBezTo>
                      <a:pt x="514" y="6110"/>
                      <a:pt x="582" y="6094"/>
                      <a:pt x="651" y="6060"/>
                    </a:cubicBezTo>
                    <a:cubicBezTo>
                      <a:pt x="685" y="6042"/>
                      <a:pt x="3989" y="4245"/>
                      <a:pt x="8216" y="2550"/>
                    </a:cubicBezTo>
                    <a:cubicBezTo>
                      <a:pt x="12410" y="856"/>
                      <a:pt x="16826" y="804"/>
                      <a:pt x="16860" y="804"/>
                    </a:cubicBezTo>
                    <a:cubicBezTo>
                      <a:pt x="17082" y="804"/>
                      <a:pt x="17253" y="617"/>
                      <a:pt x="17253" y="393"/>
                    </a:cubicBezTo>
                    <a:cubicBezTo>
                      <a:pt x="17253" y="171"/>
                      <a:pt x="17082" y="0"/>
                      <a:pt x="16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783405" y="1013151"/>
                <a:ext cx="733822" cy="110150"/>
              </a:xfrm>
              <a:custGeom>
                <a:avLst/>
                <a:gdLst/>
                <a:ahLst/>
                <a:cxnLst/>
                <a:rect l="l" t="t" r="r" b="b"/>
                <a:pathLst>
                  <a:path w="16775" h="2518" extrusionOk="0">
                    <a:moveTo>
                      <a:pt x="14786" y="1"/>
                    </a:moveTo>
                    <a:cubicBezTo>
                      <a:pt x="9577" y="1"/>
                      <a:pt x="775" y="1652"/>
                      <a:pt x="361" y="1730"/>
                    </a:cubicBezTo>
                    <a:cubicBezTo>
                      <a:pt x="137" y="1764"/>
                      <a:pt x="1" y="1986"/>
                      <a:pt x="35" y="2191"/>
                    </a:cubicBezTo>
                    <a:cubicBezTo>
                      <a:pt x="69" y="2397"/>
                      <a:pt x="240" y="2517"/>
                      <a:pt x="429" y="2517"/>
                    </a:cubicBezTo>
                    <a:lnTo>
                      <a:pt x="498" y="2517"/>
                    </a:lnTo>
                    <a:cubicBezTo>
                      <a:pt x="605" y="2501"/>
                      <a:pt x="9675" y="794"/>
                      <a:pt x="14819" y="794"/>
                    </a:cubicBezTo>
                    <a:cubicBezTo>
                      <a:pt x="15366" y="794"/>
                      <a:pt x="15870" y="813"/>
                      <a:pt x="16313" y="856"/>
                    </a:cubicBezTo>
                    <a:cubicBezTo>
                      <a:pt x="16332" y="859"/>
                      <a:pt x="16351" y="861"/>
                      <a:pt x="16370" y="861"/>
                    </a:cubicBezTo>
                    <a:cubicBezTo>
                      <a:pt x="16569" y="861"/>
                      <a:pt x="16742" y="700"/>
                      <a:pt x="16758" y="497"/>
                    </a:cubicBezTo>
                    <a:cubicBezTo>
                      <a:pt x="16775" y="292"/>
                      <a:pt x="16621" y="87"/>
                      <a:pt x="16398" y="69"/>
                    </a:cubicBezTo>
                    <a:cubicBezTo>
                      <a:pt x="15918" y="22"/>
                      <a:pt x="15375" y="1"/>
                      <a:pt x="14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437800" y="975444"/>
                <a:ext cx="238935" cy="501974"/>
              </a:xfrm>
              <a:custGeom>
                <a:avLst/>
                <a:gdLst/>
                <a:ahLst/>
                <a:cxnLst/>
                <a:rect l="l" t="t" r="r" b="b"/>
                <a:pathLst>
                  <a:path w="5462" h="11475" extrusionOk="0">
                    <a:moveTo>
                      <a:pt x="757" y="1"/>
                    </a:moveTo>
                    <a:cubicBezTo>
                      <a:pt x="505" y="1"/>
                      <a:pt x="253" y="3"/>
                      <a:pt x="0" y="7"/>
                    </a:cubicBezTo>
                    <a:cubicBezTo>
                      <a:pt x="1678" y="3567"/>
                      <a:pt x="2533" y="7521"/>
                      <a:pt x="2465" y="11474"/>
                    </a:cubicBezTo>
                    <a:lnTo>
                      <a:pt x="4964" y="10721"/>
                    </a:lnTo>
                    <a:cubicBezTo>
                      <a:pt x="5461" y="5296"/>
                      <a:pt x="3202" y="75"/>
                      <a:pt x="3202" y="75"/>
                    </a:cubicBezTo>
                    <a:cubicBezTo>
                      <a:pt x="2401" y="23"/>
                      <a:pt x="1582"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1792889" y="1316422"/>
                <a:ext cx="256127" cy="504686"/>
              </a:xfrm>
              <a:custGeom>
                <a:avLst/>
                <a:gdLst/>
                <a:ahLst/>
                <a:cxnLst/>
                <a:rect l="l" t="t" r="r" b="b"/>
                <a:pathLst>
                  <a:path w="5855" h="11537" extrusionOk="0">
                    <a:moveTo>
                      <a:pt x="2516" y="0"/>
                    </a:moveTo>
                    <a:cubicBezTo>
                      <a:pt x="907" y="872"/>
                      <a:pt x="0" y="1506"/>
                      <a:pt x="0" y="1506"/>
                    </a:cubicBezTo>
                    <a:cubicBezTo>
                      <a:pt x="291" y="7326"/>
                      <a:pt x="3200" y="11537"/>
                      <a:pt x="3200" y="11537"/>
                    </a:cubicBezTo>
                    <a:lnTo>
                      <a:pt x="5854" y="10594"/>
                    </a:lnTo>
                    <a:cubicBezTo>
                      <a:pt x="3663" y="7531"/>
                      <a:pt x="2481" y="3766"/>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539319" y="1043115"/>
                <a:ext cx="331018" cy="202014"/>
              </a:xfrm>
              <a:custGeom>
                <a:avLst/>
                <a:gdLst/>
                <a:ahLst/>
                <a:cxnLst/>
                <a:rect l="l" t="t" r="r" b="b"/>
                <a:pathLst>
                  <a:path w="7567" h="4618" extrusionOk="0">
                    <a:moveTo>
                      <a:pt x="7566" y="0"/>
                    </a:moveTo>
                    <a:lnTo>
                      <a:pt x="7566" y="0"/>
                    </a:lnTo>
                    <a:cubicBezTo>
                      <a:pt x="5804" y="360"/>
                      <a:pt x="4708" y="634"/>
                      <a:pt x="4708" y="634"/>
                    </a:cubicBezTo>
                    <a:lnTo>
                      <a:pt x="2192" y="1438"/>
                    </a:lnTo>
                    <a:cubicBezTo>
                      <a:pt x="1438" y="1456"/>
                      <a:pt x="719" y="1490"/>
                      <a:pt x="1" y="1558"/>
                    </a:cubicBezTo>
                    <a:cubicBezTo>
                      <a:pt x="18" y="2448"/>
                      <a:pt x="463" y="3338"/>
                      <a:pt x="1165" y="3903"/>
                    </a:cubicBezTo>
                    <a:cubicBezTo>
                      <a:pt x="1762" y="4380"/>
                      <a:pt x="2525" y="4617"/>
                      <a:pt x="3290" y="4617"/>
                    </a:cubicBezTo>
                    <a:cubicBezTo>
                      <a:pt x="3732" y="4617"/>
                      <a:pt x="4175" y="4539"/>
                      <a:pt x="4588" y="4382"/>
                    </a:cubicBezTo>
                    <a:cubicBezTo>
                      <a:pt x="5735" y="3955"/>
                      <a:pt x="6625" y="3012"/>
                      <a:pt x="7105" y="1901"/>
                    </a:cubicBezTo>
                    <a:cubicBezTo>
                      <a:pt x="7361" y="1301"/>
                      <a:pt x="7515" y="650"/>
                      <a:pt x="7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289241" y="539500"/>
                <a:ext cx="553418" cy="382900"/>
              </a:xfrm>
              <a:custGeom>
                <a:avLst/>
                <a:gdLst/>
                <a:ahLst/>
                <a:cxnLst/>
                <a:rect l="l" t="t" r="r" b="b"/>
                <a:pathLst>
                  <a:path w="12651" h="8753" extrusionOk="0">
                    <a:moveTo>
                      <a:pt x="8182" y="1"/>
                    </a:moveTo>
                    <a:cubicBezTo>
                      <a:pt x="7303" y="1"/>
                      <a:pt x="6429" y="265"/>
                      <a:pt x="5581" y="542"/>
                    </a:cubicBezTo>
                    <a:cubicBezTo>
                      <a:pt x="4656" y="850"/>
                      <a:pt x="3716" y="1175"/>
                      <a:pt x="2723" y="1193"/>
                    </a:cubicBezTo>
                    <a:cubicBezTo>
                      <a:pt x="2425" y="1193"/>
                      <a:pt x="2119" y="1164"/>
                      <a:pt x="1821" y="1164"/>
                    </a:cubicBezTo>
                    <a:cubicBezTo>
                      <a:pt x="1502" y="1164"/>
                      <a:pt x="1191" y="1196"/>
                      <a:pt x="909" y="1329"/>
                    </a:cubicBezTo>
                    <a:cubicBezTo>
                      <a:pt x="327" y="1603"/>
                      <a:pt x="1" y="2254"/>
                      <a:pt x="53" y="2870"/>
                    </a:cubicBezTo>
                    <a:cubicBezTo>
                      <a:pt x="87" y="3486"/>
                      <a:pt x="429" y="4050"/>
                      <a:pt x="874" y="4495"/>
                    </a:cubicBezTo>
                    <a:cubicBezTo>
                      <a:pt x="1336" y="4924"/>
                      <a:pt x="1918" y="5232"/>
                      <a:pt x="2483" y="5522"/>
                    </a:cubicBezTo>
                    <a:cubicBezTo>
                      <a:pt x="3869" y="6207"/>
                      <a:pt x="5444" y="6533"/>
                      <a:pt x="6916" y="7012"/>
                    </a:cubicBezTo>
                    <a:cubicBezTo>
                      <a:pt x="8063" y="7389"/>
                      <a:pt x="9141" y="7850"/>
                      <a:pt x="10014" y="8637"/>
                    </a:cubicBezTo>
                    <a:cubicBezTo>
                      <a:pt x="10014" y="8637"/>
                      <a:pt x="10346" y="8752"/>
                      <a:pt x="10698" y="8752"/>
                    </a:cubicBezTo>
                    <a:cubicBezTo>
                      <a:pt x="10923" y="8752"/>
                      <a:pt x="11155" y="8706"/>
                      <a:pt x="11315" y="8553"/>
                    </a:cubicBezTo>
                    <a:cubicBezTo>
                      <a:pt x="11503" y="8364"/>
                      <a:pt x="12051" y="7063"/>
                      <a:pt x="12342" y="5643"/>
                    </a:cubicBezTo>
                    <a:cubicBezTo>
                      <a:pt x="12650" y="4016"/>
                      <a:pt x="12633" y="2270"/>
                      <a:pt x="11366" y="1877"/>
                    </a:cubicBezTo>
                    <a:cubicBezTo>
                      <a:pt x="11161" y="1449"/>
                      <a:pt x="11332" y="832"/>
                      <a:pt x="11760" y="611"/>
                    </a:cubicBezTo>
                    <a:lnTo>
                      <a:pt x="11760" y="611"/>
                    </a:lnTo>
                    <a:cubicBezTo>
                      <a:pt x="11332" y="627"/>
                      <a:pt x="10905" y="1021"/>
                      <a:pt x="10973" y="1449"/>
                    </a:cubicBezTo>
                    <a:cubicBezTo>
                      <a:pt x="10613" y="559"/>
                      <a:pt x="9467" y="79"/>
                      <a:pt x="8474" y="11"/>
                    </a:cubicBezTo>
                    <a:cubicBezTo>
                      <a:pt x="8377" y="4"/>
                      <a:pt x="8279" y="1"/>
                      <a:pt x="8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590236" y="705418"/>
                <a:ext cx="238935" cy="216975"/>
              </a:xfrm>
              <a:custGeom>
                <a:avLst/>
                <a:gdLst/>
                <a:ahLst/>
                <a:cxnLst/>
                <a:rect l="l" t="t" r="r" b="b"/>
                <a:pathLst>
                  <a:path w="5462" h="4960" extrusionOk="0">
                    <a:moveTo>
                      <a:pt x="1326" y="0"/>
                    </a:moveTo>
                    <a:cubicBezTo>
                      <a:pt x="789" y="0"/>
                      <a:pt x="429" y="52"/>
                      <a:pt x="429" y="52"/>
                    </a:cubicBezTo>
                    <a:lnTo>
                      <a:pt x="1" y="1610"/>
                    </a:lnTo>
                    <a:lnTo>
                      <a:pt x="35" y="3219"/>
                    </a:lnTo>
                    <a:cubicBezTo>
                      <a:pt x="1182" y="3596"/>
                      <a:pt x="2260" y="4057"/>
                      <a:pt x="3133" y="4844"/>
                    </a:cubicBezTo>
                    <a:cubicBezTo>
                      <a:pt x="3133" y="4844"/>
                      <a:pt x="3465" y="4959"/>
                      <a:pt x="3817" y="4959"/>
                    </a:cubicBezTo>
                    <a:cubicBezTo>
                      <a:pt x="4042" y="4959"/>
                      <a:pt x="4274" y="4913"/>
                      <a:pt x="4434" y="4760"/>
                    </a:cubicBezTo>
                    <a:cubicBezTo>
                      <a:pt x="4622" y="4571"/>
                      <a:pt x="5170" y="3270"/>
                      <a:pt x="5461" y="1850"/>
                    </a:cubicBezTo>
                    <a:cubicBezTo>
                      <a:pt x="4532" y="250"/>
                      <a:pt x="2504"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590236" y="864905"/>
                <a:ext cx="212688" cy="329662"/>
              </a:xfrm>
              <a:custGeom>
                <a:avLst/>
                <a:gdLst/>
                <a:ahLst/>
                <a:cxnLst/>
                <a:rect l="l" t="t" r="r" b="b"/>
                <a:pathLst>
                  <a:path w="4862" h="7536" extrusionOk="0">
                    <a:moveTo>
                      <a:pt x="3047" y="0"/>
                    </a:moveTo>
                    <a:lnTo>
                      <a:pt x="1952" y="1643"/>
                    </a:lnTo>
                    <a:lnTo>
                      <a:pt x="1" y="4571"/>
                    </a:lnTo>
                    <a:cubicBezTo>
                      <a:pt x="155" y="5324"/>
                      <a:pt x="206" y="5991"/>
                      <a:pt x="377" y="6505"/>
                    </a:cubicBezTo>
                    <a:cubicBezTo>
                      <a:pt x="571" y="7135"/>
                      <a:pt x="917" y="7536"/>
                      <a:pt x="1774" y="7536"/>
                    </a:cubicBezTo>
                    <a:cubicBezTo>
                      <a:pt x="1826" y="7536"/>
                      <a:pt x="1880" y="7534"/>
                      <a:pt x="1935" y="7532"/>
                    </a:cubicBezTo>
                    <a:cubicBezTo>
                      <a:pt x="3202" y="7463"/>
                      <a:pt x="3989" y="6659"/>
                      <a:pt x="4451" y="5854"/>
                    </a:cubicBezTo>
                    <a:cubicBezTo>
                      <a:pt x="4845" y="5153"/>
                      <a:pt x="4862" y="4297"/>
                      <a:pt x="4553" y="3561"/>
                    </a:cubicBezTo>
                    <a:lnTo>
                      <a:pt x="3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2590236" y="935288"/>
                <a:ext cx="155076" cy="214219"/>
              </a:xfrm>
              <a:custGeom>
                <a:avLst/>
                <a:gdLst/>
                <a:ahLst/>
                <a:cxnLst/>
                <a:rect l="l" t="t" r="r" b="b"/>
                <a:pathLst>
                  <a:path w="3545" h="4897" extrusionOk="0">
                    <a:moveTo>
                      <a:pt x="2472" y="1"/>
                    </a:moveTo>
                    <a:cubicBezTo>
                      <a:pt x="2298" y="1"/>
                      <a:pt x="2124" y="12"/>
                      <a:pt x="1952" y="34"/>
                    </a:cubicBezTo>
                    <a:lnTo>
                      <a:pt x="1" y="2962"/>
                    </a:lnTo>
                    <a:cubicBezTo>
                      <a:pt x="155" y="3715"/>
                      <a:pt x="206" y="4382"/>
                      <a:pt x="377" y="4896"/>
                    </a:cubicBezTo>
                    <a:cubicBezTo>
                      <a:pt x="397" y="4896"/>
                      <a:pt x="416" y="4896"/>
                      <a:pt x="436" y="4896"/>
                    </a:cubicBezTo>
                    <a:cubicBezTo>
                      <a:pt x="1051" y="4896"/>
                      <a:pt x="1676" y="4626"/>
                      <a:pt x="2141" y="4211"/>
                    </a:cubicBezTo>
                    <a:cubicBezTo>
                      <a:pt x="2671" y="3715"/>
                      <a:pt x="3031" y="3031"/>
                      <a:pt x="3218" y="2328"/>
                    </a:cubicBezTo>
                    <a:cubicBezTo>
                      <a:pt x="3424" y="1627"/>
                      <a:pt x="3476" y="890"/>
                      <a:pt x="3544" y="155"/>
                    </a:cubicBezTo>
                    <a:cubicBezTo>
                      <a:pt x="3197" y="50"/>
                      <a:pt x="2835" y="1"/>
                      <a:pt x="247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379876" y="707649"/>
                <a:ext cx="395367" cy="384300"/>
              </a:xfrm>
              <a:custGeom>
                <a:avLst/>
                <a:gdLst/>
                <a:ahLst/>
                <a:cxnLst/>
                <a:rect l="l" t="t" r="r" b="b"/>
                <a:pathLst>
                  <a:path w="9038" h="8785" extrusionOk="0">
                    <a:moveTo>
                      <a:pt x="5238" y="1"/>
                    </a:moveTo>
                    <a:lnTo>
                      <a:pt x="5238" y="1"/>
                    </a:lnTo>
                    <a:cubicBezTo>
                      <a:pt x="4639" y="167"/>
                      <a:pt x="4022" y="256"/>
                      <a:pt x="3407" y="256"/>
                    </a:cubicBezTo>
                    <a:cubicBezTo>
                      <a:pt x="3195" y="256"/>
                      <a:pt x="2984" y="246"/>
                      <a:pt x="2773" y="224"/>
                    </a:cubicBezTo>
                    <a:cubicBezTo>
                      <a:pt x="2405" y="193"/>
                      <a:pt x="2051" y="135"/>
                      <a:pt x="1686" y="135"/>
                    </a:cubicBezTo>
                    <a:cubicBezTo>
                      <a:pt x="1643" y="135"/>
                      <a:pt x="1600" y="136"/>
                      <a:pt x="1557" y="138"/>
                    </a:cubicBezTo>
                    <a:cubicBezTo>
                      <a:pt x="1164" y="156"/>
                      <a:pt x="754" y="275"/>
                      <a:pt x="462" y="549"/>
                    </a:cubicBezTo>
                    <a:cubicBezTo>
                      <a:pt x="172" y="822"/>
                      <a:pt x="1" y="1354"/>
                      <a:pt x="188" y="1713"/>
                    </a:cubicBezTo>
                    <a:lnTo>
                      <a:pt x="1644" y="6437"/>
                    </a:lnTo>
                    <a:cubicBezTo>
                      <a:pt x="1883" y="7395"/>
                      <a:pt x="2550" y="8046"/>
                      <a:pt x="3047" y="8388"/>
                    </a:cubicBezTo>
                    <a:cubicBezTo>
                      <a:pt x="3415" y="8633"/>
                      <a:pt x="3870" y="8784"/>
                      <a:pt x="4374" y="8784"/>
                    </a:cubicBezTo>
                    <a:cubicBezTo>
                      <a:pt x="4644" y="8784"/>
                      <a:pt x="4928" y="8741"/>
                      <a:pt x="5220" y="8645"/>
                    </a:cubicBezTo>
                    <a:cubicBezTo>
                      <a:pt x="7326" y="7926"/>
                      <a:pt x="8730" y="6831"/>
                      <a:pt x="8199" y="4640"/>
                    </a:cubicBezTo>
                    <a:lnTo>
                      <a:pt x="7856" y="3595"/>
                    </a:lnTo>
                    <a:cubicBezTo>
                      <a:pt x="8267" y="3424"/>
                      <a:pt x="8730" y="3031"/>
                      <a:pt x="8901" y="2603"/>
                    </a:cubicBezTo>
                    <a:cubicBezTo>
                      <a:pt x="9004" y="2347"/>
                      <a:pt x="9038" y="2038"/>
                      <a:pt x="8952" y="1765"/>
                    </a:cubicBezTo>
                    <a:cubicBezTo>
                      <a:pt x="8867" y="1491"/>
                      <a:pt x="8661" y="1233"/>
                      <a:pt x="8388" y="1148"/>
                    </a:cubicBezTo>
                    <a:cubicBezTo>
                      <a:pt x="8334" y="1132"/>
                      <a:pt x="8275" y="1124"/>
                      <a:pt x="8212" y="1124"/>
                    </a:cubicBezTo>
                    <a:cubicBezTo>
                      <a:pt x="7951" y="1124"/>
                      <a:pt x="7632" y="1257"/>
                      <a:pt x="7480" y="1422"/>
                    </a:cubicBezTo>
                    <a:cubicBezTo>
                      <a:pt x="7155" y="1799"/>
                      <a:pt x="7822" y="3168"/>
                      <a:pt x="7395" y="3271"/>
                    </a:cubicBezTo>
                    <a:cubicBezTo>
                      <a:pt x="7378" y="3274"/>
                      <a:pt x="7361" y="3276"/>
                      <a:pt x="7346" y="3276"/>
                    </a:cubicBezTo>
                    <a:cubicBezTo>
                      <a:pt x="6947" y="3276"/>
                      <a:pt x="6908" y="2274"/>
                      <a:pt x="6727" y="1765"/>
                    </a:cubicBezTo>
                    <a:cubicBezTo>
                      <a:pt x="6539" y="1217"/>
                      <a:pt x="6179" y="1251"/>
                      <a:pt x="5665" y="1114"/>
                    </a:cubicBezTo>
                    <a:cubicBezTo>
                      <a:pt x="5152" y="977"/>
                      <a:pt x="5238"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953390" y="1591172"/>
                <a:ext cx="189460" cy="188716"/>
              </a:xfrm>
              <a:custGeom>
                <a:avLst/>
                <a:gdLst/>
                <a:ahLst/>
                <a:cxnLst/>
                <a:rect l="l" t="t" r="r" b="b"/>
                <a:pathLst>
                  <a:path w="4331" h="4314" extrusionOk="0">
                    <a:moveTo>
                      <a:pt x="2174" y="0"/>
                    </a:moveTo>
                    <a:cubicBezTo>
                      <a:pt x="976" y="0"/>
                      <a:pt x="1" y="959"/>
                      <a:pt x="1" y="2157"/>
                    </a:cubicBezTo>
                    <a:cubicBezTo>
                      <a:pt x="1" y="3355"/>
                      <a:pt x="976" y="4313"/>
                      <a:pt x="2174" y="4313"/>
                    </a:cubicBezTo>
                    <a:cubicBezTo>
                      <a:pt x="3355" y="4313"/>
                      <a:pt x="4330" y="3355"/>
                      <a:pt x="4330" y="2157"/>
                    </a:cubicBezTo>
                    <a:cubicBezTo>
                      <a:pt x="4330" y="959"/>
                      <a:pt x="3355" y="0"/>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713225" y="1512566"/>
                <a:ext cx="297860" cy="286092"/>
              </a:xfrm>
              <a:custGeom>
                <a:avLst/>
                <a:gdLst/>
                <a:ahLst/>
                <a:cxnLst/>
                <a:rect l="l" t="t" r="r" b="b"/>
                <a:pathLst>
                  <a:path w="6809" h="6540" extrusionOk="0">
                    <a:moveTo>
                      <a:pt x="4656" y="1404"/>
                    </a:moveTo>
                    <a:cubicBezTo>
                      <a:pt x="4896" y="1575"/>
                      <a:pt x="5135" y="1660"/>
                      <a:pt x="5391" y="1694"/>
                    </a:cubicBezTo>
                    <a:cubicBezTo>
                      <a:pt x="5529" y="2216"/>
                      <a:pt x="5097" y="2323"/>
                      <a:pt x="4628" y="2323"/>
                    </a:cubicBezTo>
                    <a:cubicBezTo>
                      <a:pt x="4450" y="2323"/>
                      <a:pt x="4268" y="2308"/>
                      <a:pt x="4108" y="2294"/>
                    </a:cubicBezTo>
                    <a:cubicBezTo>
                      <a:pt x="4364" y="2020"/>
                      <a:pt x="4553" y="1678"/>
                      <a:pt x="4656" y="1404"/>
                    </a:cubicBezTo>
                    <a:close/>
                    <a:moveTo>
                      <a:pt x="3424" y="1"/>
                    </a:moveTo>
                    <a:cubicBezTo>
                      <a:pt x="3013" y="309"/>
                      <a:pt x="2808" y="822"/>
                      <a:pt x="2687" y="1301"/>
                    </a:cubicBezTo>
                    <a:cubicBezTo>
                      <a:pt x="2653" y="1438"/>
                      <a:pt x="2619" y="1610"/>
                      <a:pt x="2602" y="1797"/>
                    </a:cubicBezTo>
                    <a:cubicBezTo>
                      <a:pt x="2311" y="1694"/>
                      <a:pt x="2037" y="1592"/>
                      <a:pt x="1746" y="1489"/>
                    </a:cubicBezTo>
                    <a:cubicBezTo>
                      <a:pt x="1592" y="1438"/>
                      <a:pt x="1404" y="1404"/>
                      <a:pt x="1301" y="1249"/>
                    </a:cubicBezTo>
                    <a:cubicBezTo>
                      <a:pt x="1181" y="1062"/>
                      <a:pt x="1318" y="856"/>
                      <a:pt x="1438" y="720"/>
                    </a:cubicBezTo>
                    <a:cubicBezTo>
                      <a:pt x="1510" y="646"/>
                      <a:pt x="1447" y="537"/>
                      <a:pt x="1354" y="537"/>
                    </a:cubicBezTo>
                    <a:cubicBezTo>
                      <a:pt x="1337" y="537"/>
                      <a:pt x="1320" y="540"/>
                      <a:pt x="1301" y="548"/>
                    </a:cubicBezTo>
                    <a:cubicBezTo>
                      <a:pt x="993" y="720"/>
                      <a:pt x="959" y="1165"/>
                      <a:pt x="1112" y="1438"/>
                    </a:cubicBezTo>
                    <a:cubicBezTo>
                      <a:pt x="1233" y="1644"/>
                      <a:pt x="1438" y="1763"/>
                      <a:pt x="1660" y="1831"/>
                    </a:cubicBezTo>
                    <a:cubicBezTo>
                      <a:pt x="1968" y="1934"/>
                      <a:pt x="2276" y="2020"/>
                      <a:pt x="2584" y="2105"/>
                    </a:cubicBezTo>
                    <a:cubicBezTo>
                      <a:pt x="2602" y="2294"/>
                      <a:pt x="2653" y="2482"/>
                      <a:pt x="2773" y="2585"/>
                    </a:cubicBezTo>
                    <a:cubicBezTo>
                      <a:pt x="2914" y="2726"/>
                      <a:pt x="3070" y="2786"/>
                      <a:pt x="3230" y="2786"/>
                    </a:cubicBezTo>
                    <a:cubicBezTo>
                      <a:pt x="3400" y="2786"/>
                      <a:pt x="3573" y="2717"/>
                      <a:pt x="3732" y="2602"/>
                    </a:cubicBezTo>
                    <a:lnTo>
                      <a:pt x="3766" y="2602"/>
                    </a:lnTo>
                    <a:cubicBezTo>
                      <a:pt x="3800" y="2602"/>
                      <a:pt x="3835" y="2602"/>
                      <a:pt x="3851" y="2585"/>
                    </a:cubicBezTo>
                    <a:cubicBezTo>
                      <a:pt x="4071" y="2689"/>
                      <a:pt x="4322" y="2739"/>
                      <a:pt x="4567" y="2739"/>
                    </a:cubicBezTo>
                    <a:cubicBezTo>
                      <a:pt x="4685" y="2739"/>
                      <a:pt x="4801" y="2727"/>
                      <a:pt x="4912" y="2705"/>
                    </a:cubicBezTo>
                    <a:lnTo>
                      <a:pt x="4912" y="2705"/>
                    </a:lnTo>
                    <a:cubicBezTo>
                      <a:pt x="5194" y="3528"/>
                      <a:pt x="4612" y="3721"/>
                      <a:pt x="3982" y="3721"/>
                    </a:cubicBezTo>
                    <a:cubicBezTo>
                      <a:pt x="3616" y="3721"/>
                      <a:pt x="3234" y="3656"/>
                      <a:pt x="2995" y="3612"/>
                    </a:cubicBezTo>
                    <a:cubicBezTo>
                      <a:pt x="2397" y="3509"/>
                      <a:pt x="1062" y="3253"/>
                      <a:pt x="1062" y="2413"/>
                    </a:cubicBezTo>
                    <a:cubicBezTo>
                      <a:pt x="1062" y="2309"/>
                      <a:pt x="976" y="2252"/>
                      <a:pt x="892" y="2252"/>
                    </a:cubicBezTo>
                    <a:cubicBezTo>
                      <a:pt x="825" y="2252"/>
                      <a:pt x="759" y="2287"/>
                      <a:pt x="736" y="2363"/>
                    </a:cubicBezTo>
                    <a:cubicBezTo>
                      <a:pt x="291" y="3646"/>
                      <a:pt x="2773" y="4006"/>
                      <a:pt x="3543" y="4091"/>
                    </a:cubicBezTo>
                    <a:cubicBezTo>
                      <a:pt x="3650" y="4107"/>
                      <a:pt x="3761" y="4115"/>
                      <a:pt x="3875" y="4115"/>
                    </a:cubicBezTo>
                    <a:cubicBezTo>
                      <a:pt x="4126" y="4115"/>
                      <a:pt x="4386" y="4077"/>
                      <a:pt x="4622" y="4006"/>
                    </a:cubicBezTo>
                    <a:lnTo>
                      <a:pt x="4622" y="4006"/>
                    </a:lnTo>
                    <a:cubicBezTo>
                      <a:pt x="4850" y="4792"/>
                      <a:pt x="4365" y="4921"/>
                      <a:pt x="3819" y="4921"/>
                    </a:cubicBezTo>
                    <a:cubicBezTo>
                      <a:pt x="3628" y="4921"/>
                      <a:pt x="3430" y="4905"/>
                      <a:pt x="3253" y="4896"/>
                    </a:cubicBezTo>
                    <a:cubicBezTo>
                      <a:pt x="2413" y="4844"/>
                      <a:pt x="1062" y="4793"/>
                      <a:pt x="959" y="3664"/>
                    </a:cubicBezTo>
                    <a:cubicBezTo>
                      <a:pt x="948" y="3566"/>
                      <a:pt x="861" y="3489"/>
                      <a:pt x="778" y="3489"/>
                    </a:cubicBezTo>
                    <a:cubicBezTo>
                      <a:pt x="729" y="3489"/>
                      <a:pt x="682" y="3514"/>
                      <a:pt x="651" y="3577"/>
                    </a:cubicBezTo>
                    <a:cubicBezTo>
                      <a:pt x="1" y="4896"/>
                      <a:pt x="2157" y="5238"/>
                      <a:pt x="2979" y="5323"/>
                    </a:cubicBezTo>
                    <a:cubicBezTo>
                      <a:pt x="3121" y="5337"/>
                      <a:pt x="3277" y="5346"/>
                      <a:pt x="3439" y="5346"/>
                    </a:cubicBezTo>
                    <a:cubicBezTo>
                      <a:pt x="3669" y="5346"/>
                      <a:pt x="3912" y="5329"/>
                      <a:pt x="4143" y="5289"/>
                    </a:cubicBezTo>
                    <a:lnTo>
                      <a:pt x="4143" y="5289"/>
                    </a:lnTo>
                    <a:cubicBezTo>
                      <a:pt x="4387" y="6010"/>
                      <a:pt x="3628" y="6125"/>
                      <a:pt x="3031" y="6125"/>
                    </a:cubicBezTo>
                    <a:cubicBezTo>
                      <a:pt x="2876" y="6125"/>
                      <a:pt x="2732" y="6118"/>
                      <a:pt x="2619" y="6110"/>
                    </a:cubicBezTo>
                    <a:cubicBezTo>
                      <a:pt x="1934" y="6060"/>
                      <a:pt x="1096" y="5786"/>
                      <a:pt x="804" y="5118"/>
                    </a:cubicBezTo>
                    <a:cubicBezTo>
                      <a:pt x="778" y="5059"/>
                      <a:pt x="721" y="5032"/>
                      <a:pt x="662" y="5032"/>
                    </a:cubicBezTo>
                    <a:cubicBezTo>
                      <a:pt x="568" y="5032"/>
                      <a:pt x="469" y="5099"/>
                      <a:pt x="480" y="5204"/>
                    </a:cubicBezTo>
                    <a:cubicBezTo>
                      <a:pt x="595" y="6296"/>
                      <a:pt x="2152" y="6540"/>
                      <a:pt x="3043" y="6540"/>
                    </a:cubicBezTo>
                    <a:cubicBezTo>
                      <a:pt x="3074" y="6540"/>
                      <a:pt x="3103" y="6540"/>
                      <a:pt x="3132" y="6539"/>
                    </a:cubicBezTo>
                    <a:cubicBezTo>
                      <a:pt x="3526" y="6521"/>
                      <a:pt x="4108" y="6436"/>
                      <a:pt x="4348" y="6076"/>
                    </a:cubicBezTo>
                    <a:cubicBezTo>
                      <a:pt x="4536" y="5802"/>
                      <a:pt x="4622" y="5478"/>
                      <a:pt x="4399" y="5220"/>
                    </a:cubicBezTo>
                    <a:cubicBezTo>
                      <a:pt x="4964" y="5067"/>
                      <a:pt x="5289" y="4691"/>
                      <a:pt x="4793" y="3954"/>
                    </a:cubicBezTo>
                    <a:cubicBezTo>
                      <a:pt x="5323" y="3748"/>
                      <a:pt x="5615" y="3321"/>
                      <a:pt x="5049" y="2671"/>
                    </a:cubicBezTo>
                    <a:cubicBezTo>
                      <a:pt x="5170" y="2637"/>
                      <a:pt x="5272" y="2585"/>
                      <a:pt x="5357" y="2516"/>
                    </a:cubicBezTo>
                    <a:cubicBezTo>
                      <a:pt x="5597" y="2345"/>
                      <a:pt x="5752" y="1968"/>
                      <a:pt x="5597" y="1712"/>
                    </a:cubicBezTo>
                    <a:cubicBezTo>
                      <a:pt x="5683" y="1712"/>
                      <a:pt x="5786" y="1694"/>
                      <a:pt x="5871" y="1678"/>
                    </a:cubicBezTo>
                    <a:cubicBezTo>
                      <a:pt x="6282" y="1610"/>
                      <a:pt x="6744" y="1233"/>
                      <a:pt x="6795" y="822"/>
                    </a:cubicBezTo>
                    <a:cubicBezTo>
                      <a:pt x="6809" y="718"/>
                      <a:pt x="6703" y="643"/>
                      <a:pt x="6606" y="643"/>
                    </a:cubicBezTo>
                    <a:cubicBezTo>
                      <a:pt x="6576" y="643"/>
                      <a:pt x="6546" y="651"/>
                      <a:pt x="6521" y="667"/>
                    </a:cubicBezTo>
                    <a:cubicBezTo>
                      <a:pt x="6384" y="770"/>
                      <a:pt x="6282" y="907"/>
                      <a:pt x="6162" y="1028"/>
                    </a:cubicBezTo>
                    <a:cubicBezTo>
                      <a:pt x="5939" y="1233"/>
                      <a:pt x="5631" y="1301"/>
                      <a:pt x="5341" y="1318"/>
                    </a:cubicBezTo>
                    <a:cubicBezTo>
                      <a:pt x="5101" y="1318"/>
                      <a:pt x="4930" y="1147"/>
                      <a:pt x="4707" y="1130"/>
                    </a:cubicBezTo>
                    <a:cubicBezTo>
                      <a:pt x="4696" y="1063"/>
                      <a:pt x="4641" y="1011"/>
                      <a:pt x="4581" y="1011"/>
                    </a:cubicBezTo>
                    <a:cubicBezTo>
                      <a:pt x="4549" y="1011"/>
                      <a:pt x="4515" y="1026"/>
                      <a:pt x="4485" y="1062"/>
                    </a:cubicBezTo>
                    <a:cubicBezTo>
                      <a:pt x="4280" y="1301"/>
                      <a:pt x="4143" y="1592"/>
                      <a:pt x="3954" y="1831"/>
                    </a:cubicBezTo>
                    <a:cubicBezTo>
                      <a:pt x="3818" y="2001"/>
                      <a:pt x="3466" y="2335"/>
                      <a:pt x="3223" y="2335"/>
                    </a:cubicBezTo>
                    <a:cubicBezTo>
                      <a:pt x="3098" y="2335"/>
                      <a:pt x="3002" y="2247"/>
                      <a:pt x="2979" y="2003"/>
                    </a:cubicBezTo>
                    <a:cubicBezTo>
                      <a:pt x="2910" y="1267"/>
                      <a:pt x="3235" y="685"/>
                      <a:pt x="3440" y="17"/>
                    </a:cubicBezTo>
                    <a:cubicBezTo>
                      <a:pt x="3440" y="17"/>
                      <a:pt x="3440" y="1"/>
                      <a:pt x="3424"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537832" y="814382"/>
                <a:ext cx="74192" cy="39852"/>
              </a:xfrm>
              <a:custGeom>
                <a:avLst/>
                <a:gdLst/>
                <a:ahLst/>
                <a:cxnLst/>
                <a:rect l="l" t="t" r="r" b="b"/>
                <a:pathLst>
                  <a:path w="1696" h="911" extrusionOk="0">
                    <a:moveTo>
                      <a:pt x="1265" y="0"/>
                    </a:moveTo>
                    <a:cubicBezTo>
                      <a:pt x="885" y="0"/>
                      <a:pt x="463" y="221"/>
                      <a:pt x="172" y="386"/>
                    </a:cubicBezTo>
                    <a:cubicBezTo>
                      <a:pt x="52" y="454"/>
                      <a:pt x="0" y="591"/>
                      <a:pt x="35" y="710"/>
                    </a:cubicBezTo>
                    <a:cubicBezTo>
                      <a:pt x="52" y="762"/>
                      <a:pt x="69" y="797"/>
                      <a:pt x="103" y="831"/>
                    </a:cubicBezTo>
                    <a:cubicBezTo>
                      <a:pt x="167" y="884"/>
                      <a:pt x="245" y="911"/>
                      <a:pt x="319" y="911"/>
                    </a:cubicBezTo>
                    <a:cubicBezTo>
                      <a:pt x="363" y="911"/>
                      <a:pt x="407" y="901"/>
                      <a:pt x="445" y="881"/>
                    </a:cubicBezTo>
                    <a:cubicBezTo>
                      <a:pt x="669" y="745"/>
                      <a:pt x="890" y="642"/>
                      <a:pt x="1114" y="539"/>
                    </a:cubicBezTo>
                    <a:cubicBezTo>
                      <a:pt x="1319" y="454"/>
                      <a:pt x="1524" y="386"/>
                      <a:pt x="1661" y="215"/>
                    </a:cubicBezTo>
                    <a:cubicBezTo>
                      <a:pt x="1696" y="180"/>
                      <a:pt x="1696" y="128"/>
                      <a:pt x="1644" y="94"/>
                    </a:cubicBezTo>
                    <a:cubicBezTo>
                      <a:pt x="1528" y="27"/>
                      <a:pt x="1399"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567052" y="847714"/>
                <a:ext cx="45714" cy="35215"/>
              </a:xfrm>
              <a:custGeom>
                <a:avLst/>
                <a:gdLst/>
                <a:ahLst/>
                <a:cxnLst/>
                <a:rect l="l" t="t" r="r" b="b"/>
                <a:pathLst>
                  <a:path w="1045" h="805" extrusionOk="0">
                    <a:moveTo>
                      <a:pt x="531" y="0"/>
                    </a:moveTo>
                    <a:cubicBezTo>
                      <a:pt x="1" y="0"/>
                      <a:pt x="1" y="804"/>
                      <a:pt x="531" y="804"/>
                    </a:cubicBezTo>
                    <a:cubicBezTo>
                      <a:pt x="1044" y="804"/>
                      <a:pt x="1044"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409840" y="846533"/>
                <a:ext cx="72617" cy="38977"/>
              </a:xfrm>
              <a:custGeom>
                <a:avLst/>
                <a:gdLst/>
                <a:ahLst/>
                <a:cxnLst/>
                <a:rect l="l" t="t" r="r" b="b"/>
                <a:pathLst>
                  <a:path w="1660" h="891" extrusionOk="0">
                    <a:moveTo>
                      <a:pt x="1382" y="1"/>
                    </a:moveTo>
                    <a:cubicBezTo>
                      <a:pt x="1361" y="1"/>
                      <a:pt x="1339" y="3"/>
                      <a:pt x="1317" y="10"/>
                    </a:cubicBezTo>
                    <a:cubicBezTo>
                      <a:pt x="856" y="112"/>
                      <a:pt x="188" y="301"/>
                      <a:pt x="17" y="780"/>
                    </a:cubicBezTo>
                    <a:cubicBezTo>
                      <a:pt x="0" y="831"/>
                      <a:pt x="34" y="883"/>
                      <a:pt x="85" y="883"/>
                    </a:cubicBezTo>
                    <a:cubicBezTo>
                      <a:pt x="120" y="888"/>
                      <a:pt x="154" y="891"/>
                      <a:pt x="188" y="891"/>
                    </a:cubicBezTo>
                    <a:cubicBezTo>
                      <a:pt x="372" y="891"/>
                      <a:pt x="546" y="820"/>
                      <a:pt x="719" y="763"/>
                    </a:cubicBezTo>
                    <a:cubicBezTo>
                      <a:pt x="959" y="678"/>
                      <a:pt x="1181" y="609"/>
                      <a:pt x="1420" y="557"/>
                    </a:cubicBezTo>
                    <a:cubicBezTo>
                      <a:pt x="1557" y="523"/>
                      <a:pt x="1643" y="420"/>
                      <a:pt x="1643" y="283"/>
                    </a:cubicBezTo>
                    <a:cubicBezTo>
                      <a:pt x="1660" y="233"/>
                      <a:pt x="1643" y="198"/>
                      <a:pt x="1626" y="146"/>
                    </a:cubicBezTo>
                    <a:cubicBezTo>
                      <a:pt x="1584" y="62"/>
                      <a:pt x="148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432018" y="884327"/>
                <a:ext cx="49913" cy="35346"/>
              </a:xfrm>
              <a:custGeom>
                <a:avLst/>
                <a:gdLst/>
                <a:ahLst/>
                <a:cxnLst/>
                <a:rect l="l" t="t" r="r" b="b"/>
                <a:pathLst>
                  <a:path w="1141" h="808" extrusionOk="0">
                    <a:moveTo>
                      <a:pt x="558" y="0"/>
                    </a:moveTo>
                    <a:cubicBezTo>
                      <a:pt x="471" y="0"/>
                      <a:pt x="381" y="31"/>
                      <a:pt x="297" y="104"/>
                    </a:cubicBezTo>
                    <a:cubicBezTo>
                      <a:pt x="1" y="387"/>
                      <a:pt x="276" y="808"/>
                      <a:pt x="591" y="808"/>
                    </a:cubicBezTo>
                    <a:cubicBezTo>
                      <a:pt x="676" y="808"/>
                      <a:pt x="764" y="777"/>
                      <a:pt x="845" y="704"/>
                    </a:cubicBezTo>
                    <a:cubicBezTo>
                      <a:pt x="1141" y="421"/>
                      <a:pt x="87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508655" y="895613"/>
                <a:ext cx="40464" cy="81584"/>
              </a:xfrm>
              <a:custGeom>
                <a:avLst/>
                <a:gdLst/>
                <a:ahLst/>
                <a:cxnLst/>
                <a:rect l="l" t="t" r="r" b="b"/>
                <a:pathLst>
                  <a:path w="925" h="1865" extrusionOk="0">
                    <a:moveTo>
                      <a:pt x="69" y="1"/>
                    </a:moveTo>
                    <a:lnTo>
                      <a:pt x="69" y="1"/>
                    </a:lnTo>
                    <a:cubicBezTo>
                      <a:pt x="291" y="599"/>
                      <a:pt x="257" y="1267"/>
                      <a:pt x="1" y="1849"/>
                    </a:cubicBezTo>
                    <a:cubicBezTo>
                      <a:pt x="53" y="1859"/>
                      <a:pt x="106" y="1864"/>
                      <a:pt x="159" y="1864"/>
                    </a:cubicBezTo>
                    <a:cubicBezTo>
                      <a:pt x="470" y="1864"/>
                      <a:pt x="779" y="1697"/>
                      <a:pt x="925" y="1404"/>
                    </a:cubicBezTo>
                    <a:cubicBezTo>
                      <a:pt x="839" y="857"/>
                      <a:pt x="530" y="325"/>
                      <a:pt x="69"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556554" y="921071"/>
                <a:ext cx="88409" cy="98951"/>
              </a:xfrm>
              <a:custGeom>
                <a:avLst/>
                <a:gdLst/>
                <a:ahLst/>
                <a:cxnLst/>
                <a:rect l="l" t="t" r="r" b="b"/>
                <a:pathLst>
                  <a:path w="2021" h="2262" extrusionOk="0">
                    <a:moveTo>
                      <a:pt x="1781" y="1"/>
                    </a:moveTo>
                    <a:cubicBezTo>
                      <a:pt x="1489" y="839"/>
                      <a:pt x="823" y="1507"/>
                      <a:pt x="1" y="1815"/>
                    </a:cubicBezTo>
                    <a:cubicBezTo>
                      <a:pt x="307" y="2062"/>
                      <a:pt x="638" y="2261"/>
                      <a:pt x="1015" y="2261"/>
                    </a:cubicBezTo>
                    <a:cubicBezTo>
                      <a:pt x="1080" y="2261"/>
                      <a:pt x="1147" y="2255"/>
                      <a:pt x="1216" y="2242"/>
                    </a:cubicBezTo>
                    <a:cubicBezTo>
                      <a:pt x="1524" y="2174"/>
                      <a:pt x="1832" y="2003"/>
                      <a:pt x="1952" y="1712"/>
                    </a:cubicBezTo>
                    <a:cubicBezTo>
                      <a:pt x="2021" y="1507"/>
                      <a:pt x="2003" y="1302"/>
                      <a:pt x="1969" y="1078"/>
                    </a:cubicBezTo>
                    <a:cubicBezTo>
                      <a:pt x="1918" y="702"/>
                      <a:pt x="1832" y="377"/>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grpSp>
        <p:nvGrpSpPr>
          <p:cNvPr id="110" name="Google Shape;110;p14"/>
          <p:cNvGrpSpPr/>
          <p:nvPr/>
        </p:nvGrpSpPr>
        <p:grpSpPr>
          <a:xfrm>
            <a:off x="519725" y="3463575"/>
            <a:ext cx="2530800" cy="950598"/>
            <a:chOff x="519725" y="3463575"/>
            <a:chExt cx="2530800" cy="950598"/>
          </a:xfrm>
        </p:grpSpPr>
        <p:sp>
          <p:nvSpPr>
            <p:cNvPr id="111" name="Google Shape;111;p14"/>
            <p:cNvSpPr txBox="1"/>
            <p:nvPr/>
          </p:nvSpPr>
          <p:spPr>
            <a:xfrm>
              <a:off x="986575" y="3463575"/>
              <a:ext cx="16077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What we will do</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12" name="Google Shape;112;p14"/>
            <p:cNvSpPr txBox="1"/>
            <p:nvPr/>
          </p:nvSpPr>
          <p:spPr>
            <a:xfrm>
              <a:off x="519725" y="3805173"/>
              <a:ext cx="2530800" cy="60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Take apart soccer balls and investigate their properties</a:t>
              </a:r>
              <a:endParaRPr>
                <a:latin typeface="Roboto"/>
                <a:ea typeface="Roboto"/>
                <a:cs typeface="Roboto"/>
                <a:sym typeface="Roboto"/>
              </a:endParaRPr>
            </a:p>
          </p:txBody>
        </p:sp>
      </p:grpSp>
      <p:grpSp>
        <p:nvGrpSpPr>
          <p:cNvPr id="113" name="Google Shape;113;p14"/>
          <p:cNvGrpSpPr/>
          <p:nvPr/>
        </p:nvGrpSpPr>
        <p:grpSpPr>
          <a:xfrm>
            <a:off x="3303295" y="3463579"/>
            <a:ext cx="2530800" cy="950617"/>
            <a:chOff x="3303295" y="3463579"/>
            <a:chExt cx="2530800" cy="950617"/>
          </a:xfrm>
        </p:grpSpPr>
        <p:sp>
          <p:nvSpPr>
            <p:cNvPr id="114" name="Google Shape;114;p14"/>
            <p:cNvSpPr txBox="1"/>
            <p:nvPr/>
          </p:nvSpPr>
          <p:spPr>
            <a:xfrm>
              <a:off x="3898210" y="3463579"/>
              <a:ext cx="1341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Purpose</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15" name="Google Shape;115;p14"/>
            <p:cNvSpPr txBox="1"/>
            <p:nvPr/>
          </p:nvSpPr>
          <p:spPr>
            <a:xfrm>
              <a:off x="3303295" y="3805196"/>
              <a:ext cx="2530800" cy="60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Understand how the different materials interact</a:t>
              </a:r>
              <a:endParaRPr>
                <a:latin typeface="Roboto"/>
                <a:ea typeface="Roboto"/>
                <a:cs typeface="Roboto"/>
                <a:sym typeface="Roboto"/>
              </a:endParaRPr>
            </a:p>
          </p:txBody>
        </p:sp>
      </p:grpSp>
      <p:grpSp>
        <p:nvGrpSpPr>
          <p:cNvPr id="116" name="Google Shape;116;p14"/>
          <p:cNvGrpSpPr/>
          <p:nvPr/>
        </p:nvGrpSpPr>
        <p:grpSpPr>
          <a:xfrm>
            <a:off x="5946800" y="3463575"/>
            <a:ext cx="2895600" cy="950625"/>
            <a:chOff x="5946800" y="3463575"/>
            <a:chExt cx="2895600" cy="950625"/>
          </a:xfrm>
        </p:grpSpPr>
        <p:sp>
          <p:nvSpPr>
            <p:cNvPr id="117" name="Google Shape;117;p14"/>
            <p:cNvSpPr txBox="1"/>
            <p:nvPr/>
          </p:nvSpPr>
          <p:spPr>
            <a:xfrm>
              <a:off x="6604500" y="3463575"/>
              <a:ext cx="15621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Measurements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18" name="Google Shape;118;p14"/>
            <p:cNvSpPr txBox="1"/>
            <p:nvPr/>
          </p:nvSpPr>
          <p:spPr>
            <a:xfrm>
              <a:off x="5946800" y="3805200"/>
              <a:ext cx="2895600" cy="60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Tension/compression, elasticity, slipperiness, and absorption</a:t>
              </a:r>
              <a:endParaRPr>
                <a:latin typeface="Roboto"/>
                <a:ea typeface="Roboto"/>
                <a:cs typeface="Roboto"/>
                <a:sym typeface="Roboto"/>
              </a:endParaRPr>
            </a:p>
          </p:txBody>
        </p:sp>
      </p:grpSp>
      <p:grpSp>
        <p:nvGrpSpPr>
          <p:cNvPr id="119" name="Google Shape;119;p14"/>
          <p:cNvGrpSpPr/>
          <p:nvPr/>
        </p:nvGrpSpPr>
        <p:grpSpPr>
          <a:xfrm>
            <a:off x="3953146" y="1594130"/>
            <a:ext cx="1237505" cy="1163331"/>
            <a:chOff x="3953246" y="3445242"/>
            <a:chExt cx="1237505" cy="1163331"/>
          </a:xfrm>
        </p:grpSpPr>
        <p:sp>
          <p:nvSpPr>
            <p:cNvPr id="120" name="Google Shape;120;p14"/>
            <p:cNvSpPr/>
            <p:nvPr/>
          </p:nvSpPr>
          <p:spPr>
            <a:xfrm>
              <a:off x="3981299" y="4384173"/>
              <a:ext cx="11814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4"/>
            <p:cNvGrpSpPr/>
            <p:nvPr/>
          </p:nvGrpSpPr>
          <p:grpSpPr>
            <a:xfrm>
              <a:off x="3953246" y="3445242"/>
              <a:ext cx="1237505" cy="1087772"/>
              <a:chOff x="4182481" y="2340959"/>
              <a:chExt cx="368218" cy="323665"/>
            </a:xfrm>
          </p:grpSpPr>
          <p:sp>
            <p:nvSpPr>
              <p:cNvPr id="122" name="Google Shape;122;p14"/>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14"/>
          <p:cNvGrpSpPr/>
          <p:nvPr/>
        </p:nvGrpSpPr>
        <p:grpSpPr>
          <a:xfrm>
            <a:off x="6771421" y="1624180"/>
            <a:ext cx="1237505" cy="1163331"/>
            <a:chOff x="3953246" y="3445242"/>
            <a:chExt cx="1237505" cy="1163331"/>
          </a:xfrm>
        </p:grpSpPr>
        <p:sp>
          <p:nvSpPr>
            <p:cNvPr id="125" name="Google Shape;125;p14"/>
            <p:cNvSpPr/>
            <p:nvPr/>
          </p:nvSpPr>
          <p:spPr>
            <a:xfrm>
              <a:off x="3981299" y="4384173"/>
              <a:ext cx="11814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4"/>
            <p:cNvGrpSpPr/>
            <p:nvPr/>
          </p:nvGrpSpPr>
          <p:grpSpPr>
            <a:xfrm>
              <a:off x="3953246" y="3445242"/>
              <a:ext cx="1237505" cy="1087772"/>
              <a:chOff x="4182481" y="2340959"/>
              <a:chExt cx="368218" cy="323665"/>
            </a:xfrm>
          </p:grpSpPr>
          <p:sp>
            <p:nvSpPr>
              <p:cNvPr id="127" name="Google Shape;127;p14"/>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14"/>
          <p:cNvGrpSpPr/>
          <p:nvPr/>
        </p:nvGrpSpPr>
        <p:grpSpPr>
          <a:xfrm>
            <a:off x="1166371" y="1624180"/>
            <a:ext cx="1237505" cy="1163331"/>
            <a:chOff x="3953246" y="3445242"/>
            <a:chExt cx="1237505" cy="1163331"/>
          </a:xfrm>
        </p:grpSpPr>
        <p:sp>
          <p:nvSpPr>
            <p:cNvPr id="130" name="Google Shape;130;p14"/>
            <p:cNvSpPr/>
            <p:nvPr/>
          </p:nvSpPr>
          <p:spPr>
            <a:xfrm>
              <a:off x="3981299" y="4384173"/>
              <a:ext cx="1181400" cy="224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4"/>
            <p:cNvGrpSpPr/>
            <p:nvPr/>
          </p:nvGrpSpPr>
          <p:grpSpPr>
            <a:xfrm>
              <a:off x="3953246" y="3445242"/>
              <a:ext cx="1237505" cy="1087772"/>
              <a:chOff x="4182481" y="2340959"/>
              <a:chExt cx="368218" cy="323665"/>
            </a:xfrm>
          </p:grpSpPr>
          <p:sp>
            <p:nvSpPr>
              <p:cNvPr id="132" name="Google Shape;132;p14"/>
              <p:cNvSpPr/>
              <p:nvPr/>
            </p:nvSpPr>
            <p:spPr>
              <a:xfrm>
                <a:off x="4182481" y="2340959"/>
                <a:ext cx="368218" cy="323466"/>
              </a:xfrm>
              <a:custGeom>
                <a:avLst/>
                <a:gdLst/>
                <a:ahLst/>
                <a:cxnLst/>
                <a:rect l="l" t="t" r="r" b="b"/>
                <a:pathLst>
                  <a:path w="20414" h="17933" extrusionOk="0">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205134" y="2346658"/>
                <a:ext cx="325000" cy="317965"/>
              </a:xfrm>
              <a:custGeom>
                <a:avLst/>
                <a:gdLst/>
                <a:ahLst/>
                <a:cxnLst/>
                <a:rect l="l" t="t" r="r" b="b"/>
                <a:pathLst>
                  <a:path w="18018" h="17628" extrusionOk="0">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1000"/>
                                        <p:tgtEl>
                                          <p:spTgt spid="1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1000"/>
                                        <p:tgtEl>
                                          <p:spTgt spid="116"/>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Tests</a:t>
            </a:r>
            <a:endParaRPr/>
          </a:p>
        </p:txBody>
      </p:sp>
      <p:grpSp>
        <p:nvGrpSpPr>
          <p:cNvPr id="139" name="Google Shape;139;p15"/>
          <p:cNvGrpSpPr/>
          <p:nvPr/>
        </p:nvGrpSpPr>
        <p:grpSpPr>
          <a:xfrm>
            <a:off x="4531400" y="1263988"/>
            <a:ext cx="4087850" cy="748500"/>
            <a:chOff x="4531400" y="1263983"/>
            <a:chExt cx="4087850" cy="748500"/>
          </a:xfrm>
        </p:grpSpPr>
        <p:sp>
          <p:nvSpPr>
            <p:cNvPr id="140" name="Google Shape;140;p15"/>
            <p:cNvSpPr txBox="1"/>
            <p:nvPr/>
          </p:nvSpPr>
          <p:spPr>
            <a:xfrm>
              <a:off x="5910250" y="1263983"/>
              <a:ext cx="2709000" cy="74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latin typeface="Roboto"/>
                  <a:ea typeface="Roboto"/>
                  <a:cs typeface="Roboto"/>
                  <a:sym typeface="Roboto"/>
                </a:rPr>
                <a:t>How easily can you pull each layer apart?</a:t>
              </a:r>
              <a:endParaRPr sz="1200">
                <a:solidFill>
                  <a:srgbClr val="000000"/>
                </a:solidFill>
                <a:latin typeface="Roboto"/>
                <a:ea typeface="Roboto"/>
                <a:cs typeface="Roboto"/>
                <a:sym typeface="Roboto"/>
              </a:endParaRPr>
            </a:p>
          </p:txBody>
        </p:sp>
        <p:sp>
          <p:nvSpPr>
            <p:cNvPr id="141" name="Google Shape;141;p15"/>
            <p:cNvSpPr/>
            <p:nvPr/>
          </p:nvSpPr>
          <p:spPr>
            <a:xfrm>
              <a:off x="4531400" y="1418745"/>
              <a:ext cx="1378844" cy="359411"/>
            </a:xfrm>
            <a:custGeom>
              <a:avLst/>
              <a:gdLst/>
              <a:ahLst/>
              <a:cxnLst/>
              <a:rect l="l" t="t" r="r" b="b"/>
              <a:pathLst>
                <a:path w="76422" h="17513" extrusionOk="0">
                  <a:moveTo>
                    <a:pt x="0" y="0"/>
                  </a:moveTo>
                  <a:lnTo>
                    <a:pt x="76422" y="0"/>
                  </a:lnTo>
                  <a:lnTo>
                    <a:pt x="76422" y="17513"/>
                  </a:lnTo>
                  <a:lnTo>
                    <a:pt x="0"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dk2"/>
                  </a:solidFill>
                  <a:latin typeface="Fira Sans Extra Condensed SemiBold"/>
                  <a:ea typeface="Fira Sans Extra Condensed SemiBold"/>
                  <a:cs typeface="Fira Sans Extra Condensed SemiBold"/>
                  <a:sym typeface="Fira Sans Extra Condensed SemiBold"/>
                </a:rPr>
                <a:t>Tension/ Compression</a:t>
              </a:r>
              <a:endParaRPr sz="1800">
                <a:solidFill>
                  <a:schemeClr val="dk2"/>
                </a:solidFill>
                <a:latin typeface="Fira Sans Extra Condensed SemiBold"/>
                <a:ea typeface="Fira Sans Extra Condensed SemiBold"/>
                <a:cs typeface="Fira Sans Extra Condensed SemiBold"/>
                <a:sym typeface="Fira Sans Extra Condensed SemiBold"/>
              </a:endParaRPr>
            </a:p>
          </p:txBody>
        </p:sp>
      </p:grpSp>
      <p:cxnSp>
        <p:nvCxnSpPr>
          <p:cNvPr id="142" name="Google Shape;142;p15"/>
          <p:cNvCxnSpPr/>
          <p:nvPr/>
        </p:nvCxnSpPr>
        <p:spPr>
          <a:xfrm>
            <a:off x="1038713" y="1598450"/>
            <a:ext cx="1981200" cy="0"/>
          </a:xfrm>
          <a:prstGeom prst="straightConnector1">
            <a:avLst/>
          </a:prstGeom>
          <a:noFill/>
          <a:ln w="19050" cap="flat" cmpd="sng">
            <a:solidFill>
              <a:schemeClr val="dk2"/>
            </a:solidFill>
            <a:prstDash val="solid"/>
            <a:round/>
            <a:headEnd type="diamond" w="med" len="med"/>
            <a:tailEnd type="diamond" w="med" len="med"/>
          </a:ln>
        </p:spPr>
      </p:cxnSp>
      <p:grpSp>
        <p:nvGrpSpPr>
          <p:cNvPr id="143" name="Google Shape;143;p15"/>
          <p:cNvGrpSpPr/>
          <p:nvPr/>
        </p:nvGrpSpPr>
        <p:grpSpPr>
          <a:xfrm>
            <a:off x="1242490" y="1436075"/>
            <a:ext cx="324775" cy="324775"/>
            <a:chOff x="6940340" y="3747998"/>
            <a:chExt cx="324775" cy="324775"/>
          </a:xfrm>
        </p:grpSpPr>
        <p:sp>
          <p:nvSpPr>
            <p:cNvPr id="144" name="Google Shape;144;p15"/>
            <p:cNvSpPr/>
            <p:nvPr/>
          </p:nvSpPr>
          <p:spPr>
            <a:xfrm>
              <a:off x="6940340" y="3747998"/>
              <a:ext cx="324775" cy="324775"/>
            </a:xfrm>
            <a:custGeom>
              <a:avLst/>
              <a:gdLst/>
              <a:ahLst/>
              <a:cxnLst/>
              <a:rect l="l" t="t" r="r" b="b"/>
              <a:pathLst>
                <a:path w="12165" h="12165" extrusionOk="0">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6959402" y="3770370"/>
              <a:ext cx="256643" cy="256189"/>
            </a:xfrm>
            <a:custGeom>
              <a:avLst/>
              <a:gdLst/>
              <a:ahLst/>
              <a:cxnLst/>
              <a:rect l="l" t="t" r="r" b="b"/>
              <a:pathLst>
                <a:path w="9613" h="9596" extrusionOk="0">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32214" y="3944464"/>
              <a:ext cx="37163" cy="70214"/>
            </a:xfrm>
            <a:custGeom>
              <a:avLst/>
              <a:gdLst/>
              <a:ahLst/>
              <a:cxnLst/>
              <a:rect l="l" t="t" r="r" b="b"/>
              <a:pathLst>
                <a:path w="1392" h="2630" extrusionOk="0">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43187" y="3880363"/>
              <a:ext cx="77636" cy="5767"/>
            </a:xfrm>
            <a:custGeom>
              <a:avLst/>
              <a:gdLst/>
              <a:ahLst/>
              <a:cxnLst/>
              <a:rect l="l" t="t" r="r" b="b"/>
              <a:pathLst>
                <a:path w="2908" h="216" extrusionOk="0">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00337" y="3792769"/>
              <a:ext cx="7155" cy="61912"/>
            </a:xfrm>
            <a:custGeom>
              <a:avLst/>
              <a:gdLst/>
              <a:ahLst/>
              <a:cxnLst/>
              <a:rect l="l" t="t" r="r" b="b"/>
              <a:pathLst>
                <a:path w="268" h="2319" extrusionOk="0">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6996031" y="3868750"/>
              <a:ext cx="54329" cy="21171"/>
            </a:xfrm>
            <a:custGeom>
              <a:avLst/>
              <a:gdLst/>
              <a:ahLst/>
              <a:cxnLst/>
              <a:rect l="l" t="t" r="r" b="b"/>
              <a:pathLst>
                <a:path w="2035" h="793" extrusionOk="0">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030337" y="3944597"/>
              <a:ext cx="41915" cy="57693"/>
            </a:xfrm>
            <a:custGeom>
              <a:avLst/>
              <a:gdLst/>
              <a:ahLst/>
              <a:cxnLst/>
              <a:rect l="l" t="t" r="r" b="b"/>
              <a:pathLst>
                <a:path w="1570" h="2161" extrusionOk="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037946" y="3837514"/>
              <a:ext cx="129082" cy="122889"/>
            </a:xfrm>
            <a:custGeom>
              <a:avLst/>
              <a:gdLst/>
              <a:ahLst/>
              <a:cxnLst/>
              <a:rect l="l" t="t" r="r" b="b"/>
              <a:pathLst>
                <a:path w="4835" h="4603" extrusionOk="0">
                  <a:moveTo>
                    <a:pt x="2426" y="1"/>
                  </a:moveTo>
                  <a:lnTo>
                    <a:pt x="0" y="1749"/>
                  </a:lnTo>
                  <a:lnTo>
                    <a:pt x="928" y="4602"/>
                  </a:lnTo>
                  <a:lnTo>
                    <a:pt x="3907" y="4602"/>
                  </a:lnTo>
                  <a:lnTo>
                    <a:pt x="4834" y="1749"/>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040802" y="3747998"/>
              <a:ext cx="129082" cy="62392"/>
            </a:xfrm>
            <a:custGeom>
              <a:avLst/>
              <a:gdLst/>
              <a:ahLst/>
              <a:cxnLst/>
              <a:rect l="l" t="t" r="r" b="b"/>
              <a:pathLst>
                <a:path w="4835" h="2337" extrusionOk="0">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940340" y="3799444"/>
              <a:ext cx="68105" cy="121901"/>
            </a:xfrm>
            <a:custGeom>
              <a:avLst/>
              <a:gdLst/>
              <a:ahLst/>
              <a:cxnLst/>
              <a:rect l="l" t="t" r="r" b="b"/>
              <a:pathLst>
                <a:path w="2551" h="4566" extrusionOk="0">
                  <a:moveTo>
                    <a:pt x="1642" y="0"/>
                  </a:moveTo>
                  <a:cubicBezTo>
                    <a:pt x="607" y="1087"/>
                    <a:pt x="1" y="2550"/>
                    <a:pt x="1" y="4155"/>
                  </a:cubicBezTo>
                  <a:lnTo>
                    <a:pt x="1" y="4476"/>
                  </a:lnTo>
                  <a:lnTo>
                    <a:pt x="125" y="4566"/>
                  </a:lnTo>
                  <a:lnTo>
                    <a:pt x="2551" y="2799"/>
                  </a:ln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6959402" y="3986539"/>
              <a:ext cx="104788" cy="80012"/>
            </a:xfrm>
            <a:custGeom>
              <a:avLst/>
              <a:gdLst/>
              <a:ahLst/>
              <a:cxnLst/>
              <a:rect l="l" t="t" r="r" b="b"/>
              <a:pathLst>
                <a:path w="3925" h="2997" extrusionOk="0">
                  <a:moveTo>
                    <a:pt x="18" y="1"/>
                  </a:moveTo>
                  <a:lnTo>
                    <a:pt x="0" y="36"/>
                  </a:lnTo>
                  <a:cubicBezTo>
                    <a:pt x="785" y="1463"/>
                    <a:pt x="2105" y="2552"/>
                    <a:pt x="3710" y="2997"/>
                  </a:cubicBezTo>
                  <a:lnTo>
                    <a:pt x="3924" y="2837"/>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131280" y="3991798"/>
              <a:ext cx="107164" cy="77610"/>
            </a:xfrm>
            <a:custGeom>
              <a:avLst/>
              <a:gdLst/>
              <a:ahLst/>
              <a:cxnLst/>
              <a:rect l="l" t="t" r="r" b="b"/>
              <a:pathLst>
                <a:path w="4014" h="2907" extrusionOk="0">
                  <a:moveTo>
                    <a:pt x="928" y="0"/>
                  </a:moveTo>
                  <a:lnTo>
                    <a:pt x="0" y="2835"/>
                  </a:lnTo>
                  <a:lnTo>
                    <a:pt x="107" y="2907"/>
                  </a:lnTo>
                  <a:cubicBezTo>
                    <a:pt x="1731" y="2604"/>
                    <a:pt x="3139" y="1623"/>
                    <a:pt x="4014" y="286"/>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196528" y="3806545"/>
              <a:ext cx="68586" cy="122889"/>
            </a:xfrm>
            <a:custGeom>
              <a:avLst/>
              <a:gdLst/>
              <a:ahLst/>
              <a:cxnLst/>
              <a:rect l="l" t="t" r="r" b="b"/>
              <a:pathLst>
                <a:path w="2569" h="4603" extrusionOk="0">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5"/>
          <p:cNvSpPr/>
          <p:nvPr/>
        </p:nvSpPr>
        <p:spPr>
          <a:xfrm>
            <a:off x="3505150" y="1184450"/>
            <a:ext cx="827700" cy="828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158" name="Google Shape;158;p15"/>
          <p:cNvGrpSpPr/>
          <p:nvPr/>
        </p:nvGrpSpPr>
        <p:grpSpPr>
          <a:xfrm>
            <a:off x="4531405" y="2201500"/>
            <a:ext cx="4088020" cy="611700"/>
            <a:chOff x="4531405" y="2205730"/>
            <a:chExt cx="4088020" cy="611700"/>
          </a:xfrm>
        </p:grpSpPr>
        <p:sp>
          <p:nvSpPr>
            <p:cNvPr id="159" name="Google Shape;159;p15"/>
            <p:cNvSpPr txBox="1"/>
            <p:nvPr/>
          </p:nvSpPr>
          <p:spPr>
            <a:xfrm>
              <a:off x="5919425" y="2205730"/>
              <a:ext cx="2700000" cy="61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How do the layers respond when being pulled apart?</a:t>
              </a:r>
              <a:endParaRPr sz="1200">
                <a:solidFill>
                  <a:srgbClr val="000000"/>
                </a:solidFill>
                <a:latin typeface="Roboto"/>
                <a:ea typeface="Roboto"/>
                <a:cs typeface="Roboto"/>
                <a:sym typeface="Roboto"/>
              </a:endParaRPr>
            </a:p>
            <a:p>
              <a:pPr marL="0" lvl="0" indent="0" algn="l"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160" name="Google Shape;160;p15"/>
            <p:cNvSpPr/>
            <p:nvPr/>
          </p:nvSpPr>
          <p:spPr>
            <a:xfrm>
              <a:off x="4531405" y="2317680"/>
              <a:ext cx="1388015" cy="359411"/>
            </a:xfrm>
            <a:custGeom>
              <a:avLst/>
              <a:gdLst/>
              <a:ahLst/>
              <a:cxnLst/>
              <a:rect l="l" t="t" r="r" b="b"/>
              <a:pathLst>
                <a:path w="76422" h="17513" extrusionOk="0">
                  <a:moveTo>
                    <a:pt x="0" y="0"/>
                  </a:moveTo>
                  <a:lnTo>
                    <a:pt x="76421" y="0"/>
                  </a:lnTo>
                  <a:lnTo>
                    <a:pt x="76421" y="17513"/>
                  </a:lnTo>
                  <a:lnTo>
                    <a:pt x="0"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lt1"/>
                  </a:solidFill>
                  <a:latin typeface="Fira Sans Extra Condensed SemiBold"/>
                  <a:ea typeface="Fira Sans Extra Condensed SemiBold"/>
                  <a:cs typeface="Fira Sans Extra Condensed SemiBold"/>
                  <a:sym typeface="Fira Sans Extra Condensed SemiBold"/>
                </a:rPr>
                <a:t>Elasticity</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cxnSp>
        <p:nvCxnSpPr>
          <p:cNvPr id="161" name="Google Shape;161;p15"/>
          <p:cNvCxnSpPr/>
          <p:nvPr/>
        </p:nvCxnSpPr>
        <p:spPr>
          <a:xfrm>
            <a:off x="1038713" y="2493156"/>
            <a:ext cx="1981200" cy="0"/>
          </a:xfrm>
          <a:prstGeom prst="straightConnector1">
            <a:avLst/>
          </a:prstGeom>
          <a:noFill/>
          <a:ln w="19050" cap="flat" cmpd="sng">
            <a:solidFill>
              <a:schemeClr val="lt1"/>
            </a:solidFill>
            <a:prstDash val="solid"/>
            <a:round/>
            <a:headEnd type="diamond" w="med" len="med"/>
            <a:tailEnd type="diamond" w="med" len="med"/>
          </a:ln>
        </p:spPr>
      </p:cxnSp>
      <p:grpSp>
        <p:nvGrpSpPr>
          <p:cNvPr id="162" name="Google Shape;162;p15"/>
          <p:cNvGrpSpPr/>
          <p:nvPr/>
        </p:nvGrpSpPr>
        <p:grpSpPr>
          <a:xfrm>
            <a:off x="1642640" y="2330756"/>
            <a:ext cx="324775" cy="324775"/>
            <a:chOff x="6940340" y="3747998"/>
            <a:chExt cx="324775" cy="324775"/>
          </a:xfrm>
        </p:grpSpPr>
        <p:sp>
          <p:nvSpPr>
            <p:cNvPr id="163" name="Google Shape;163;p15"/>
            <p:cNvSpPr/>
            <p:nvPr/>
          </p:nvSpPr>
          <p:spPr>
            <a:xfrm>
              <a:off x="6940340" y="3747998"/>
              <a:ext cx="324775" cy="324775"/>
            </a:xfrm>
            <a:custGeom>
              <a:avLst/>
              <a:gdLst/>
              <a:ahLst/>
              <a:cxnLst/>
              <a:rect l="l" t="t" r="r" b="b"/>
              <a:pathLst>
                <a:path w="12165" h="12165" extrusionOk="0">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6959402" y="3770370"/>
              <a:ext cx="256643" cy="256189"/>
            </a:xfrm>
            <a:custGeom>
              <a:avLst/>
              <a:gdLst/>
              <a:ahLst/>
              <a:cxnLst/>
              <a:rect l="l" t="t" r="r" b="b"/>
              <a:pathLst>
                <a:path w="9613" h="9596" extrusionOk="0">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132214" y="3944464"/>
              <a:ext cx="37163" cy="70214"/>
            </a:xfrm>
            <a:custGeom>
              <a:avLst/>
              <a:gdLst/>
              <a:ahLst/>
              <a:cxnLst/>
              <a:rect l="l" t="t" r="r" b="b"/>
              <a:pathLst>
                <a:path w="1392" h="2630" extrusionOk="0">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143187" y="3880363"/>
              <a:ext cx="77636" cy="5767"/>
            </a:xfrm>
            <a:custGeom>
              <a:avLst/>
              <a:gdLst/>
              <a:ahLst/>
              <a:cxnLst/>
              <a:rect l="l" t="t" r="r" b="b"/>
              <a:pathLst>
                <a:path w="2908" h="216" extrusionOk="0">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100337" y="3792769"/>
              <a:ext cx="7155" cy="61912"/>
            </a:xfrm>
            <a:custGeom>
              <a:avLst/>
              <a:gdLst/>
              <a:ahLst/>
              <a:cxnLst/>
              <a:rect l="l" t="t" r="r" b="b"/>
              <a:pathLst>
                <a:path w="268" h="2319" extrusionOk="0">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6996031" y="3868750"/>
              <a:ext cx="54329" cy="21171"/>
            </a:xfrm>
            <a:custGeom>
              <a:avLst/>
              <a:gdLst/>
              <a:ahLst/>
              <a:cxnLst/>
              <a:rect l="l" t="t" r="r" b="b"/>
              <a:pathLst>
                <a:path w="2035" h="793" extrusionOk="0">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030337" y="3944597"/>
              <a:ext cx="41915" cy="57693"/>
            </a:xfrm>
            <a:custGeom>
              <a:avLst/>
              <a:gdLst/>
              <a:ahLst/>
              <a:cxnLst/>
              <a:rect l="l" t="t" r="r" b="b"/>
              <a:pathLst>
                <a:path w="1570" h="2161" extrusionOk="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037946" y="3837514"/>
              <a:ext cx="129082" cy="122889"/>
            </a:xfrm>
            <a:custGeom>
              <a:avLst/>
              <a:gdLst/>
              <a:ahLst/>
              <a:cxnLst/>
              <a:rect l="l" t="t" r="r" b="b"/>
              <a:pathLst>
                <a:path w="4835" h="4603" extrusionOk="0">
                  <a:moveTo>
                    <a:pt x="2426" y="1"/>
                  </a:moveTo>
                  <a:lnTo>
                    <a:pt x="0" y="1749"/>
                  </a:lnTo>
                  <a:lnTo>
                    <a:pt x="928" y="4602"/>
                  </a:lnTo>
                  <a:lnTo>
                    <a:pt x="3907" y="4602"/>
                  </a:lnTo>
                  <a:lnTo>
                    <a:pt x="4834" y="1749"/>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7040802" y="3747998"/>
              <a:ext cx="129082" cy="62392"/>
            </a:xfrm>
            <a:custGeom>
              <a:avLst/>
              <a:gdLst/>
              <a:ahLst/>
              <a:cxnLst/>
              <a:rect l="l" t="t" r="r" b="b"/>
              <a:pathLst>
                <a:path w="4835" h="2337" extrusionOk="0">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6940340" y="3799444"/>
              <a:ext cx="68105" cy="121901"/>
            </a:xfrm>
            <a:custGeom>
              <a:avLst/>
              <a:gdLst/>
              <a:ahLst/>
              <a:cxnLst/>
              <a:rect l="l" t="t" r="r" b="b"/>
              <a:pathLst>
                <a:path w="2551" h="4566" extrusionOk="0">
                  <a:moveTo>
                    <a:pt x="1642" y="0"/>
                  </a:moveTo>
                  <a:cubicBezTo>
                    <a:pt x="607" y="1087"/>
                    <a:pt x="1" y="2550"/>
                    <a:pt x="1" y="4155"/>
                  </a:cubicBezTo>
                  <a:lnTo>
                    <a:pt x="1" y="4476"/>
                  </a:lnTo>
                  <a:lnTo>
                    <a:pt x="125" y="4566"/>
                  </a:lnTo>
                  <a:lnTo>
                    <a:pt x="2551" y="2799"/>
                  </a:ln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6959402" y="3986539"/>
              <a:ext cx="104788" cy="80012"/>
            </a:xfrm>
            <a:custGeom>
              <a:avLst/>
              <a:gdLst/>
              <a:ahLst/>
              <a:cxnLst/>
              <a:rect l="l" t="t" r="r" b="b"/>
              <a:pathLst>
                <a:path w="3925" h="2997" extrusionOk="0">
                  <a:moveTo>
                    <a:pt x="18" y="1"/>
                  </a:moveTo>
                  <a:lnTo>
                    <a:pt x="0" y="36"/>
                  </a:lnTo>
                  <a:cubicBezTo>
                    <a:pt x="785" y="1463"/>
                    <a:pt x="2105" y="2552"/>
                    <a:pt x="3710" y="2997"/>
                  </a:cubicBezTo>
                  <a:lnTo>
                    <a:pt x="3924" y="2837"/>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7131280" y="3991798"/>
              <a:ext cx="107164" cy="77610"/>
            </a:xfrm>
            <a:custGeom>
              <a:avLst/>
              <a:gdLst/>
              <a:ahLst/>
              <a:cxnLst/>
              <a:rect l="l" t="t" r="r" b="b"/>
              <a:pathLst>
                <a:path w="4014" h="2907" extrusionOk="0">
                  <a:moveTo>
                    <a:pt x="928" y="0"/>
                  </a:moveTo>
                  <a:lnTo>
                    <a:pt x="0" y="2835"/>
                  </a:lnTo>
                  <a:lnTo>
                    <a:pt x="107" y="2907"/>
                  </a:lnTo>
                  <a:cubicBezTo>
                    <a:pt x="1731" y="2604"/>
                    <a:pt x="3139" y="1623"/>
                    <a:pt x="4014" y="286"/>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196528" y="3806545"/>
              <a:ext cx="68586" cy="122889"/>
            </a:xfrm>
            <a:custGeom>
              <a:avLst/>
              <a:gdLst/>
              <a:ahLst/>
              <a:cxnLst/>
              <a:rect l="l" t="t" r="r" b="b"/>
              <a:pathLst>
                <a:path w="2569" h="4603" extrusionOk="0">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5"/>
          <p:cNvSpPr/>
          <p:nvPr/>
        </p:nvSpPr>
        <p:spPr>
          <a:xfrm>
            <a:off x="3505150" y="2079156"/>
            <a:ext cx="8277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177" name="Google Shape;177;p15"/>
          <p:cNvGrpSpPr/>
          <p:nvPr/>
        </p:nvGrpSpPr>
        <p:grpSpPr>
          <a:xfrm>
            <a:off x="4531125" y="4102875"/>
            <a:ext cx="4088025" cy="473700"/>
            <a:chOff x="4531125" y="4078433"/>
            <a:chExt cx="4088025" cy="473700"/>
          </a:xfrm>
        </p:grpSpPr>
        <p:sp>
          <p:nvSpPr>
            <p:cNvPr id="178" name="Google Shape;178;p15"/>
            <p:cNvSpPr txBox="1"/>
            <p:nvPr/>
          </p:nvSpPr>
          <p:spPr>
            <a:xfrm>
              <a:off x="5910150" y="4078433"/>
              <a:ext cx="2709000" cy="47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chemeClr val="dk1"/>
                  </a:solidFill>
                  <a:latin typeface="Roboto"/>
                  <a:ea typeface="Roboto"/>
                  <a:cs typeface="Roboto"/>
                  <a:sym typeface="Roboto"/>
                </a:rPr>
                <a:t>How well do the layers absorb water? How does soaking each layer in water affect the water internal contact angle?</a:t>
              </a:r>
              <a:endParaRPr sz="1200">
                <a:solidFill>
                  <a:srgbClr val="000000"/>
                </a:solidFill>
                <a:latin typeface="Roboto"/>
                <a:ea typeface="Roboto"/>
                <a:cs typeface="Roboto"/>
                <a:sym typeface="Roboto"/>
              </a:endParaRPr>
            </a:p>
          </p:txBody>
        </p:sp>
        <p:sp>
          <p:nvSpPr>
            <p:cNvPr id="179" name="Google Shape;179;p15"/>
            <p:cNvSpPr/>
            <p:nvPr/>
          </p:nvSpPr>
          <p:spPr>
            <a:xfrm>
              <a:off x="4531125" y="4078433"/>
              <a:ext cx="1379035" cy="359387"/>
            </a:xfrm>
            <a:custGeom>
              <a:avLst/>
              <a:gdLst/>
              <a:ahLst/>
              <a:cxnLst/>
              <a:rect l="l" t="t" r="r" b="b"/>
              <a:pathLst>
                <a:path w="76422" h="17514" extrusionOk="0">
                  <a:moveTo>
                    <a:pt x="76422" y="17513"/>
                  </a:moveTo>
                  <a:lnTo>
                    <a:pt x="1" y="17513"/>
                  </a:lnTo>
                  <a:lnTo>
                    <a:pt x="1" y="1"/>
                  </a:lnTo>
                  <a:lnTo>
                    <a:pt x="76422" y="1"/>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chemeClr val="accent3"/>
                  </a:solidFill>
                  <a:latin typeface="Fira Sans Extra Condensed SemiBold"/>
                  <a:ea typeface="Fira Sans Extra Condensed SemiBold"/>
                  <a:cs typeface="Fira Sans Extra Condensed SemiBold"/>
                  <a:sym typeface="Fira Sans Extra Condensed SemiBold"/>
                </a:rPr>
                <a:t>Absorption</a:t>
              </a:r>
              <a:endParaRPr sz="1800">
                <a:solidFill>
                  <a:schemeClr val="accent3"/>
                </a:solidFill>
                <a:latin typeface="Fira Sans Extra Condensed SemiBold"/>
                <a:ea typeface="Fira Sans Extra Condensed SemiBold"/>
                <a:cs typeface="Fira Sans Extra Condensed SemiBold"/>
                <a:sym typeface="Fira Sans Extra Condensed SemiBold"/>
              </a:endParaRPr>
            </a:p>
          </p:txBody>
        </p:sp>
      </p:grpSp>
      <p:cxnSp>
        <p:nvCxnSpPr>
          <p:cNvPr id="180" name="Google Shape;180;p15"/>
          <p:cNvCxnSpPr/>
          <p:nvPr/>
        </p:nvCxnSpPr>
        <p:spPr>
          <a:xfrm>
            <a:off x="1038713" y="4282567"/>
            <a:ext cx="1981200" cy="0"/>
          </a:xfrm>
          <a:prstGeom prst="straightConnector1">
            <a:avLst/>
          </a:prstGeom>
          <a:noFill/>
          <a:ln w="19050" cap="flat" cmpd="sng">
            <a:solidFill>
              <a:schemeClr val="accent3"/>
            </a:solidFill>
            <a:prstDash val="solid"/>
            <a:round/>
            <a:headEnd type="diamond" w="med" len="med"/>
            <a:tailEnd type="diamond" w="med" len="med"/>
          </a:ln>
        </p:spPr>
      </p:cxnSp>
      <p:grpSp>
        <p:nvGrpSpPr>
          <p:cNvPr id="181" name="Google Shape;181;p15"/>
          <p:cNvGrpSpPr/>
          <p:nvPr/>
        </p:nvGrpSpPr>
        <p:grpSpPr>
          <a:xfrm>
            <a:off x="2516477" y="4120180"/>
            <a:ext cx="324775" cy="324775"/>
            <a:chOff x="6940340" y="3747998"/>
            <a:chExt cx="324775" cy="324775"/>
          </a:xfrm>
        </p:grpSpPr>
        <p:sp>
          <p:nvSpPr>
            <p:cNvPr id="182" name="Google Shape;182;p15"/>
            <p:cNvSpPr/>
            <p:nvPr/>
          </p:nvSpPr>
          <p:spPr>
            <a:xfrm>
              <a:off x="6940340" y="3747998"/>
              <a:ext cx="324775" cy="324775"/>
            </a:xfrm>
            <a:custGeom>
              <a:avLst/>
              <a:gdLst/>
              <a:ahLst/>
              <a:cxnLst/>
              <a:rect l="l" t="t" r="r" b="b"/>
              <a:pathLst>
                <a:path w="12165" h="12165" extrusionOk="0">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959402" y="3770370"/>
              <a:ext cx="256643" cy="256189"/>
            </a:xfrm>
            <a:custGeom>
              <a:avLst/>
              <a:gdLst/>
              <a:ahLst/>
              <a:cxnLst/>
              <a:rect l="l" t="t" r="r" b="b"/>
              <a:pathLst>
                <a:path w="9613" h="9596" extrusionOk="0">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132214" y="3944464"/>
              <a:ext cx="37163" cy="70214"/>
            </a:xfrm>
            <a:custGeom>
              <a:avLst/>
              <a:gdLst/>
              <a:ahLst/>
              <a:cxnLst/>
              <a:rect l="l" t="t" r="r" b="b"/>
              <a:pathLst>
                <a:path w="1392" h="2630" extrusionOk="0">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143187" y="3880363"/>
              <a:ext cx="77636" cy="5767"/>
            </a:xfrm>
            <a:custGeom>
              <a:avLst/>
              <a:gdLst/>
              <a:ahLst/>
              <a:cxnLst/>
              <a:rect l="l" t="t" r="r" b="b"/>
              <a:pathLst>
                <a:path w="2908" h="216" extrusionOk="0">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100337" y="3792769"/>
              <a:ext cx="7155" cy="61912"/>
            </a:xfrm>
            <a:custGeom>
              <a:avLst/>
              <a:gdLst/>
              <a:ahLst/>
              <a:cxnLst/>
              <a:rect l="l" t="t" r="r" b="b"/>
              <a:pathLst>
                <a:path w="268" h="2319" extrusionOk="0">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996031" y="3868750"/>
              <a:ext cx="54329" cy="21171"/>
            </a:xfrm>
            <a:custGeom>
              <a:avLst/>
              <a:gdLst/>
              <a:ahLst/>
              <a:cxnLst/>
              <a:rect l="l" t="t" r="r" b="b"/>
              <a:pathLst>
                <a:path w="2035" h="793" extrusionOk="0">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030337" y="3944597"/>
              <a:ext cx="41915" cy="57693"/>
            </a:xfrm>
            <a:custGeom>
              <a:avLst/>
              <a:gdLst/>
              <a:ahLst/>
              <a:cxnLst/>
              <a:rect l="l" t="t" r="r" b="b"/>
              <a:pathLst>
                <a:path w="1570" h="2161" extrusionOk="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037946" y="3837514"/>
              <a:ext cx="129082" cy="122889"/>
            </a:xfrm>
            <a:custGeom>
              <a:avLst/>
              <a:gdLst/>
              <a:ahLst/>
              <a:cxnLst/>
              <a:rect l="l" t="t" r="r" b="b"/>
              <a:pathLst>
                <a:path w="4835" h="4603" extrusionOk="0">
                  <a:moveTo>
                    <a:pt x="2426" y="1"/>
                  </a:moveTo>
                  <a:lnTo>
                    <a:pt x="0" y="1749"/>
                  </a:lnTo>
                  <a:lnTo>
                    <a:pt x="928" y="4602"/>
                  </a:lnTo>
                  <a:lnTo>
                    <a:pt x="3907" y="4602"/>
                  </a:lnTo>
                  <a:lnTo>
                    <a:pt x="4834" y="1749"/>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040802" y="3747998"/>
              <a:ext cx="129082" cy="62392"/>
            </a:xfrm>
            <a:custGeom>
              <a:avLst/>
              <a:gdLst/>
              <a:ahLst/>
              <a:cxnLst/>
              <a:rect l="l" t="t" r="r" b="b"/>
              <a:pathLst>
                <a:path w="4835" h="2337" extrusionOk="0">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940340" y="3799444"/>
              <a:ext cx="68105" cy="121901"/>
            </a:xfrm>
            <a:custGeom>
              <a:avLst/>
              <a:gdLst/>
              <a:ahLst/>
              <a:cxnLst/>
              <a:rect l="l" t="t" r="r" b="b"/>
              <a:pathLst>
                <a:path w="2551" h="4566" extrusionOk="0">
                  <a:moveTo>
                    <a:pt x="1642" y="0"/>
                  </a:moveTo>
                  <a:cubicBezTo>
                    <a:pt x="607" y="1087"/>
                    <a:pt x="1" y="2550"/>
                    <a:pt x="1" y="4155"/>
                  </a:cubicBezTo>
                  <a:lnTo>
                    <a:pt x="1" y="4476"/>
                  </a:lnTo>
                  <a:lnTo>
                    <a:pt x="125" y="4566"/>
                  </a:lnTo>
                  <a:lnTo>
                    <a:pt x="2551" y="2799"/>
                  </a:ln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6959402" y="3986539"/>
              <a:ext cx="104788" cy="80012"/>
            </a:xfrm>
            <a:custGeom>
              <a:avLst/>
              <a:gdLst/>
              <a:ahLst/>
              <a:cxnLst/>
              <a:rect l="l" t="t" r="r" b="b"/>
              <a:pathLst>
                <a:path w="3925" h="2997" extrusionOk="0">
                  <a:moveTo>
                    <a:pt x="18" y="1"/>
                  </a:moveTo>
                  <a:lnTo>
                    <a:pt x="0" y="36"/>
                  </a:lnTo>
                  <a:cubicBezTo>
                    <a:pt x="785" y="1463"/>
                    <a:pt x="2105" y="2552"/>
                    <a:pt x="3710" y="2997"/>
                  </a:cubicBezTo>
                  <a:lnTo>
                    <a:pt x="3924" y="2837"/>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131280" y="3991798"/>
              <a:ext cx="107164" cy="77610"/>
            </a:xfrm>
            <a:custGeom>
              <a:avLst/>
              <a:gdLst/>
              <a:ahLst/>
              <a:cxnLst/>
              <a:rect l="l" t="t" r="r" b="b"/>
              <a:pathLst>
                <a:path w="4014" h="2907" extrusionOk="0">
                  <a:moveTo>
                    <a:pt x="928" y="0"/>
                  </a:moveTo>
                  <a:lnTo>
                    <a:pt x="0" y="2835"/>
                  </a:lnTo>
                  <a:lnTo>
                    <a:pt x="107" y="2907"/>
                  </a:lnTo>
                  <a:cubicBezTo>
                    <a:pt x="1731" y="2604"/>
                    <a:pt x="3139" y="1623"/>
                    <a:pt x="4014" y="286"/>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7196528" y="3806545"/>
              <a:ext cx="68586" cy="122889"/>
            </a:xfrm>
            <a:custGeom>
              <a:avLst/>
              <a:gdLst/>
              <a:ahLst/>
              <a:cxnLst/>
              <a:rect l="l" t="t" r="r" b="b"/>
              <a:pathLst>
                <a:path w="2569" h="4603" extrusionOk="0">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5"/>
          <p:cNvSpPr/>
          <p:nvPr/>
        </p:nvSpPr>
        <p:spPr>
          <a:xfrm>
            <a:off x="3505150" y="3868567"/>
            <a:ext cx="827700" cy="82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196" name="Google Shape;196;p15"/>
          <p:cNvGrpSpPr/>
          <p:nvPr/>
        </p:nvGrpSpPr>
        <p:grpSpPr>
          <a:xfrm>
            <a:off x="4531175" y="3119450"/>
            <a:ext cx="4088250" cy="611700"/>
            <a:chOff x="4531175" y="3109349"/>
            <a:chExt cx="4088250" cy="611700"/>
          </a:xfrm>
        </p:grpSpPr>
        <p:sp>
          <p:nvSpPr>
            <p:cNvPr id="197" name="Google Shape;197;p15"/>
            <p:cNvSpPr txBox="1"/>
            <p:nvPr/>
          </p:nvSpPr>
          <p:spPr>
            <a:xfrm>
              <a:off x="5901125" y="3109349"/>
              <a:ext cx="2718300" cy="61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What are the water and oil internal contact angles for each layer?</a:t>
              </a:r>
              <a:endParaRPr sz="1200">
                <a:solidFill>
                  <a:srgbClr val="000000"/>
                </a:solidFill>
                <a:latin typeface="Roboto"/>
                <a:ea typeface="Roboto"/>
                <a:cs typeface="Roboto"/>
                <a:sym typeface="Roboto"/>
              </a:endParaRPr>
            </a:p>
          </p:txBody>
        </p:sp>
        <p:sp>
          <p:nvSpPr>
            <p:cNvPr id="198" name="Google Shape;198;p15"/>
            <p:cNvSpPr/>
            <p:nvPr/>
          </p:nvSpPr>
          <p:spPr>
            <a:xfrm>
              <a:off x="4531175" y="3198074"/>
              <a:ext cx="1369900" cy="359387"/>
            </a:xfrm>
            <a:custGeom>
              <a:avLst/>
              <a:gdLst/>
              <a:ahLst/>
              <a:cxnLst/>
              <a:rect l="l" t="t" r="r" b="b"/>
              <a:pathLst>
                <a:path w="76456" h="17514" extrusionOk="0">
                  <a:moveTo>
                    <a:pt x="1" y="1"/>
                  </a:moveTo>
                  <a:lnTo>
                    <a:pt x="76456" y="1"/>
                  </a:lnTo>
                  <a:lnTo>
                    <a:pt x="76456" y="17513"/>
                  </a:lnTo>
                  <a:lnTo>
                    <a:pt x="1" y="17513"/>
                  </a:lnTo>
                  <a:close/>
                </a:path>
              </a:pathLst>
            </a:cu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SemiBold"/>
                  <a:ea typeface="Fira Sans Extra Condensed SemiBold"/>
                  <a:cs typeface="Fira Sans Extra Condensed SemiBold"/>
                  <a:sym typeface="Fira Sans Extra Condensed SemiBold"/>
                </a:rPr>
                <a:t>Slipperiness</a:t>
              </a:r>
              <a:endParaRPr sz="1800">
                <a:solidFill>
                  <a:schemeClr val="accent2"/>
                </a:solidFill>
                <a:latin typeface="Fira Sans Extra Condensed SemiBold"/>
                <a:ea typeface="Fira Sans Extra Condensed SemiBold"/>
                <a:cs typeface="Fira Sans Extra Condensed SemiBold"/>
                <a:sym typeface="Fira Sans Extra Condensed SemiBold"/>
              </a:endParaRPr>
            </a:p>
          </p:txBody>
        </p:sp>
      </p:grpSp>
      <p:cxnSp>
        <p:nvCxnSpPr>
          <p:cNvPr id="199" name="Google Shape;199;p15"/>
          <p:cNvCxnSpPr/>
          <p:nvPr/>
        </p:nvCxnSpPr>
        <p:spPr>
          <a:xfrm>
            <a:off x="1038713" y="3387861"/>
            <a:ext cx="1981200" cy="0"/>
          </a:xfrm>
          <a:prstGeom prst="straightConnector1">
            <a:avLst/>
          </a:prstGeom>
          <a:noFill/>
          <a:ln w="19050" cap="flat" cmpd="sng">
            <a:solidFill>
              <a:schemeClr val="accent2"/>
            </a:solidFill>
            <a:prstDash val="solid"/>
            <a:round/>
            <a:headEnd type="diamond" w="med" len="med"/>
            <a:tailEnd type="diamond" w="med" len="med"/>
          </a:ln>
        </p:spPr>
      </p:cxnSp>
      <p:sp>
        <p:nvSpPr>
          <p:cNvPr id="200" name="Google Shape;200;p15"/>
          <p:cNvSpPr/>
          <p:nvPr/>
        </p:nvSpPr>
        <p:spPr>
          <a:xfrm>
            <a:off x="3505150" y="2973861"/>
            <a:ext cx="8277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FFFFFF"/>
              </a:solidFill>
              <a:latin typeface="Fira Sans Extra Condensed"/>
              <a:ea typeface="Fira Sans Extra Condensed"/>
              <a:cs typeface="Fira Sans Extra Condensed"/>
              <a:sym typeface="Fira Sans Extra Condensed"/>
            </a:endParaRPr>
          </a:p>
        </p:txBody>
      </p:sp>
      <p:grpSp>
        <p:nvGrpSpPr>
          <p:cNvPr id="201" name="Google Shape;201;p15"/>
          <p:cNvGrpSpPr/>
          <p:nvPr/>
        </p:nvGrpSpPr>
        <p:grpSpPr>
          <a:xfrm>
            <a:off x="2082077" y="3225474"/>
            <a:ext cx="324775" cy="324775"/>
            <a:chOff x="6940340" y="3747998"/>
            <a:chExt cx="324775" cy="324775"/>
          </a:xfrm>
        </p:grpSpPr>
        <p:sp>
          <p:nvSpPr>
            <p:cNvPr id="202" name="Google Shape;202;p15"/>
            <p:cNvSpPr/>
            <p:nvPr/>
          </p:nvSpPr>
          <p:spPr>
            <a:xfrm>
              <a:off x="6940340" y="3747998"/>
              <a:ext cx="324775" cy="324775"/>
            </a:xfrm>
            <a:custGeom>
              <a:avLst/>
              <a:gdLst/>
              <a:ahLst/>
              <a:cxnLst/>
              <a:rect l="l" t="t" r="r" b="b"/>
              <a:pathLst>
                <a:path w="12165" h="12165" extrusionOk="0">
                  <a:moveTo>
                    <a:pt x="6082" y="1"/>
                  </a:moveTo>
                  <a:cubicBezTo>
                    <a:pt x="5280" y="1"/>
                    <a:pt x="4513" y="161"/>
                    <a:pt x="3818" y="429"/>
                  </a:cubicBezTo>
                  <a:cubicBezTo>
                    <a:pt x="2979" y="767"/>
                    <a:pt x="2230" y="1285"/>
                    <a:pt x="1642" y="1927"/>
                  </a:cubicBezTo>
                  <a:cubicBezTo>
                    <a:pt x="607" y="3014"/>
                    <a:pt x="1" y="4477"/>
                    <a:pt x="1" y="6082"/>
                  </a:cubicBezTo>
                  <a:lnTo>
                    <a:pt x="1" y="6403"/>
                  </a:lnTo>
                  <a:cubicBezTo>
                    <a:pt x="54" y="7330"/>
                    <a:pt x="303" y="8205"/>
                    <a:pt x="714" y="8971"/>
                  </a:cubicBezTo>
                  <a:cubicBezTo>
                    <a:pt x="1499" y="10398"/>
                    <a:pt x="2819" y="11487"/>
                    <a:pt x="4424" y="11932"/>
                  </a:cubicBezTo>
                  <a:cubicBezTo>
                    <a:pt x="4941" y="12093"/>
                    <a:pt x="5511" y="12164"/>
                    <a:pt x="6082" y="12164"/>
                  </a:cubicBezTo>
                  <a:cubicBezTo>
                    <a:pt x="6474" y="12164"/>
                    <a:pt x="6885" y="12129"/>
                    <a:pt x="7259" y="12039"/>
                  </a:cubicBezTo>
                  <a:cubicBezTo>
                    <a:pt x="8883" y="11736"/>
                    <a:pt x="10291" y="10755"/>
                    <a:pt x="11166" y="9418"/>
                  </a:cubicBezTo>
                  <a:cubicBezTo>
                    <a:pt x="11682" y="8633"/>
                    <a:pt x="12022" y="7723"/>
                    <a:pt x="12129" y="6724"/>
                  </a:cubicBezTo>
                  <a:cubicBezTo>
                    <a:pt x="12146" y="6510"/>
                    <a:pt x="12165" y="6296"/>
                    <a:pt x="12165" y="6082"/>
                  </a:cubicBezTo>
                  <a:cubicBezTo>
                    <a:pt x="12165" y="4602"/>
                    <a:pt x="11629" y="3247"/>
                    <a:pt x="10755" y="2194"/>
                  </a:cubicBezTo>
                  <a:cubicBezTo>
                    <a:pt x="10167" y="1499"/>
                    <a:pt x="9435" y="928"/>
                    <a:pt x="8598" y="536"/>
                  </a:cubicBezTo>
                  <a:cubicBezTo>
                    <a:pt x="7830" y="196"/>
                    <a:pt x="6974" y="1"/>
                    <a:pt x="6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6959402" y="3770370"/>
              <a:ext cx="256643" cy="256189"/>
            </a:xfrm>
            <a:custGeom>
              <a:avLst/>
              <a:gdLst/>
              <a:ahLst/>
              <a:cxnLst/>
              <a:rect l="l" t="t" r="r" b="b"/>
              <a:pathLst>
                <a:path w="9613" h="9596" extrusionOk="0">
                  <a:moveTo>
                    <a:pt x="4816" y="0"/>
                  </a:moveTo>
                  <a:cubicBezTo>
                    <a:pt x="4174" y="0"/>
                    <a:pt x="3567" y="126"/>
                    <a:pt x="3014" y="340"/>
                  </a:cubicBezTo>
                  <a:cubicBezTo>
                    <a:pt x="2372" y="607"/>
                    <a:pt x="1784" y="1018"/>
                    <a:pt x="1302" y="1517"/>
                  </a:cubicBezTo>
                  <a:cubicBezTo>
                    <a:pt x="500" y="2373"/>
                    <a:pt x="0" y="3532"/>
                    <a:pt x="0" y="4799"/>
                  </a:cubicBezTo>
                  <a:cubicBezTo>
                    <a:pt x="0" y="4887"/>
                    <a:pt x="0" y="4977"/>
                    <a:pt x="18" y="5048"/>
                  </a:cubicBezTo>
                  <a:cubicBezTo>
                    <a:pt x="53" y="5779"/>
                    <a:pt x="250" y="6475"/>
                    <a:pt x="588" y="7082"/>
                  </a:cubicBezTo>
                  <a:cubicBezTo>
                    <a:pt x="1195" y="8205"/>
                    <a:pt x="2248" y="9079"/>
                    <a:pt x="3513" y="9417"/>
                  </a:cubicBezTo>
                  <a:cubicBezTo>
                    <a:pt x="3924" y="9543"/>
                    <a:pt x="4352" y="9596"/>
                    <a:pt x="4816" y="9596"/>
                  </a:cubicBezTo>
                  <a:cubicBezTo>
                    <a:pt x="5137" y="9596"/>
                    <a:pt x="5439" y="9579"/>
                    <a:pt x="5743" y="9507"/>
                  </a:cubicBezTo>
                  <a:cubicBezTo>
                    <a:pt x="7027" y="9258"/>
                    <a:pt x="8133" y="8490"/>
                    <a:pt x="8828" y="7438"/>
                  </a:cubicBezTo>
                  <a:cubicBezTo>
                    <a:pt x="9239" y="6813"/>
                    <a:pt x="9506" y="6083"/>
                    <a:pt x="9577" y="5315"/>
                  </a:cubicBezTo>
                  <a:lnTo>
                    <a:pt x="9577" y="5298"/>
                  </a:lnTo>
                  <a:cubicBezTo>
                    <a:pt x="9596" y="5137"/>
                    <a:pt x="9613" y="4977"/>
                    <a:pt x="9613" y="4799"/>
                  </a:cubicBezTo>
                  <a:cubicBezTo>
                    <a:pt x="9613" y="3639"/>
                    <a:pt x="9203" y="2569"/>
                    <a:pt x="8507" y="1731"/>
                  </a:cubicBezTo>
                  <a:cubicBezTo>
                    <a:pt x="8043" y="1177"/>
                    <a:pt x="7455" y="732"/>
                    <a:pt x="6795" y="428"/>
                  </a:cubicBezTo>
                  <a:cubicBezTo>
                    <a:pt x="6188" y="162"/>
                    <a:pt x="5511" y="0"/>
                    <a:pt x="4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132214" y="3944464"/>
              <a:ext cx="37163" cy="70214"/>
            </a:xfrm>
            <a:custGeom>
              <a:avLst/>
              <a:gdLst/>
              <a:ahLst/>
              <a:cxnLst/>
              <a:rect l="l" t="t" r="r" b="b"/>
              <a:pathLst>
                <a:path w="1392" h="2630" extrusionOk="0">
                  <a:moveTo>
                    <a:pt x="86" y="0"/>
                  </a:moveTo>
                  <a:cubicBezTo>
                    <a:pt x="75" y="0"/>
                    <a:pt x="65" y="2"/>
                    <a:pt x="55" y="7"/>
                  </a:cubicBezTo>
                  <a:cubicBezTo>
                    <a:pt x="19" y="43"/>
                    <a:pt x="1" y="78"/>
                    <a:pt x="19" y="114"/>
                  </a:cubicBezTo>
                  <a:lnTo>
                    <a:pt x="322" y="613"/>
                  </a:lnTo>
                  <a:lnTo>
                    <a:pt x="821" y="1809"/>
                  </a:lnTo>
                  <a:lnTo>
                    <a:pt x="1249" y="2594"/>
                  </a:lnTo>
                  <a:cubicBezTo>
                    <a:pt x="1249" y="2611"/>
                    <a:pt x="1285" y="2629"/>
                    <a:pt x="1303" y="2629"/>
                  </a:cubicBezTo>
                  <a:lnTo>
                    <a:pt x="1339" y="2629"/>
                  </a:lnTo>
                  <a:cubicBezTo>
                    <a:pt x="1375" y="2594"/>
                    <a:pt x="1392" y="2558"/>
                    <a:pt x="1375" y="2522"/>
                  </a:cubicBezTo>
                  <a:lnTo>
                    <a:pt x="964" y="1738"/>
                  </a:lnTo>
                  <a:lnTo>
                    <a:pt x="447" y="561"/>
                  </a:lnTo>
                  <a:lnTo>
                    <a:pt x="162" y="43"/>
                  </a:lnTo>
                  <a:cubicBezTo>
                    <a:pt x="148" y="17"/>
                    <a:pt x="116"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143187" y="3880363"/>
              <a:ext cx="77636" cy="5767"/>
            </a:xfrm>
            <a:custGeom>
              <a:avLst/>
              <a:gdLst/>
              <a:ahLst/>
              <a:cxnLst/>
              <a:rect l="l" t="t" r="r" b="b"/>
              <a:pathLst>
                <a:path w="2908" h="216" extrusionOk="0">
                  <a:moveTo>
                    <a:pt x="2819" y="1"/>
                  </a:moveTo>
                  <a:lnTo>
                    <a:pt x="72" y="72"/>
                  </a:lnTo>
                  <a:cubicBezTo>
                    <a:pt x="36" y="72"/>
                    <a:pt x="1" y="108"/>
                    <a:pt x="1" y="144"/>
                  </a:cubicBezTo>
                  <a:cubicBezTo>
                    <a:pt x="1" y="196"/>
                    <a:pt x="36" y="215"/>
                    <a:pt x="72" y="215"/>
                  </a:cubicBezTo>
                  <a:lnTo>
                    <a:pt x="2836" y="161"/>
                  </a:lnTo>
                  <a:cubicBezTo>
                    <a:pt x="2871" y="161"/>
                    <a:pt x="2907" y="125"/>
                    <a:pt x="2907" y="72"/>
                  </a:cubicBezTo>
                  <a:cubicBezTo>
                    <a:pt x="2907" y="37"/>
                    <a:pt x="2871" y="1"/>
                    <a:pt x="2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100337" y="3792769"/>
              <a:ext cx="7155" cy="61912"/>
            </a:xfrm>
            <a:custGeom>
              <a:avLst/>
              <a:gdLst/>
              <a:ahLst/>
              <a:cxnLst/>
              <a:rect l="l" t="t" r="r" b="b"/>
              <a:pathLst>
                <a:path w="268" h="2319" extrusionOk="0">
                  <a:moveTo>
                    <a:pt x="196" y="0"/>
                  </a:moveTo>
                  <a:cubicBezTo>
                    <a:pt x="143" y="0"/>
                    <a:pt x="125" y="36"/>
                    <a:pt x="125" y="89"/>
                  </a:cubicBezTo>
                  <a:lnTo>
                    <a:pt x="1" y="2229"/>
                  </a:lnTo>
                  <a:cubicBezTo>
                    <a:pt x="1" y="2283"/>
                    <a:pt x="36" y="2319"/>
                    <a:pt x="72" y="2319"/>
                  </a:cubicBezTo>
                  <a:lnTo>
                    <a:pt x="89" y="2319"/>
                  </a:lnTo>
                  <a:cubicBezTo>
                    <a:pt x="125" y="2319"/>
                    <a:pt x="160" y="2283"/>
                    <a:pt x="160" y="2248"/>
                  </a:cubicBezTo>
                  <a:lnTo>
                    <a:pt x="267" y="89"/>
                  </a:lnTo>
                  <a:cubicBezTo>
                    <a:pt x="267" y="53"/>
                    <a:pt x="232" y="17"/>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6996031" y="3868750"/>
              <a:ext cx="54329" cy="21171"/>
            </a:xfrm>
            <a:custGeom>
              <a:avLst/>
              <a:gdLst/>
              <a:ahLst/>
              <a:cxnLst/>
              <a:rect l="l" t="t" r="r" b="b"/>
              <a:pathLst>
                <a:path w="2035" h="793" extrusionOk="0">
                  <a:moveTo>
                    <a:pt x="80" y="1"/>
                  </a:moveTo>
                  <a:cubicBezTo>
                    <a:pt x="54" y="1"/>
                    <a:pt x="32" y="18"/>
                    <a:pt x="20" y="44"/>
                  </a:cubicBezTo>
                  <a:cubicBezTo>
                    <a:pt x="1" y="79"/>
                    <a:pt x="20" y="132"/>
                    <a:pt x="55" y="151"/>
                  </a:cubicBezTo>
                  <a:lnTo>
                    <a:pt x="1927" y="793"/>
                  </a:lnTo>
                  <a:lnTo>
                    <a:pt x="1946" y="793"/>
                  </a:lnTo>
                  <a:cubicBezTo>
                    <a:pt x="1981" y="793"/>
                    <a:pt x="2017" y="774"/>
                    <a:pt x="2017" y="738"/>
                  </a:cubicBezTo>
                  <a:cubicBezTo>
                    <a:pt x="2034" y="703"/>
                    <a:pt x="2017" y="667"/>
                    <a:pt x="1981" y="650"/>
                  </a:cubicBezTo>
                  <a:lnTo>
                    <a:pt x="108" y="8"/>
                  </a:lnTo>
                  <a:cubicBezTo>
                    <a:pt x="98" y="3"/>
                    <a:pt x="89"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7030337" y="3944597"/>
              <a:ext cx="41915" cy="57693"/>
            </a:xfrm>
            <a:custGeom>
              <a:avLst/>
              <a:gdLst/>
              <a:ahLst/>
              <a:cxnLst/>
              <a:rect l="l" t="t" r="r" b="b"/>
              <a:pathLst>
                <a:path w="1570" h="2161" extrusionOk="0">
                  <a:moveTo>
                    <a:pt x="1475" y="1"/>
                  </a:moveTo>
                  <a:cubicBezTo>
                    <a:pt x="1454" y="1"/>
                    <a:pt x="1432" y="16"/>
                    <a:pt x="1410" y="38"/>
                  </a:cubicBezTo>
                  <a:lnTo>
                    <a:pt x="19" y="2035"/>
                  </a:lnTo>
                  <a:cubicBezTo>
                    <a:pt x="0" y="2071"/>
                    <a:pt x="0" y="2125"/>
                    <a:pt x="36" y="2142"/>
                  </a:cubicBezTo>
                  <a:cubicBezTo>
                    <a:pt x="54" y="2161"/>
                    <a:pt x="71" y="2161"/>
                    <a:pt x="90" y="2161"/>
                  </a:cubicBezTo>
                  <a:cubicBezTo>
                    <a:pt x="107" y="2161"/>
                    <a:pt x="126" y="2142"/>
                    <a:pt x="143" y="2125"/>
                  </a:cubicBezTo>
                  <a:lnTo>
                    <a:pt x="1534" y="128"/>
                  </a:lnTo>
                  <a:cubicBezTo>
                    <a:pt x="1570" y="92"/>
                    <a:pt x="1552" y="38"/>
                    <a:pt x="1517" y="21"/>
                  </a:cubicBezTo>
                  <a:cubicBezTo>
                    <a:pt x="1503" y="7"/>
                    <a:pt x="1489" y="1"/>
                    <a:pt x="1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7037946" y="3837514"/>
              <a:ext cx="129082" cy="122889"/>
            </a:xfrm>
            <a:custGeom>
              <a:avLst/>
              <a:gdLst/>
              <a:ahLst/>
              <a:cxnLst/>
              <a:rect l="l" t="t" r="r" b="b"/>
              <a:pathLst>
                <a:path w="4835" h="4603" extrusionOk="0">
                  <a:moveTo>
                    <a:pt x="2426" y="1"/>
                  </a:moveTo>
                  <a:lnTo>
                    <a:pt x="0" y="1749"/>
                  </a:lnTo>
                  <a:lnTo>
                    <a:pt x="928" y="4602"/>
                  </a:lnTo>
                  <a:lnTo>
                    <a:pt x="3907" y="4602"/>
                  </a:lnTo>
                  <a:lnTo>
                    <a:pt x="4834" y="1749"/>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7040802" y="3747998"/>
              <a:ext cx="129082" cy="62392"/>
            </a:xfrm>
            <a:custGeom>
              <a:avLst/>
              <a:gdLst/>
              <a:ahLst/>
              <a:cxnLst/>
              <a:rect l="l" t="t" r="r" b="b"/>
              <a:pathLst>
                <a:path w="4835" h="2337" extrusionOk="0">
                  <a:moveTo>
                    <a:pt x="2319" y="1"/>
                  </a:moveTo>
                  <a:cubicBezTo>
                    <a:pt x="1517" y="1"/>
                    <a:pt x="750" y="161"/>
                    <a:pt x="55" y="429"/>
                  </a:cubicBezTo>
                  <a:lnTo>
                    <a:pt x="0" y="572"/>
                  </a:lnTo>
                  <a:lnTo>
                    <a:pt x="2426" y="2337"/>
                  </a:lnTo>
                  <a:lnTo>
                    <a:pt x="4835" y="572"/>
                  </a:lnTo>
                  <a:lnTo>
                    <a:pt x="4835" y="536"/>
                  </a:lnTo>
                  <a:cubicBezTo>
                    <a:pt x="4067" y="196"/>
                    <a:pt x="3211"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6940340" y="3799444"/>
              <a:ext cx="68105" cy="121901"/>
            </a:xfrm>
            <a:custGeom>
              <a:avLst/>
              <a:gdLst/>
              <a:ahLst/>
              <a:cxnLst/>
              <a:rect l="l" t="t" r="r" b="b"/>
              <a:pathLst>
                <a:path w="2551" h="4566" extrusionOk="0">
                  <a:moveTo>
                    <a:pt x="1642" y="0"/>
                  </a:moveTo>
                  <a:cubicBezTo>
                    <a:pt x="607" y="1087"/>
                    <a:pt x="1" y="2550"/>
                    <a:pt x="1" y="4155"/>
                  </a:cubicBezTo>
                  <a:lnTo>
                    <a:pt x="1" y="4476"/>
                  </a:lnTo>
                  <a:lnTo>
                    <a:pt x="125" y="4566"/>
                  </a:lnTo>
                  <a:lnTo>
                    <a:pt x="2551" y="2799"/>
                  </a:lnTo>
                  <a:lnTo>
                    <a:pt x="1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6959402" y="3986539"/>
              <a:ext cx="104788" cy="80012"/>
            </a:xfrm>
            <a:custGeom>
              <a:avLst/>
              <a:gdLst/>
              <a:ahLst/>
              <a:cxnLst/>
              <a:rect l="l" t="t" r="r" b="b"/>
              <a:pathLst>
                <a:path w="3925" h="2997" extrusionOk="0">
                  <a:moveTo>
                    <a:pt x="18" y="1"/>
                  </a:moveTo>
                  <a:lnTo>
                    <a:pt x="0" y="36"/>
                  </a:lnTo>
                  <a:cubicBezTo>
                    <a:pt x="785" y="1463"/>
                    <a:pt x="2105" y="2552"/>
                    <a:pt x="3710" y="2997"/>
                  </a:cubicBezTo>
                  <a:lnTo>
                    <a:pt x="3924" y="2837"/>
                  </a:lnTo>
                  <a:lnTo>
                    <a:pt x="2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7131280" y="3991798"/>
              <a:ext cx="107164" cy="77610"/>
            </a:xfrm>
            <a:custGeom>
              <a:avLst/>
              <a:gdLst/>
              <a:ahLst/>
              <a:cxnLst/>
              <a:rect l="l" t="t" r="r" b="b"/>
              <a:pathLst>
                <a:path w="4014" h="2907" extrusionOk="0">
                  <a:moveTo>
                    <a:pt x="928" y="0"/>
                  </a:moveTo>
                  <a:lnTo>
                    <a:pt x="0" y="2835"/>
                  </a:lnTo>
                  <a:lnTo>
                    <a:pt x="107" y="2907"/>
                  </a:lnTo>
                  <a:cubicBezTo>
                    <a:pt x="1731" y="2604"/>
                    <a:pt x="3139" y="1623"/>
                    <a:pt x="4014" y="286"/>
                  </a:cubicBezTo>
                  <a:lnTo>
                    <a:pt x="3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7196528" y="3806545"/>
              <a:ext cx="68586" cy="122889"/>
            </a:xfrm>
            <a:custGeom>
              <a:avLst/>
              <a:gdLst/>
              <a:ahLst/>
              <a:cxnLst/>
              <a:rect l="l" t="t" r="r" b="b"/>
              <a:pathLst>
                <a:path w="2569" h="4603" extrusionOk="0">
                  <a:moveTo>
                    <a:pt x="928" y="1"/>
                  </a:moveTo>
                  <a:lnTo>
                    <a:pt x="0" y="2854"/>
                  </a:lnTo>
                  <a:lnTo>
                    <a:pt x="2426" y="4602"/>
                  </a:lnTo>
                  <a:lnTo>
                    <a:pt x="2533" y="4531"/>
                  </a:lnTo>
                  <a:cubicBezTo>
                    <a:pt x="2550" y="4317"/>
                    <a:pt x="2569" y="4103"/>
                    <a:pt x="2569" y="3889"/>
                  </a:cubicBezTo>
                  <a:cubicBezTo>
                    <a:pt x="2569" y="2409"/>
                    <a:pt x="2033" y="1054"/>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par>
                                <p:cTn id="8" presetID="10" presetClass="entr" presetSubtype="0"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fade">
                                      <p:cBhvr>
                                        <p:cTn id="10" dur="1000"/>
                                        <p:tgtEl>
                                          <p:spTgt spid="161"/>
                                        </p:tgtEl>
                                      </p:cBhvr>
                                    </p:animEffect>
                                  </p:childTnLst>
                                </p:cTn>
                              </p:par>
                              <p:par>
                                <p:cTn id="11" presetID="10"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fade">
                                      <p:cBhvr>
                                        <p:cTn id="13" dur="1000"/>
                                        <p:tgtEl>
                                          <p:spTgt spid="162"/>
                                        </p:tgtEl>
                                      </p:cBhvr>
                                    </p:animEffect>
                                  </p:childTnLst>
                                </p:cTn>
                              </p:par>
                              <p:par>
                                <p:cTn id="14" presetID="10" presetClass="entr" presetSubtype="0" fill="hold" nodeType="withEffect">
                                  <p:stCondLst>
                                    <p:cond delay="0"/>
                                  </p:stCondLst>
                                  <p:childTnLst>
                                    <p:set>
                                      <p:cBhvr>
                                        <p:cTn id="15" dur="1" fill="hold">
                                          <p:stCondLst>
                                            <p:cond delay="0"/>
                                          </p:stCondLst>
                                        </p:cTn>
                                        <p:tgtEl>
                                          <p:spTgt spid="176"/>
                                        </p:tgtEl>
                                        <p:attrNameLst>
                                          <p:attrName>style.visibility</p:attrName>
                                        </p:attrNameLst>
                                      </p:cBhvr>
                                      <p:to>
                                        <p:strVal val="visible"/>
                                      </p:to>
                                    </p:set>
                                    <p:animEffect transition="in" filter="fade">
                                      <p:cBhvr>
                                        <p:cTn id="16" dur="1000"/>
                                        <p:tgtEl>
                                          <p:spTgt spid="17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6"/>
                                        </p:tgtEl>
                                        <p:attrNameLst>
                                          <p:attrName>style.visibility</p:attrName>
                                        </p:attrNameLst>
                                      </p:cBhvr>
                                      <p:to>
                                        <p:strVal val="visible"/>
                                      </p:to>
                                    </p:set>
                                    <p:animEffect transition="in" filter="fade">
                                      <p:cBhvr>
                                        <p:cTn id="21" dur="1000"/>
                                        <p:tgtEl>
                                          <p:spTgt spid="196"/>
                                        </p:tgtEl>
                                      </p:cBhvr>
                                    </p:animEffect>
                                  </p:childTnLst>
                                </p:cTn>
                              </p:par>
                              <p:par>
                                <p:cTn id="22" presetID="10" presetClass="entr" presetSubtype="0" fill="hold" nodeType="with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1000"/>
                                        <p:tgtEl>
                                          <p:spTgt spid="199"/>
                                        </p:tgtEl>
                                      </p:cBhvr>
                                    </p:animEffect>
                                  </p:childTnLst>
                                </p:cTn>
                              </p:par>
                              <p:par>
                                <p:cTn id="25" presetID="10" presetClass="entr" presetSubtype="0" fill="hold" nodeType="with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000"/>
                                        <p:tgtEl>
                                          <p:spTgt spid="200"/>
                                        </p:tgtEl>
                                      </p:cBhvr>
                                    </p:animEffect>
                                  </p:childTnLst>
                                </p:cTn>
                              </p:par>
                              <p:par>
                                <p:cTn id="28" presetID="10" presetClass="entr" presetSubtype="0" fill="hold" nodeType="with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fade">
                                      <p:cBhvr>
                                        <p:cTn id="30" dur="1000"/>
                                        <p:tgtEl>
                                          <p:spTgt spid="20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7"/>
                                        </p:tgtEl>
                                        <p:attrNameLst>
                                          <p:attrName>style.visibility</p:attrName>
                                        </p:attrNameLst>
                                      </p:cBhvr>
                                      <p:to>
                                        <p:strVal val="visible"/>
                                      </p:to>
                                    </p:set>
                                    <p:animEffect transition="in" filter="fade">
                                      <p:cBhvr>
                                        <p:cTn id="35" dur="1000"/>
                                        <p:tgtEl>
                                          <p:spTgt spid="177"/>
                                        </p:tgtEl>
                                      </p:cBhvr>
                                    </p:animEffect>
                                  </p:childTnLst>
                                </p:cTn>
                              </p:par>
                              <p:par>
                                <p:cTn id="36" presetID="10" presetClass="entr" presetSubtype="0" fill="hold" nodeType="withEffect">
                                  <p:stCondLst>
                                    <p:cond delay="0"/>
                                  </p:stCondLst>
                                  <p:childTnLst>
                                    <p:set>
                                      <p:cBhvr>
                                        <p:cTn id="37" dur="1" fill="hold">
                                          <p:stCondLst>
                                            <p:cond delay="0"/>
                                          </p:stCondLst>
                                        </p:cTn>
                                        <p:tgtEl>
                                          <p:spTgt spid="180"/>
                                        </p:tgtEl>
                                        <p:attrNameLst>
                                          <p:attrName>style.visibility</p:attrName>
                                        </p:attrNameLst>
                                      </p:cBhvr>
                                      <p:to>
                                        <p:strVal val="visible"/>
                                      </p:to>
                                    </p:set>
                                    <p:animEffect transition="in" filter="fade">
                                      <p:cBhvr>
                                        <p:cTn id="38" dur="1000"/>
                                        <p:tgtEl>
                                          <p:spTgt spid="180"/>
                                        </p:tgtEl>
                                      </p:cBhvr>
                                    </p:animEffect>
                                  </p:childTnLst>
                                </p:cTn>
                              </p:par>
                              <p:par>
                                <p:cTn id="39" presetID="10" presetClass="entr" presetSubtype="0" fill="hold" nodeType="withEffect">
                                  <p:stCondLst>
                                    <p:cond delay="0"/>
                                  </p:stCondLst>
                                  <p:childTnLst>
                                    <p:set>
                                      <p:cBhvr>
                                        <p:cTn id="40" dur="1" fill="hold">
                                          <p:stCondLst>
                                            <p:cond delay="0"/>
                                          </p:stCondLst>
                                        </p:cTn>
                                        <p:tgtEl>
                                          <p:spTgt spid="181"/>
                                        </p:tgtEl>
                                        <p:attrNameLst>
                                          <p:attrName>style.visibility</p:attrName>
                                        </p:attrNameLst>
                                      </p:cBhvr>
                                      <p:to>
                                        <p:strVal val="visible"/>
                                      </p:to>
                                    </p:set>
                                    <p:animEffect transition="in" filter="fade">
                                      <p:cBhvr>
                                        <p:cTn id="41" dur="1000"/>
                                        <p:tgtEl>
                                          <p:spTgt spid="181"/>
                                        </p:tgtEl>
                                      </p:cBhvr>
                                    </p:animEffect>
                                  </p:childTnLst>
                                </p:cTn>
                              </p:par>
                              <p:par>
                                <p:cTn id="42" presetID="10" presetClass="entr" presetSubtype="0" fill="hold" nodeType="with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fade">
                                      <p:cBhvr>
                                        <p:cTn id="44"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Discussion Questions to Keep in Mind</a:t>
            </a:r>
            <a:endParaRPr/>
          </a:p>
        </p:txBody>
      </p:sp>
      <p:sp>
        <p:nvSpPr>
          <p:cNvPr id="220" name="Google Shape;220;p16"/>
          <p:cNvSpPr txBox="1"/>
          <p:nvPr/>
        </p:nvSpPr>
        <p:spPr>
          <a:xfrm>
            <a:off x="895225" y="1196813"/>
            <a:ext cx="3224700" cy="84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b="1">
                <a:solidFill>
                  <a:schemeClr val="accent5"/>
                </a:solidFill>
                <a:latin typeface="Roboto"/>
                <a:ea typeface="Roboto"/>
                <a:cs typeface="Roboto"/>
                <a:sym typeface="Roboto"/>
              </a:rPr>
              <a:t>1.</a:t>
            </a:r>
            <a:r>
              <a:rPr lang="en" sz="1200">
                <a:solidFill>
                  <a:schemeClr val="accent5"/>
                </a:solidFill>
                <a:latin typeface="Roboto"/>
                <a:ea typeface="Roboto"/>
                <a:cs typeface="Roboto"/>
                <a:sym typeface="Roboto"/>
              </a:rPr>
              <a:t> What was your methodology in cutting apart this soccer ball? What was easy about it, and what was difficult? Why do you think that is?</a:t>
            </a:r>
            <a:endParaRPr sz="1200">
              <a:solidFill>
                <a:schemeClr val="accent5"/>
              </a:solidFill>
              <a:latin typeface="Roboto"/>
              <a:ea typeface="Roboto"/>
              <a:cs typeface="Roboto"/>
              <a:sym typeface="Roboto"/>
            </a:endParaRPr>
          </a:p>
        </p:txBody>
      </p:sp>
      <p:sp>
        <p:nvSpPr>
          <p:cNvPr id="221" name="Google Shape;221;p16"/>
          <p:cNvSpPr txBox="1"/>
          <p:nvPr/>
        </p:nvSpPr>
        <p:spPr>
          <a:xfrm>
            <a:off x="895100" y="3609088"/>
            <a:ext cx="3224700" cy="840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accent5"/>
                </a:solidFill>
                <a:latin typeface="Roboto"/>
                <a:ea typeface="Roboto"/>
                <a:cs typeface="Roboto"/>
                <a:sym typeface="Roboto"/>
              </a:rPr>
              <a:t>3.</a:t>
            </a:r>
            <a:r>
              <a:rPr lang="en" sz="1200">
                <a:solidFill>
                  <a:schemeClr val="accent5"/>
                </a:solidFill>
                <a:latin typeface="Roboto"/>
                <a:ea typeface="Roboto"/>
                <a:cs typeface="Roboto"/>
                <a:sym typeface="Roboto"/>
              </a:rPr>
              <a:t> Some layers were easier to pull apart than others. What do you think contributed to why this is? Why could it be better to have some that are easier to pull apart?</a:t>
            </a:r>
            <a:endParaRPr sz="1200">
              <a:solidFill>
                <a:schemeClr val="accent5"/>
              </a:solidFill>
              <a:latin typeface="Roboto"/>
              <a:ea typeface="Roboto"/>
              <a:cs typeface="Roboto"/>
              <a:sym typeface="Roboto"/>
            </a:endParaRPr>
          </a:p>
        </p:txBody>
      </p:sp>
      <p:sp>
        <p:nvSpPr>
          <p:cNvPr id="222" name="Google Shape;222;p16"/>
          <p:cNvSpPr txBox="1"/>
          <p:nvPr/>
        </p:nvSpPr>
        <p:spPr>
          <a:xfrm>
            <a:off x="895175" y="2403013"/>
            <a:ext cx="3224700" cy="840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b="1">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The outer layer in particular is made out of several materials. How many different materials did you end up identifying? What made them different?</a:t>
            </a:r>
            <a:endParaRPr sz="1200">
              <a:solidFill>
                <a:schemeClr val="dk1"/>
              </a:solidFill>
              <a:latin typeface="Roboto"/>
              <a:ea typeface="Roboto"/>
              <a:cs typeface="Roboto"/>
              <a:sym typeface="Roboto"/>
            </a:endParaRPr>
          </a:p>
        </p:txBody>
      </p:sp>
      <p:sp>
        <p:nvSpPr>
          <p:cNvPr id="223" name="Google Shape;223;p16"/>
          <p:cNvSpPr txBox="1"/>
          <p:nvPr/>
        </p:nvSpPr>
        <p:spPr>
          <a:xfrm>
            <a:off x="4975650" y="1196738"/>
            <a:ext cx="3224700" cy="84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accent5"/>
                </a:solidFill>
                <a:latin typeface="Roboto"/>
                <a:ea typeface="Roboto"/>
                <a:cs typeface="Roboto"/>
                <a:sym typeface="Roboto"/>
              </a:rPr>
              <a:t>4.</a:t>
            </a:r>
            <a:r>
              <a:rPr lang="en" sz="1200">
                <a:solidFill>
                  <a:schemeClr val="accent5"/>
                </a:solidFill>
                <a:latin typeface="Roboto"/>
                <a:ea typeface="Roboto"/>
                <a:cs typeface="Roboto"/>
                <a:sym typeface="Roboto"/>
              </a:rPr>
              <a:t> What did each material’s slipperiness allow us to conclude? What are some potential advantages and disadvantages of this, particularly in a soccer setting?</a:t>
            </a:r>
            <a:endParaRPr sz="1200">
              <a:solidFill>
                <a:schemeClr val="accent5"/>
              </a:solidFill>
              <a:latin typeface="Roboto"/>
              <a:ea typeface="Roboto"/>
              <a:cs typeface="Roboto"/>
              <a:sym typeface="Roboto"/>
            </a:endParaRPr>
          </a:p>
        </p:txBody>
      </p:sp>
      <p:sp>
        <p:nvSpPr>
          <p:cNvPr id="224" name="Google Shape;224;p16"/>
          <p:cNvSpPr txBox="1"/>
          <p:nvPr/>
        </p:nvSpPr>
        <p:spPr>
          <a:xfrm>
            <a:off x="4975525" y="3609013"/>
            <a:ext cx="3224700" cy="840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accent5"/>
                </a:solidFill>
                <a:latin typeface="Roboto"/>
                <a:ea typeface="Roboto"/>
                <a:cs typeface="Roboto"/>
                <a:sym typeface="Roboto"/>
              </a:rPr>
              <a:t>6.</a:t>
            </a:r>
            <a:r>
              <a:rPr lang="en" sz="1200">
                <a:solidFill>
                  <a:schemeClr val="accent5"/>
                </a:solidFill>
                <a:latin typeface="Roboto"/>
                <a:ea typeface="Roboto"/>
                <a:cs typeface="Roboto"/>
                <a:sym typeface="Roboto"/>
              </a:rPr>
              <a:t> Consider the soccer ball you dissected today. What do its material properties say about how well the ball can fare in different types of weather conditions and situations?</a:t>
            </a:r>
            <a:endParaRPr sz="1200">
              <a:solidFill>
                <a:schemeClr val="accent5"/>
              </a:solidFill>
              <a:latin typeface="Roboto"/>
              <a:ea typeface="Roboto"/>
              <a:cs typeface="Roboto"/>
              <a:sym typeface="Roboto"/>
            </a:endParaRPr>
          </a:p>
        </p:txBody>
      </p:sp>
      <p:sp>
        <p:nvSpPr>
          <p:cNvPr id="225" name="Google Shape;225;p16"/>
          <p:cNvSpPr txBox="1"/>
          <p:nvPr/>
        </p:nvSpPr>
        <p:spPr>
          <a:xfrm>
            <a:off x="4975600" y="2402938"/>
            <a:ext cx="3224700" cy="840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Different materials absorb water differently. How does this factor into the order of materials in the ball, and how do the materials contribute to the ball’s function?</a:t>
            </a:r>
            <a:endParaRPr sz="12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fade">
                                      <p:cBhvr>
                                        <p:cTn id="12" dur="1000"/>
                                        <p:tgtEl>
                                          <p:spTgt spid="2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gtEl>
                                        <p:attrNameLst>
                                          <p:attrName>style.visibility</p:attrName>
                                        </p:attrNameLst>
                                      </p:cBhvr>
                                      <p:to>
                                        <p:strVal val="visible"/>
                                      </p:to>
                                    </p:set>
                                    <p:animEffect transition="in" filter="fade">
                                      <p:cBhvr>
                                        <p:cTn id="17" dur="1000"/>
                                        <p:tgtEl>
                                          <p:spTgt spid="2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gtEl>
                                        <p:attrNameLst>
                                          <p:attrName>style.visibility</p:attrName>
                                        </p:attrNameLst>
                                      </p:cBhvr>
                                      <p:to>
                                        <p:strVal val="visible"/>
                                      </p:to>
                                    </p:set>
                                    <p:animEffect transition="in" filter="fade">
                                      <p:cBhvr>
                                        <p:cTn id="22" dur="1000"/>
                                        <p:tgtEl>
                                          <p:spTgt spid="2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4"/>
                                        </p:tgtEl>
                                        <p:attrNameLst>
                                          <p:attrName>style.visibility</p:attrName>
                                        </p:attrNameLst>
                                      </p:cBhvr>
                                      <p:to>
                                        <p:strVal val="visible"/>
                                      </p:to>
                                    </p:set>
                                    <p:animEffect transition="in" filter="fade">
                                      <p:cBhvr>
                                        <p:cTn id="27"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p:nvPr/>
        </p:nvSpPr>
        <p:spPr>
          <a:xfrm>
            <a:off x="2988425" y="1569750"/>
            <a:ext cx="3164427" cy="2081369"/>
          </a:xfrm>
          <a:custGeom>
            <a:avLst/>
            <a:gdLst/>
            <a:ahLst/>
            <a:cxnLst/>
            <a:rect l="l" t="t" r="r" b="b"/>
            <a:pathLst>
              <a:path w="73111" h="48088" extrusionOk="0">
                <a:moveTo>
                  <a:pt x="11037" y="2181"/>
                </a:moveTo>
                <a:lnTo>
                  <a:pt x="13781" y="4989"/>
                </a:lnTo>
                <a:lnTo>
                  <a:pt x="7408" y="4989"/>
                </a:lnTo>
                <a:cubicBezTo>
                  <a:pt x="6242" y="4061"/>
                  <a:pt x="5075" y="3111"/>
                  <a:pt x="3909" y="2181"/>
                </a:cubicBezTo>
                <a:close/>
                <a:moveTo>
                  <a:pt x="20756" y="2181"/>
                </a:moveTo>
                <a:lnTo>
                  <a:pt x="22593" y="4989"/>
                </a:lnTo>
                <a:lnTo>
                  <a:pt x="14579" y="4989"/>
                </a:lnTo>
                <a:lnTo>
                  <a:pt x="11857" y="2181"/>
                </a:lnTo>
                <a:close/>
                <a:moveTo>
                  <a:pt x="31405" y="2181"/>
                </a:moveTo>
                <a:lnTo>
                  <a:pt x="31987" y="4989"/>
                </a:lnTo>
                <a:lnTo>
                  <a:pt x="23305" y="4989"/>
                </a:lnTo>
                <a:lnTo>
                  <a:pt x="21470" y="2181"/>
                </a:lnTo>
                <a:close/>
                <a:moveTo>
                  <a:pt x="41664" y="2181"/>
                </a:moveTo>
                <a:lnTo>
                  <a:pt x="41102" y="4989"/>
                </a:lnTo>
                <a:lnTo>
                  <a:pt x="32571" y="4989"/>
                </a:lnTo>
                <a:lnTo>
                  <a:pt x="32010" y="2181"/>
                </a:lnTo>
                <a:close/>
                <a:moveTo>
                  <a:pt x="52722" y="2181"/>
                </a:moveTo>
                <a:lnTo>
                  <a:pt x="50887" y="4989"/>
                </a:lnTo>
                <a:lnTo>
                  <a:pt x="41686" y="4989"/>
                </a:lnTo>
                <a:lnTo>
                  <a:pt x="42268" y="2181"/>
                </a:lnTo>
                <a:close/>
                <a:moveTo>
                  <a:pt x="62335" y="2181"/>
                </a:moveTo>
                <a:lnTo>
                  <a:pt x="59591" y="4989"/>
                </a:lnTo>
                <a:lnTo>
                  <a:pt x="51578" y="4989"/>
                </a:lnTo>
                <a:lnTo>
                  <a:pt x="53413" y="2181"/>
                </a:lnTo>
                <a:close/>
                <a:moveTo>
                  <a:pt x="70174" y="2181"/>
                </a:moveTo>
                <a:cubicBezTo>
                  <a:pt x="69008" y="3111"/>
                  <a:pt x="67864" y="4061"/>
                  <a:pt x="66698" y="4989"/>
                </a:cubicBezTo>
                <a:lnTo>
                  <a:pt x="60391" y="4989"/>
                </a:lnTo>
                <a:lnTo>
                  <a:pt x="63133" y="2181"/>
                </a:lnTo>
                <a:close/>
                <a:moveTo>
                  <a:pt x="14342" y="5573"/>
                </a:moveTo>
                <a:lnTo>
                  <a:pt x="17755" y="9050"/>
                </a:lnTo>
                <a:lnTo>
                  <a:pt x="12485" y="9050"/>
                </a:lnTo>
                <a:cubicBezTo>
                  <a:pt x="11037" y="7883"/>
                  <a:pt x="9568" y="6739"/>
                  <a:pt x="8122" y="5573"/>
                </a:cubicBezTo>
                <a:close/>
                <a:moveTo>
                  <a:pt x="22982" y="5573"/>
                </a:moveTo>
                <a:lnTo>
                  <a:pt x="25271" y="9050"/>
                </a:lnTo>
                <a:lnTo>
                  <a:pt x="18553" y="9050"/>
                </a:lnTo>
                <a:lnTo>
                  <a:pt x="15163" y="5573"/>
                </a:lnTo>
                <a:close/>
                <a:moveTo>
                  <a:pt x="32096" y="5573"/>
                </a:moveTo>
                <a:lnTo>
                  <a:pt x="32808" y="9050"/>
                </a:lnTo>
                <a:lnTo>
                  <a:pt x="25962" y="9050"/>
                </a:lnTo>
                <a:lnTo>
                  <a:pt x="23673" y="5573"/>
                </a:lnTo>
                <a:close/>
                <a:moveTo>
                  <a:pt x="40973" y="5573"/>
                </a:moveTo>
                <a:lnTo>
                  <a:pt x="40261" y="9050"/>
                </a:lnTo>
                <a:lnTo>
                  <a:pt x="33413" y="9050"/>
                </a:lnTo>
                <a:lnTo>
                  <a:pt x="32701" y="5573"/>
                </a:lnTo>
                <a:close/>
                <a:moveTo>
                  <a:pt x="50498" y="5573"/>
                </a:moveTo>
                <a:lnTo>
                  <a:pt x="48209" y="9050"/>
                </a:lnTo>
                <a:lnTo>
                  <a:pt x="40865" y="9050"/>
                </a:lnTo>
                <a:lnTo>
                  <a:pt x="41577" y="5573"/>
                </a:lnTo>
                <a:close/>
                <a:moveTo>
                  <a:pt x="59029" y="5573"/>
                </a:moveTo>
                <a:lnTo>
                  <a:pt x="55617" y="9050"/>
                </a:lnTo>
                <a:lnTo>
                  <a:pt x="48900" y="9050"/>
                </a:lnTo>
                <a:lnTo>
                  <a:pt x="51190" y="5573"/>
                </a:lnTo>
                <a:close/>
                <a:moveTo>
                  <a:pt x="65963" y="5573"/>
                </a:moveTo>
                <a:cubicBezTo>
                  <a:pt x="64515" y="6739"/>
                  <a:pt x="63069" y="7883"/>
                  <a:pt x="61621" y="9050"/>
                </a:cubicBezTo>
                <a:lnTo>
                  <a:pt x="56437" y="9050"/>
                </a:lnTo>
                <a:lnTo>
                  <a:pt x="59829" y="5573"/>
                </a:lnTo>
                <a:close/>
                <a:moveTo>
                  <a:pt x="18316" y="9634"/>
                </a:moveTo>
                <a:lnTo>
                  <a:pt x="20583" y="11966"/>
                </a:lnTo>
                <a:lnTo>
                  <a:pt x="16091" y="11966"/>
                </a:lnTo>
                <a:cubicBezTo>
                  <a:pt x="15681" y="11642"/>
                  <a:pt x="15270" y="11296"/>
                  <a:pt x="14881" y="10973"/>
                </a:cubicBezTo>
                <a:cubicBezTo>
                  <a:pt x="14320" y="10541"/>
                  <a:pt x="13758" y="10086"/>
                  <a:pt x="13196" y="9634"/>
                </a:cubicBezTo>
                <a:close/>
                <a:moveTo>
                  <a:pt x="25660" y="9634"/>
                </a:moveTo>
                <a:lnTo>
                  <a:pt x="27172" y="11966"/>
                </a:lnTo>
                <a:lnTo>
                  <a:pt x="21404" y="11966"/>
                </a:lnTo>
                <a:lnTo>
                  <a:pt x="19137" y="9634"/>
                </a:lnTo>
                <a:close/>
                <a:moveTo>
                  <a:pt x="32938" y="9634"/>
                </a:moveTo>
                <a:lnTo>
                  <a:pt x="33413" y="11966"/>
                </a:lnTo>
                <a:lnTo>
                  <a:pt x="27863" y="11966"/>
                </a:lnTo>
                <a:lnTo>
                  <a:pt x="26351" y="9634"/>
                </a:lnTo>
                <a:close/>
                <a:moveTo>
                  <a:pt x="40152" y="9634"/>
                </a:moveTo>
                <a:lnTo>
                  <a:pt x="39677" y="11966"/>
                </a:lnTo>
                <a:lnTo>
                  <a:pt x="33997" y="11966"/>
                </a:lnTo>
                <a:lnTo>
                  <a:pt x="33522" y="9634"/>
                </a:lnTo>
                <a:close/>
                <a:moveTo>
                  <a:pt x="47820" y="9634"/>
                </a:moveTo>
                <a:lnTo>
                  <a:pt x="46308" y="11966"/>
                </a:lnTo>
                <a:lnTo>
                  <a:pt x="40261" y="11966"/>
                </a:lnTo>
                <a:lnTo>
                  <a:pt x="40736" y="9634"/>
                </a:lnTo>
                <a:close/>
                <a:moveTo>
                  <a:pt x="55055" y="9634"/>
                </a:moveTo>
                <a:lnTo>
                  <a:pt x="52788" y="11966"/>
                </a:lnTo>
                <a:lnTo>
                  <a:pt x="46999" y="11966"/>
                </a:lnTo>
                <a:lnTo>
                  <a:pt x="48532" y="9634"/>
                </a:lnTo>
                <a:close/>
                <a:moveTo>
                  <a:pt x="60887" y="9634"/>
                </a:moveTo>
                <a:cubicBezTo>
                  <a:pt x="60348" y="10086"/>
                  <a:pt x="59786" y="10541"/>
                  <a:pt x="59224" y="10973"/>
                </a:cubicBezTo>
                <a:cubicBezTo>
                  <a:pt x="58813" y="11296"/>
                  <a:pt x="58404" y="11642"/>
                  <a:pt x="57992" y="11966"/>
                </a:cubicBezTo>
                <a:lnTo>
                  <a:pt x="53586" y="11966"/>
                </a:lnTo>
                <a:lnTo>
                  <a:pt x="55855" y="9634"/>
                </a:lnTo>
                <a:close/>
                <a:moveTo>
                  <a:pt x="2181" y="3564"/>
                </a:moveTo>
                <a:cubicBezTo>
                  <a:pt x="3261" y="4428"/>
                  <a:pt x="4341" y="5292"/>
                  <a:pt x="5400" y="6155"/>
                </a:cubicBezTo>
                <a:lnTo>
                  <a:pt x="5400" y="12765"/>
                </a:lnTo>
                <a:cubicBezTo>
                  <a:pt x="4341" y="12096"/>
                  <a:pt x="3261" y="11426"/>
                  <a:pt x="2181" y="10757"/>
                </a:cubicBezTo>
                <a:lnTo>
                  <a:pt x="2181" y="3564"/>
                </a:lnTo>
                <a:close/>
                <a:moveTo>
                  <a:pt x="70888" y="4407"/>
                </a:moveTo>
                <a:lnTo>
                  <a:pt x="70888" y="11166"/>
                </a:lnTo>
                <a:cubicBezTo>
                  <a:pt x="70024" y="11707"/>
                  <a:pt x="69181" y="12226"/>
                  <a:pt x="68317" y="12765"/>
                </a:cubicBezTo>
                <a:lnTo>
                  <a:pt x="68317" y="6458"/>
                </a:lnTo>
                <a:cubicBezTo>
                  <a:pt x="69181" y="5767"/>
                  <a:pt x="70024" y="5098"/>
                  <a:pt x="70888" y="4407"/>
                </a:cubicBezTo>
                <a:close/>
                <a:moveTo>
                  <a:pt x="6135" y="6739"/>
                </a:moveTo>
                <a:cubicBezTo>
                  <a:pt x="7258" y="7647"/>
                  <a:pt x="8358" y="8531"/>
                  <a:pt x="9481" y="9418"/>
                </a:cubicBezTo>
                <a:lnTo>
                  <a:pt x="9481" y="15293"/>
                </a:lnTo>
                <a:cubicBezTo>
                  <a:pt x="8358" y="14601"/>
                  <a:pt x="7258" y="13910"/>
                  <a:pt x="6135" y="13219"/>
                </a:cubicBezTo>
                <a:lnTo>
                  <a:pt x="6135" y="6739"/>
                </a:lnTo>
                <a:close/>
                <a:moveTo>
                  <a:pt x="67582" y="7042"/>
                </a:moveTo>
                <a:lnTo>
                  <a:pt x="67582" y="13219"/>
                </a:lnTo>
                <a:cubicBezTo>
                  <a:pt x="66482" y="13910"/>
                  <a:pt x="65358" y="14601"/>
                  <a:pt x="64256" y="15293"/>
                </a:cubicBezTo>
                <a:lnTo>
                  <a:pt x="64256" y="9720"/>
                </a:lnTo>
                <a:cubicBezTo>
                  <a:pt x="65358" y="8834"/>
                  <a:pt x="66482" y="7927"/>
                  <a:pt x="67582" y="7042"/>
                </a:cubicBezTo>
                <a:close/>
                <a:moveTo>
                  <a:pt x="21145" y="12549"/>
                </a:moveTo>
                <a:lnTo>
                  <a:pt x="24557" y="16027"/>
                </a:lnTo>
                <a:lnTo>
                  <a:pt x="20151" y="16027"/>
                </a:lnTo>
                <a:cubicBezTo>
                  <a:pt x="20108" y="15552"/>
                  <a:pt x="20001" y="15097"/>
                  <a:pt x="19719" y="14861"/>
                </a:cubicBezTo>
                <a:cubicBezTo>
                  <a:pt x="18748" y="14083"/>
                  <a:pt x="17775" y="13326"/>
                  <a:pt x="16825" y="12549"/>
                </a:cubicBezTo>
                <a:close/>
                <a:moveTo>
                  <a:pt x="27561" y="12549"/>
                </a:moveTo>
                <a:lnTo>
                  <a:pt x="29850" y="16027"/>
                </a:lnTo>
                <a:lnTo>
                  <a:pt x="25249" y="16027"/>
                </a:lnTo>
                <a:lnTo>
                  <a:pt x="25249" y="15897"/>
                </a:lnTo>
                <a:lnTo>
                  <a:pt x="21966" y="12549"/>
                </a:lnTo>
                <a:close/>
                <a:moveTo>
                  <a:pt x="33522" y="12549"/>
                </a:moveTo>
                <a:lnTo>
                  <a:pt x="34234" y="16027"/>
                </a:lnTo>
                <a:lnTo>
                  <a:pt x="30476" y="16027"/>
                </a:lnTo>
                <a:lnTo>
                  <a:pt x="30476" y="15941"/>
                </a:lnTo>
                <a:lnTo>
                  <a:pt x="28252" y="12549"/>
                </a:lnTo>
                <a:close/>
                <a:moveTo>
                  <a:pt x="39547" y="12549"/>
                </a:moveTo>
                <a:lnTo>
                  <a:pt x="38835" y="16027"/>
                </a:lnTo>
                <a:lnTo>
                  <a:pt x="34818" y="16027"/>
                </a:lnTo>
                <a:lnTo>
                  <a:pt x="34104" y="12549"/>
                </a:lnTo>
                <a:close/>
                <a:moveTo>
                  <a:pt x="45920" y="12549"/>
                </a:moveTo>
                <a:lnTo>
                  <a:pt x="43694" y="15941"/>
                </a:lnTo>
                <a:lnTo>
                  <a:pt x="43694" y="16027"/>
                </a:lnTo>
                <a:lnTo>
                  <a:pt x="39440" y="16027"/>
                </a:lnTo>
                <a:lnTo>
                  <a:pt x="40152" y="12549"/>
                </a:lnTo>
                <a:close/>
                <a:moveTo>
                  <a:pt x="52204" y="12549"/>
                </a:moveTo>
                <a:lnTo>
                  <a:pt x="49007" y="15811"/>
                </a:lnTo>
                <a:lnTo>
                  <a:pt x="48921" y="15897"/>
                </a:lnTo>
                <a:lnTo>
                  <a:pt x="48921" y="16027"/>
                </a:lnTo>
                <a:lnTo>
                  <a:pt x="44342" y="16027"/>
                </a:lnTo>
                <a:lnTo>
                  <a:pt x="46611" y="12549"/>
                </a:lnTo>
                <a:close/>
                <a:moveTo>
                  <a:pt x="57281" y="12549"/>
                </a:moveTo>
                <a:cubicBezTo>
                  <a:pt x="56308" y="13326"/>
                  <a:pt x="55357" y="14083"/>
                  <a:pt x="54386" y="14861"/>
                </a:cubicBezTo>
                <a:cubicBezTo>
                  <a:pt x="54084" y="15097"/>
                  <a:pt x="53975" y="15552"/>
                  <a:pt x="53954" y="16027"/>
                </a:cubicBezTo>
                <a:lnTo>
                  <a:pt x="49612" y="16027"/>
                </a:lnTo>
                <a:lnTo>
                  <a:pt x="53025" y="12549"/>
                </a:lnTo>
                <a:close/>
                <a:moveTo>
                  <a:pt x="10195" y="10000"/>
                </a:moveTo>
                <a:cubicBezTo>
                  <a:pt x="10973" y="10627"/>
                  <a:pt x="11728" y="11232"/>
                  <a:pt x="12485" y="11837"/>
                </a:cubicBezTo>
                <a:cubicBezTo>
                  <a:pt x="12830" y="12117"/>
                  <a:pt x="13196" y="12398"/>
                  <a:pt x="13542" y="12678"/>
                </a:cubicBezTo>
                <a:lnTo>
                  <a:pt x="13542" y="17819"/>
                </a:lnTo>
                <a:cubicBezTo>
                  <a:pt x="12419" y="17128"/>
                  <a:pt x="11318" y="16436"/>
                  <a:pt x="10195" y="15745"/>
                </a:cubicBezTo>
                <a:lnTo>
                  <a:pt x="10195" y="10000"/>
                </a:lnTo>
                <a:close/>
                <a:moveTo>
                  <a:pt x="63522" y="10302"/>
                </a:moveTo>
                <a:lnTo>
                  <a:pt x="63522" y="15745"/>
                </a:lnTo>
                <a:cubicBezTo>
                  <a:pt x="62421" y="16436"/>
                  <a:pt x="61298" y="17128"/>
                  <a:pt x="60175" y="17819"/>
                </a:cubicBezTo>
                <a:lnTo>
                  <a:pt x="60175" y="12981"/>
                </a:lnTo>
                <a:cubicBezTo>
                  <a:pt x="60650" y="12614"/>
                  <a:pt x="61125" y="12226"/>
                  <a:pt x="61600" y="11837"/>
                </a:cubicBezTo>
                <a:cubicBezTo>
                  <a:pt x="62248" y="11339"/>
                  <a:pt x="62896" y="10821"/>
                  <a:pt x="63522" y="10302"/>
                </a:cubicBezTo>
                <a:close/>
                <a:moveTo>
                  <a:pt x="2181" y="11621"/>
                </a:moveTo>
                <a:cubicBezTo>
                  <a:pt x="3261" y="12290"/>
                  <a:pt x="4341" y="12960"/>
                  <a:pt x="5400" y="13608"/>
                </a:cubicBezTo>
                <a:lnTo>
                  <a:pt x="5400" y="19612"/>
                </a:lnTo>
                <a:cubicBezTo>
                  <a:pt x="4341" y="19115"/>
                  <a:pt x="3261" y="18619"/>
                  <a:pt x="2181" y="18121"/>
                </a:cubicBezTo>
                <a:lnTo>
                  <a:pt x="2181" y="11621"/>
                </a:lnTo>
                <a:close/>
                <a:moveTo>
                  <a:pt x="70888" y="12030"/>
                </a:moveTo>
                <a:lnTo>
                  <a:pt x="70888" y="18424"/>
                </a:lnTo>
                <a:cubicBezTo>
                  <a:pt x="70024" y="18812"/>
                  <a:pt x="69181" y="19224"/>
                  <a:pt x="68317" y="19612"/>
                </a:cubicBezTo>
                <a:lnTo>
                  <a:pt x="68317" y="13608"/>
                </a:lnTo>
                <a:cubicBezTo>
                  <a:pt x="69181" y="13090"/>
                  <a:pt x="70024" y="12549"/>
                  <a:pt x="70888" y="12030"/>
                </a:cubicBezTo>
                <a:close/>
                <a:moveTo>
                  <a:pt x="59461" y="13565"/>
                </a:moveTo>
                <a:lnTo>
                  <a:pt x="59461" y="18251"/>
                </a:lnTo>
                <a:cubicBezTo>
                  <a:pt x="58360" y="18942"/>
                  <a:pt x="57281" y="19612"/>
                  <a:pt x="56178" y="20304"/>
                </a:cubicBezTo>
                <a:lnTo>
                  <a:pt x="56178" y="18078"/>
                </a:lnTo>
                <a:lnTo>
                  <a:pt x="56178" y="16200"/>
                </a:lnTo>
                <a:cubicBezTo>
                  <a:pt x="56201" y="16177"/>
                  <a:pt x="56221" y="16177"/>
                  <a:pt x="56244" y="16157"/>
                </a:cubicBezTo>
                <a:cubicBezTo>
                  <a:pt x="57301" y="15293"/>
                  <a:pt x="58381" y="14429"/>
                  <a:pt x="59461" y="13565"/>
                </a:cubicBezTo>
                <a:close/>
                <a:moveTo>
                  <a:pt x="14276" y="13262"/>
                </a:moveTo>
                <a:cubicBezTo>
                  <a:pt x="15465" y="14233"/>
                  <a:pt x="16652" y="15184"/>
                  <a:pt x="17862" y="16157"/>
                </a:cubicBezTo>
                <a:cubicBezTo>
                  <a:pt x="17884" y="16177"/>
                  <a:pt x="17905" y="16177"/>
                  <a:pt x="17927" y="16200"/>
                </a:cubicBezTo>
                <a:lnTo>
                  <a:pt x="17927" y="18078"/>
                </a:lnTo>
                <a:lnTo>
                  <a:pt x="17927" y="20520"/>
                </a:lnTo>
                <a:cubicBezTo>
                  <a:pt x="16695" y="19763"/>
                  <a:pt x="15486" y="19008"/>
                  <a:pt x="14276" y="18251"/>
                </a:cubicBezTo>
                <a:lnTo>
                  <a:pt x="14276" y="13262"/>
                </a:lnTo>
                <a:close/>
                <a:moveTo>
                  <a:pt x="24666" y="16609"/>
                </a:moveTo>
                <a:lnTo>
                  <a:pt x="24666" y="20670"/>
                </a:lnTo>
                <a:lnTo>
                  <a:pt x="20087" y="20670"/>
                </a:lnTo>
                <a:lnTo>
                  <a:pt x="20087" y="17755"/>
                </a:lnTo>
                <a:cubicBezTo>
                  <a:pt x="20087" y="17473"/>
                  <a:pt x="20131" y="17041"/>
                  <a:pt x="20151" y="16609"/>
                </a:cubicBezTo>
                <a:close/>
                <a:moveTo>
                  <a:pt x="29893" y="16609"/>
                </a:moveTo>
                <a:lnTo>
                  <a:pt x="29893" y="20670"/>
                </a:lnTo>
                <a:lnTo>
                  <a:pt x="25249" y="20670"/>
                </a:lnTo>
                <a:lnTo>
                  <a:pt x="25249" y="16609"/>
                </a:lnTo>
                <a:close/>
                <a:moveTo>
                  <a:pt x="34299" y="16609"/>
                </a:moveTo>
                <a:lnTo>
                  <a:pt x="34299" y="20670"/>
                </a:lnTo>
                <a:lnTo>
                  <a:pt x="30476" y="20670"/>
                </a:lnTo>
                <a:lnTo>
                  <a:pt x="30476" y="16609"/>
                </a:lnTo>
                <a:close/>
                <a:moveTo>
                  <a:pt x="38792" y="16609"/>
                </a:moveTo>
                <a:lnTo>
                  <a:pt x="38792" y="20670"/>
                </a:lnTo>
                <a:lnTo>
                  <a:pt x="34882" y="20670"/>
                </a:lnTo>
                <a:lnTo>
                  <a:pt x="34882" y="16609"/>
                </a:lnTo>
                <a:close/>
                <a:moveTo>
                  <a:pt x="43694" y="16609"/>
                </a:moveTo>
                <a:lnTo>
                  <a:pt x="43694" y="20670"/>
                </a:lnTo>
                <a:lnTo>
                  <a:pt x="39374" y="20670"/>
                </a:lnTo>
                <a:lnTo>
                  <a:pt x="39374" y="16609"/>
                </a:lnTo>
                <a:close/>
                <a:moveTo>
                  <a:pt x="48921" y="16609"/>
                </a:moveTo>
                <a:lnTo>
                  <a:pt x="48921" y="20670"/>
                </a:lnTo>
                <a:lnTo>
                  <a:pt x="44278" y="20670"/>
                </a:lnTo>
                <a:lnTo>
                  <a:pt x="44278" y="16609"/>
                </a:lnTo>
                <a:close/>
                <a:moveTo>
                  <a:pt x="53932" y="16609"/>
                </a:moveTo>
                <a:cubicBezTo>
                  <a:pt x="53954" y="17041"/>
                  <a:pt x="53997" y="17473"/>
                  <a:pt x="53997" y="17755"/>
                </a:cubicBezTo>
                <a:lnTo>
                  <a:pt x="53997" y="20670"/>
                </a:lnTo>
                <a:lnTo>
                  <a:pt x="49505" y="20670"/>
                </a:lnTo>
                <a:lnTo>
                  <a:pt x="49505" y="16609"/>
                </a:lnTo>
                <a:close/>
                <a:moveTo>
                  <a:pt x="6135" y="14061"/>
                </a:moveTo>
                <a:cubicBezTo>
                  <a:pt x="7258" y="14752"/>
                  <a:pt x="8358" y="15443"/>
                  <a:pt x="9481" y="16134"/>
                </a:cubicBezTo>
                <a:lnTo>
                  <a:pt x="9481" y="21470"/>
                </a:lnTo>
                <a:cubicBezTo>
                  <a:pt x="8358" y="20972"/>
                  <a:pt x="7258" y="20454"/>
                  <a:pt x="6135" y="19936"/>
                </a:cubicBezTo>
                <a:lnTo>
                  <a:pt x="6135" y="14061"/>
                </a:lnTo>
                <a:close/>
                <a:moveTo>
                  <a:pt x="67582" y="14061"/>
                </a:moveTo>
                <a:lnTo>
                  <a:pt x="67582" y="19936"/>
                </a:lnTo>
                <a:cubicBezTo>
                  <a:pt x="66482" y="20454"/>
                  <a:pt x="65358" y="20972"/>
                  <a:pt x="64256" y="21470"/>
                </a:cubicBezTo>
                <a:lnTo>
                  <a:pt x="64256" y="16134"/>
                </a:lnTo>
                <a:cubicBezTo>
                  <a:pt x="65358" y="15443"/>
                  <a:pt x="66482" y="14752"/>
                  <a:pt x="67582" y="14061"/>
                </a:cubicBezTo>
                <a:close/>
                <a:moveTo>
                  <a:pt x="10195" y="16589"/>
                </a:moveTo>
                <a:cubicBezTo>
                  <a:pt x="11318" y="17280"/>
                  <a:pt x="12419" y="17971"/>
                  <a:pt x="13542" y="18662"/>
                </a:cubicBezTo>
                <a:lnTo>
                  <a:pt x="13542" y="23348"/>
                </a:lnTo>
                <a:cubicBezTo>
                  <a:pt x="12419" y="22830"/>
                  <a:pt x="11318" y="22334"/>
                  <a:pt x="10195" y="21815"/>
                </a:cubicBezTo>
                <a:lnTo>
                  <a:pt x="10195" y="16589"/>
                </a:lnTo>
                <a:close/>
                <a:moveTo>
                  <a:pt x="63522" y="16589"/>
                </a:moveTo>
                <a:lnTo>
                  <a:pt x="63522" y="21815"/>
                </a:lnTo>
                <a:cubicBezTo>
                  <a:pt x="62421" y="22334"/>
                  <a:pt x="61298" y="22830"/>
                  <a:pt x="60175" y="23348"/>
                </a:cubicBezTo>
                <a:lnTo>
                  <a:pt x="60175" y="18662"/>
                </a:lnTo>
                <a:cubicBezTo>
                  <a:pt x="61298" y="17971"/>
                  <a:pt x="62421" y="17280"/>
                  <a:pt x="63522" y="16589"/>
                </a:cubicBezTo>
                <a:close/>
                <a:moveTo>
                  <a:pt x="59461" y="19115"/>
                </a:moveTo>
                <a:lnTo>
                  <a:pt x="59461" y="23673"/>
                </a:lnTo>
                <a:cubicBezTo>
                  <a:pt x="58360" y="24191"/>
                  <a:pt x="57281" y="24687"/>
                  <a:pt x="56178" y="25185"/>
                </a:cubicBezTo>
                <a:lnTo>
                  <a:pt x="56178" y="21145"/>
                </a:lnTo>
                <a:cubicBezTo>
                  <a:pt x="57281" y="20476"/>
                  <a:pt x="58360" y="19785"/>
                  <a:pt x="59461" y="19115"/>
                </a:cubicBezTo>
                <a:close/>
                <a:moveTo>
                  <a:pt x="24666" y="21254"/>
                </a:moveTo>
                <a:lnTo>
                  <a:pt x="24666" y="25314"/>
                </a:lnTo>
                <a:lnTo>
                  <a:pt x="20087" y="25314"/>
                </a:lnTo>
                <a:lnTo>
                  <a:pt x="20087" y="21254"/>
                </a:lnTo>
                <a:close/>
                <a:moveTo>
                  <a:pt x="29893" y="21254"/>
                </a:moveTo>
                <a:lnTo>
                  <a:pt x="29893" y="25314"/>
                </a:lnTo>
                <a:lnTo>
                  <a:pt x="25249" y="25314"/>
                </a:lnTo>
                <a:lnTo>
                  <a:pt x="25249" y="21254"/>
                </a:lnTo>
                <a:close/>
                <a:moveTo>
                  <a:pt x="34299" y="21254"/>
                </a:moveTo>
                <a:lnTo>
                  <a:pt x="34299" y="25314"/>
                </a:lnTo>
                <a:lnTo>
                  <a:pt x="30476" y="25314"/>
                </a:lnTo>
                <a:lnTo>
                  <a:pt x="30476" y="21254"/>
                </a:lnTo>
                <a:close/>
                <a:moveTo>
                  <a:pt x="38792" y="21254"/>
                </a:moveTo>
                <a:lnTo>
                  <a:pt x="38792" y="25314"/>
                </a:lnTo>
                <a:lnTo>
                  <a:pt x="34882" y="25314"/>
                </a:lnTo>
                <a:lnTo>
                  <a:pt x="34882" y="21254"/>
                </a:lnTo>
                <a:close/>
                <a:moveTo>
                  <a:pt x="43694" y="21254"/>
                </a:moveTo>
                <a:lnTo>
                  <a:pt x="43694" y="25314"/>
                </a:lnTo>
                <a:lnTo>
                  <a:pt x="39374" y="25314"/>
                </a:lnTo>
                <a:lnTo>
                  <a:pt x="39374" y="21254"/>
                </a:lnTo>
                <a:close/>
                <a:moveTo>
                  <a:pt x="48921" y="21254"/>
                </a:moveTo>
                <a:lnTo>
                  <a:pt x="48921" y="25314"/>
                </a:lnTo>
                <a:lnTo>
                  <a:pt x="44278" y="25314"/>
                </a:lnTo>
                <a:lnTo>
                  <a:pt x="44278" y="21254"/>
                </a:lnTo>
                <a:close/>
                <a:moveTo>
                  <a:pt x="53997" y="21254"/>
                </a:moveTo>
                <a:lnTo>
                  <a:pt x="53997" y="25314"/>
                </a:lnTo>
                <a:lnTo>
                  <a:pt x="49505" y="25314"/>
                </a:lnTo>
                <a:lnTo>
                  <a:pt x="49505" y="21254"/>
                </a:lnTo>
                <a:close/>
                <a:moveTo>
                  <a:pt x="14276" y="19115"/>
                </a:moveTo>
                <a:cubicBezTo>
                  <a:pt x="15486" y="19872"/>
                  <a:pt x="16695" y="20627"/>
                  <a:pt x="17927" y="21383"/>
                </a:cubicBezTo>
                <a:lnTo>
                  <a:pt x="17927" y="25358"/>
                </a:lnTo>
                <a:cubicBezTo>
                  <a:pt x="16695" y="24796"/>
                  <a:pt x="15486" y="24235"/>
                  <a:pt x="14276" y="23673"/>
                </a:cubicBezTo>
                <a:lnTo>
                  <a:pt x="14276" y="19115"/>
                </a:lnTo>
                <a:close/>
                <a:moveTo>
                  <a:pt x="2181" y="18921"/>
                </a:moveTo>
                <a:cubicBezTo>
                  <a:pt x="3261" y="19417"/>
                  <a:pt x="4341" y="19915"/>
                  <a:pt x="5400" y="20411"/>
                </a:cubicBezTo>
                <a:lnTo>
                  <a:pt x="5400" y="26458"/>
                </a:lnTo>
                <a:cubicBezTo>
                  <a:pt x="4341" y="26178"/>
                  <a:pt x="3261" y="25876"/>
                  <a:pt x="2181" y="25574"/>
                </a:cubicBezTo>
                <a:lnTo>
                  <a:pt x="2181" y="18921"/>
                </a:lnTo>
                <a:close/>
                <a:moveTo>
                  <a:pt x="70888" y="19224"/>
                </a:moveTo>
                <a:lnTo>
                  <a:pt x="70888" y="25746"/>
                </a:lnTo>
                <a:cubicBezTo>
                  <a:pt x="70024" y="25983"/>
                  <a:pt x="69181" y="26222"/>
                  <a:pt x="68317" y="26458"/>
                </a:cubicBezTo>
                <a:lnTo>
                  <a:pt x="68317" y="20411"/>
                </a:lnTo>
                <a:cubicBezTo>
                  <a:pt x="69181" y="20001"/>
                  <a:pt x="70024" y="19612"/>
                  <a:pt x="70888" y="19224"/>
                </a:cubicBezTo>
                <a:close/>
                <a:moveTo>
                  <a:pt x="6135" y="20736"/>
                </a:moveTo>
                <a:cubicBezTo>
                  <a:pt x="7258" y="21254"/>
                  <a:pt x="8358" y="21772"/>
                  <a:pt x="9481" y="22268"/>
                </a:cubicBezTo>
                <a:lnTo>
                  <a:pt x="9481" y="27604"/>
                </a:lnTo>
                <a:cubicBezTo>
                  <a:pt x="8358" y="27279"/>
                  <a:pt x="7258" y="26977"/>
                  <a:pt x="6135" y="26674"/>
                </a:cubicBezTo>
                <a:lnTo>
                  <a:pt x="6135" y="20736"/>
                </a:lnTo>
                <a:close/>
                <a:moveTo>
                  <a:pt x="67582" y="20736"/>
                </a:moveTo>
                <a:lnTo>
                  <a:pt x="67582" y="26674"/>
                </a:lnTo>
                <a:cubicBezTo>
                  <a:pt x="66482" y="26977"/>
                  <a:pt x="65358" y="27279"/>
                  <a:pt x="64256" y="27604"/>
                </a:cubicBezTo>
                <a:lnTo>
                  <a:pt x="64256" y="22268"/>
                </a:lnTo>
                <a:cubicBezTo>
                  <a:pt x="65358" y="21772"/>
                  <a:pt x="66482" y="21254"/>
                  <a:pt x="67582" y="20736"/>
                </a:cubicBezTo>
                <a:close/>
                <a:moveTo>
                  <a:pt x="10195" y="22614"/>
                </a:moveTo>
                <a:cubicBezTo>
                  <a:pt x="11318" y="23111"/>
                  <a:pt x="12419" y="23630"/>
                  <a:pt x="13542" y="24148"/>
                </a:cubicBezTo>
                <a:lnTo>
                  <a:pt x="13542" y="28727"/>
                </a:lnTo>
                <a:cubicBezTo>
                  <a:pt x="12419" y="28425"/>
                  <a:pt x="11318" y="28100"/>
                  <a:pt x="10195" y="27797"/>
                </a:cubicBezTo>
                <a:lnTo>
                  <a:pt x="10195" y="22614"/>
                </a:lnTo>
                <a:close/>
                <a:moveTo>
                  <a:pt x="63522" y="22614"/>
                </a:moveTo>
                <a:lnTo>
                  <a:pt x="63522" y="27797"/>
                </a:lnTo>
                <a:cubicBezTo>
                  <a:pt x="62421" y="28100"/>
                  <a:pt x="61298" y="28425"/>
                  <a:pt x="60175" y="28727"/>
                </a:cubicBezTo>
                <a:lnTo>
                  <a:pt x="60175" y="24148"/>
                </a:lnTo>
                <a:cubicBezTo>
                  <a:pt x="61298" y="23630"/>
                  <a:pt x="62421" y="23111"/>
                  <a:pt x="63522" y="22614"/>
                </a:cubicBezTo>
                <a:close/>
                <a:moveTo>
                  <a:pt x="59461" y="24471"/>
                </a:moveTo>
                <a:lnTo>
                  <a:pt x="59461" y="28921"/>
                </a:lnTo>
                <a:cubicBezTo>
                  <a:pt x="58360" y="29223"/>
                  <a:pt x="57281" y="29525"/>
                  <a:pt x="56178" y="29850"/>
                </a:cubicBezTo>
                <a:lnTo>
                  <a:pt x="56178" y="25983"/>
                </a:lnTo>
                <a:cubicBezTo>
                  <a:pt x="57281" y="25487"/>
                  <a:pt x="58360" y="24990"/>
                  <a:pt x="59461" y="24471"/>
                </a:cubicBezTo>
                <a:close/>
                <a:moveTo>
                  <a:pt x="14276" y="24471"/>
                </a:moveTo>
                <a:cubicBezTo>
                  <a:pt x="15486" y="25033"/>
                  <a:pt x="16695" y="25594"/>
                  <a:pt x="17927" y="26156"/>
                </a:cubicBezTo>
                <a:lnTo>
                  <a:pt x="17927" y="29937"/>
                </a:lnTo>
                <a:cubicBezTo>
                  <a:pt x="16695" y="29612"/>
                  <a:pt x="15486" y="29266"/>
                  <a:pt x="14276" y="28921"/>
                </a:cubicBezTo>
                <a:lnTo>
                  <a:pt x="14276" y="24471"/>
                </a:lnTo>
                <a:close/>
                <a:moveTo>
                  <a:pt x="24666" y="25897"/>
                </a:moveTo>
                <a:lnTo>
                  <a:pt x="24666" y="29980"/>
                </a:lnTo>
                <a:lnTo>
                  <a:pt x="20087" y="29980"/>
                </a:lnTo>
                <a:lnTo>
                  <a:pt x="20087" y="25897"/>
                </a:lnTo>
                <a:close/>
                <a:moveTo>
                  <a:pt x="29893" y="25897"/>
                </a:moveTo>
                <a:lnTo>
                  <a:pt x="29893" y="29980"/>
                </a:lnTo>
                <a:lnTo>
                  <a:pt x="25249" y="29980"/>
                </a:lnTo>
                <a:lnTo>
                  <a:pt x="25249" y="25897"/>
                </a:lnTo>
                <a:close/>
                <a:moveTo>
                  <a:pt x="34299" y="25897"/>
                </a:moveTo>
                <a:lnTo>
                  <a:pt x="34299" y="29980"/>
                </a:lnTo>
                <a:lnTo>
                  <a:pt x="30476" y="29980"/>
                </a:lnTo>
                <a:lnTo>
                  <a:pt x="30476" y="25897"/>
                </a:lnTo>
                <a:close/>
                <a:moveTo>
                  <a:pt x="38792" y="25897"/>
                </a:moveTo>
                <a:lnTo>
                  <a:pt x="38792" y="29980"/>
                </a:lnTo>
                <a:lnTo>
                  <a:pt x="34882" y="29980"/>
                </a:lnTo>
                <a:lnTo>
                  <a:pt x="34882" y="25897"/>
                </a:lnTo>
                <a:close/>
                <a:moveTo>
                  <a:pt x="43694" y="25897"/>
                </a:moveTo>
                <a:lnTo>
                  <a:pt x="43694" y="29980"/>
                </a:lnTo>
                <a:lnTo>
                  <a:pt x="39374" y="29980"/>
                </a:lnTo>
                <a:lnTo>
                  <a:pt x="39374" y="25897"/>
                </a:lnTo>
                <a:close/>
                <a:moveTo>
                  <a:pt x="48921" y="25897"/>
                </a:moveTo>
                <a:lnTo>
                  <a:pt x="48921" y="29980"/>
                </a:lnTo>
                <a:lnTo>
                  <a:pt x="44278" y="29980"/>
                </a:lnTo>
                <a:lnTo>
                  <a:pt x="44278" y="25897"/>
                </a:lnTo>
                <a:close/>
                <a:moveTo>
                  <a:pt x="53997" y="25897"/>
                </a:moveTo>
                <a:lnTo>
                  <a:pt x="53997" y="29980"/>
                </a:lnTo>
                <a:lnTo>
                  <a:pt x="49505" y="29980"/>
                </a:lnTo>
                <a:lnTo>
                  <a:pt x="49505" y="25897"/>
                </a:lnTo>
                <a:close/>
                <a:moveTo>
                  <a:pt x="2181" y="26329"/>
                </a:moveTo>
                <a:cubicBezTo>
                  <a:pt x="3261" y="26631"/>
                  <a:pt x="4341" y="26913"/>
                  <a:pt x="5400" y="27215"/>
                </a:cubicBezTo>
                <a:lnTo>
                  <a:pt x="5400" y="33176"/>
                </a:lnTo>
                <a:cubicBezTo>
                  <a:pt x="4341" y="33090"/>
                  <a:pt x="3261" y="33004"/>
                  <a:pt x="2181" y="32917"/>
                </a:cubicBezTo>
                <a:lnTo>
                  <a:pt x="2181" y="26329"/>
                </a:lnTo>
                <a:close/>
                <a:moveTo>
                  <a:pt x="70888" y="26502"/>
                </a:moveTo>
                <a:lnTo>
                  <a:pt x="70888" y="32960"/>
                </a:lnTo>
                <a:cubicBezTo>
                  <a:pt x="70024" y="33047"/>
                  <a:pt x="69181" y="33111"/>
                  <a:pt x="68317" y="33176"/>
                </a:cubicBezTo>
                <a:lnTo>
                  <a:pt x="68317" y="27215"/>
                </a:lnTo>
                <a:cubicBezTo>
                  <a:pt x="69181" y="26977"/>
                  <a:pt x="70024" y="26740"/>
                  <a:pt x="70888" y="26502"/>
                </a:cubicBezTo>
                <a:close/>
                <a:moveTo>
                  <a:pt x="6135" y="27431"/>
                </a:moveTo>
                <a:cubicBezTo>
                  <a:pt x="7258" y="27734"/>
                  <a:pt x="8358" y="28036"/>
                  <a:pt x="9481" y="28359"/>
                </a:cubicBezTo>
                <a:lnTo>
                  <a:pt x="9481" y="33522"/>
                </a:lnTo>
                <a:cubicBezTo>
                  <a:pt x="8358" y="33436"/>
                  <a:pt x="7258" y="33327"/>
                  <a:pt x="6135" y="33240"/>
                </a:cubicBezTo>
                <a:lnTo>
                  <a:pt x="6135" y="27431"/>
                </a:lnTo>
                <a:close/>
                <a:moveTo>
                  <a:pt x="67582" y="27431"/>
                </a:moveTo>
                <a:lnTo>
                  <a:pt x="67582" y="33240"/>
                </a:lnTo>
                <a:cubicBezTo>
                  <a:pt x="66482" y="33327"/>
                  <a:pt x="65358" y="33436"/>
                  <a:pt x="64256" y="33522"/>
                </a:cubicBezTo>
                <a:lnTo>
                  <a:pt x="64256" y="28359"/>
                </a:lnTo>
                <a:cubicBezTo>
                  <a:pt x="65358" y="28036"/>
                  <a:pt x="66482" y="27734"/>
                  <a:pt x="67582" y="27431"/>
                </a:cubicBezTo>
                <a:close/>
                <a:moveTo>
                  <a:pt x="10195" y="28554"/>
                </a:moveTo>
                <a:cubicBezTo>
                  <a:pt x="11318" y="28857"/>
                  <a:pt x="12419" y="29180"/>
                  <a:pt x="13542" y="29482"/>
                </a:cubicBezTo>
                <a:lnTo>
                  <a:pt x="13542" y="33845"/>
                </a:lnTo>
                <a:cubicBezTo>
                  <a:pt x="12419" y="33759"/>
                  <a:pt x="11318" y="33672"/>
                  <a:pt x="10195" y="33586"/>
                </a:cubicBezTo>
                <a:lnTo>
                  <a:pt x="10195" y="28554"/>
                </a:lnTo>
                <a:close/>
                <a:moveTo>
                  <a:pt x="63522" y="28554"/>
                </a:moveTo>
                <a:lnTo>
                  <a:pt x="63522" y="33586"/>
                </a:lnTo>
                <a:cubicBezTo>
                  <a:pt x="62421" y="33672"/>
                  <a:pt x="61298" y="33759"/>
                  <a:pt x="60175" y="33845"/>
                </a:cubicBezTo>
                <a:lnTo>
                  <a:pt x="60175" y="29482"/>
                </a:lnTo>
                <a:cubicBezTo>
                  <a:pt x="61298" y="29180"/>
                  <a:pt x="62421" y="28857"/>
                  <a:pt x="63522" y="28554"/>
                </a:cubicBezTo>
                <a:close/>
                <a:moveTo>
                  <a:pt x="24666" y="30541"/>
                </a:moveTo>
                <a:lnTo>
                  <a:pt x="24666" y="34040"/>
                </a:lnTo>
                <a:lnTo>
                  <a:pt x="20087" y="34040"/>
                </a:lnTo>
                <a:lnTo>
                  <a:pt x="20087" y="30541"/>
                </a:lnTo>
                <a:close/>
                <a:moveTo>
                  <a:pt x="29893" y="30541"/>
                </a:moveTo>
                <a:lnTo>
                  <a:pt x="29893" y="34040"/>
                </a:lnTo>
                <a:lnTo>
                  <a:pt x="25249" y="34040"/>
                </a:lnTo>
                <a:lnTo>
                  <a:pt x="25249" y="30541"/>
                </a:lnTo>
                <a:close/>
                <a:moveTo>
                  <a:pt x="34299" y="30541"/>
                </a:moveTo>
                <a:lnTo>
                  <a:pt x="34299" y="34040"/>
                </a:lnTo>
                <a:lnTo>
                  <a:pt x="30476" y="34040"/>
                </a:lnTo>
                <a:lnTo>
                  <a:pt x="30476" y="30541"/>
                </a:lnTo>
                <a:close/>
                <a:moveTo>
                  <a:pt x="38792" y="30541"/>
                </a:moveTo>
                <a:lnTo>
                  <a:pt x="38792" y="34040"/>
                </a:lnTo>
                <a:lnTo>
                  <a:pt x="34882" y="34040"/>
                </a:lnTo>
                <a:lnTo>
                  <a:pt x="34882" y="30541"/>
                </a:lnTo>
                <a:close/>
                <a:moveTo>
                  <a:pt x="43694" y="30541"/>
                </a:moveTo>
                <a:lnTo>
                  <a:pt x="43694" y="34040"/>
                </a:lnTo>
                <a:lnTo>
                  <a:pt x="39374" y="34040"/>
                </a:lnTo>
                <a:lnTo>
                  <a:pt x="39374" y="30541"/>
                </a:lnTo>
                <a:close/>
                <a:moveTo>
                  <a:pt x="48921" y="30541"/>
                </a:moveTo>
                <a:lnTo>
                  <a:pt x="48921" y="34040"/>
                </a:lnTo>
                <a:lnTo>
                  <a:pt x="44278" y="34040"/>
                </a:lnTo>
                <a:lnTo>
                  <a:pt x="44278" y="30541"/>
                </a:lnTo>
                <a:close/>
                <a:moveTo>
                  <a:pt x="53997" y="30541"/>
                </a:moveTo>
                <a:lnTo>
                  <a:pt x="53997" y="34040"/>
                </a:lnTo>
                <a:lnTo>
                  <a:pt x="49505" y="34040"/>
                </a:lnTo>
                <a:lnTo>
                  <a:pt x="49505" y="30541"/>
                </a:lnTo>
                <a:close/>
                <a:moveTo>
                  <a:pt x="59461" y="29677"/>
                </a:moveTo>
                <a:lnTo>
                  <a:pt x="59461" y="33911"/>
                </a:lnTo>
                <a:cubicBezTo>
                  <a:pt x="58360" y="33997"/>
                  <a:pt x="57281" y="34104"/>
                  <a:pt x="56178" y="34191"/>
                </a:cubicBezTo>
                <a:lnTo>
                  <a:pt x="56178" y="30585"/>
                </a:lnTo>
                <a:cubicBezTo>
                  <a:pt x="57281" y="30282"/>
                  <a:pt x="58360" y="29980"/>
                  <a:pt x="59461" y="29677"/>
                </a:cubicBezTo>
                <a:close/>
                <a:moveTo>
                  <a:pt x="14276" y="29677"/>
                </a:moveTo>
                <a:cubicBezTo>
                  <a:pt x="15486" y="30023"/>
                  <a:pt x="16695" y="30369"/>
                  <a:pt x="17927" y="30692"/>
                </a:cubicBezTo>
                <a:lnTo>
                  <a:pt x="17927" y="34213"/>
                </a:lnTo>
                <a:cubicBezTo>
                  <a:pt x="16695" y="34127"/>
                  <a:pt x="15486" y="34018"/>
                  <a:pt x="14276" y="33911"/>
                </a:cubicBezTo>
                <a:lnTo>
                  <a:pt x="14276" y="29677"/>
                </a:lnTo>
                <a:close/>
                <a:moveTo>
                  <a:pt x="24666" y="34623"/>
                </a:moveTo>
                <a:lnTo>
                  <a:pt x="24666" y="38101"/>
                </a:lnTo>
                <a:lnTo>
                  <a:pt x="20087" y="38101"/>
                </a:lnTo>
                <a:lnTo>
                  <a:pt x="20087" y="34623"/>
                </a:lnTo>
                <a:close/>
                <a:moveTo>
                  <a:pt x="29893" y="34623"/>
                </a:moveTo>
                <a:lnTo>
                  <a:pt x="29893" y="38101"/>
                </a:lnTo>
                <a:lnTo>
                  <a:pt x="25249" y="38101"/>
                </a:lnTo>
                <a:lnTo>
                  <a:pt x="25249" y="34623"/>
                </a:lnTo>
                <a:close/>
                <a:moveTo>
                  <a:pt x="34299" y="34623"/>
                </a:moveTo>
                <a:lnTo>
                  <a:pt x="34299" y="38101"/>
                </a:lnTo>
                <a:lnTo>
                  <a:pt x="30476" y="38101"/>
                </a:lnTo>
                <a:lnTo>
                  <a:pt x="30476" y="34623"/>
                </a:lnTo>
                <a:close/>
                <a:moveTo>
                  <a:pt x="38792" y="34623"/>
                </a:moveTo>
                <a:lnTo>
                  <a:pt x="38792" y="38101"/>
                </a:lnTo>
                <a:lnTo>
                  <a:pt x="34882" y="38101"/>
                </a:lnTo>
                <a:lnTo>
                  <a:pt x="34882" y="34623"/>
                </a:lnTo>
                <a:close/>
                <a:moveTo>
                  <a:pt x="43694" y="34623"/>
                </a:moveTo>
                <a:lnTo>
                  <a:pt x="43694" y="38101"/>
                </a:lnTo>
                <a:lnTo>
                  <a:pt x="39374" y="38101"/>
                </a:lnTo>
                <a:lnTo>
                  <a:pt x="39374" y="34623"/>
                </a:lnTo>
                <a:close/>
                <a:moveTo>
                  <a:pt x="48921" y="34623"/>
                </a:moveTo>
                <a:lnTo>
                  <a:pt x="48921" y="38101"/>
                </a:lnTo>
                <a:lnTo>
                  <a:pt x="44278" y="38101"/>
                </a:lnTo>
                <a:lnTo>
                  <a:pt x="44278" y="34623"/>
                </a:lnTo>
                <a:close/>
                <a:moveTo>
                  <a:pt x="53997" y="34623"/>
                </a:moveTo>
                <a:lnTo>
                  <a:pt x="53997" y="38101"/>
                </a:lnTo>
                <a:lnTo>
                  <a:pt x="49505" y="38101"/>
                </a:lnTo>
                <a:lnTo>
                  <a:pt x="49505" y="34623"/>
                </a:lnTo>
                <a:close/>
                <a:moveTo>
                  <a:pt x="14276" y="34645"/>
                </a:moveTo>
                <a:cubicBezTo>
                  <a:pt x="15486" y="34732"/>
                  <a:pt x="16695" y="34839"/>
                  <a:pt x="17927" y="34948"/>
                </a:cubicBezTo>
                <a:lnTo>
                  <a:pt x="17927" y="37928"/>
                </a:lnTo>
                <a:cubicBezTo>
                  <a:pt x="16695" y="38101"/>
                  <a:pt x="15486" y="38274"/>
                  <a:pt x="14276" y="38447"/>
                </a:cubicBezTo>
                <a:lnTo>
                  <a:pt x="14276" y="34645"/>
                </a:lnTo>
                <a:close/>
                <a:moveTo>
                  <a:pt x="59461" y="34645"/>
                </a:moveTo>
                <a:lnTo>
                  <a:pt x="59461" y="38447"/>
                </a:lnTo>
                <a:cubicBezTo>
                  <a:pt x="58360" y="38295"/>
                  <a:pt x="57281" y="38144"/>
                  <a:pt x="56178" y="37971"/>
                </a:cubicBezTo>
                <a:lnTo>
                  <a:pt x="56178" y="34904"/>
                </a:lnTo>
                <a:cubicBezTo>
                  <a:pt x="57281" y="34818"/>
                  <a:pt x="58360" y="34732"/>
                  <a:pt x="59461" y="34645"/>
                </a:cubicBezTo>
                <a:close/>
                <a:moveTo>
                  <a:pt x="10195" y="34300"/>
                </a:moveTo>
                <a:cubicBezTo>
                  <a:pt x="11318" y="34386"/>
                  <a:pt x="12419" y="34493"/>
                  <a:pt x="13542" y="34580"/>
                </a:cubicBezTo>
                <a:lnTo>
                  <a:pt x="13542" y="38554"/>
                </a:lnTo>
                <a:cubicBezTo>
                  <a:pt x="12419" y="38726"/>
                  <a:pt x="11318" y="38879"/>
                  <a:pt x="10195" y="39051"/>
                </a:cubicBezTo>
                <a:lnTo>
                  <a:pt x="10195" y="34300"/>
                </a:lnTo>
                <a:close/>
                <a:moveTo>
                  <a:pt x="63522" y="34300"/>
                </a:moveTo>
                <a:lnTo>
                  <a:pt x="63522" y="39051"/>
                </a:lnTo>
                <a:cubicBezTo>
                  <a:pt x="62421" y="38879"/>
                  <a:pt x="61298" y="38726"/>
                  <a:pt x="60175" y="38554"/>
                </a:cubicBezTo>
                <a:lnTo>
                  <a:pt x="60175" y="34580"/>
                </a:lnTo>
                <a:cubicBezTo>
                  <a:pt x="61298" y="34493"/>
                  <a:pt x="62421" y="34386"/>
                  <a:pt x="63522" y="34300"/>
                </a:cubicBezTo>
                <a:close/>
                <a:moveTo>
                  <a:pt x="6135" y="33975"/>
                </a:moveTo>
                <a:cubicBezTo>
                  <a:pt x="7258" y="34061"/>
                  <a:pt x="8358" y="34148"/>
                  <a:pt x="9481" y="34234"/>
                </a:cubicBezTo>
                <a:lnTo>
                  <a:pt x="9481" y="39158"/>
                </a:lnTo>
                <a:cubicBezTo>
                  <a:pt x="8358" y="39311"/>
                  <a:pt x="7258" y="39461"/>
                  <a:pt x="6135" y="39634"/>
                </a:cubicBezTo>
                <a:lnTo>
                  <a:pt x="6135" y="33975"/>
                </a:lnTo>
                <a:close/>
                <a:moveTo>
                  <a:pt x="67582" y="33975"/>
                </a:moveTo>
                <a:lnTo>
                  <a:pt x="67582" y="39634"/>
                </a:lnTo>
                <a:cubicBezTo>
                  <a:pt x="66482" y="39461"/>
                  <a:pt x="65358" y="39311"/>
                  <a:pt x="64256" y="39158"/>
                </a:cubicBezTo>
                <a:lnTo>
                  <a:pt x="64256" y="34234"/>
                </a:lnTo>
                <a:cubicBezTo>
                  <a:pt x="65358" y="34148"/>
                  <a:pt x="66482" y="34061"/>
                  <a:pt x="67582" y="33975"/>
                </a:cubicBezTo>
                <a:close/>
                <a:moveTo>
                  <a:pt x="70888" y="33695"/>
                </a:moveTo>
                <a:lnTo>
                  <a:pt x="70888" y="40109"/>
                </a:lnTo>
                <a:cubicBezTo>
                  <a:pt x="70024" y="39979"/>
                  <a:pt x="69181" y="39872"/>
                  <a:pt x="68317" y="39742"/>
                </a:cubicBezTo>
                <a:lnTo>
                  <a:pt x="68317" y="33911"/>
                </a:lnTo>
                <a:cubicBezTo>
                  <a:pt x="69181" y="33845"/>
                  <a:pt x="70024" y="33759"/>
                  <a:pt x="70888" y="33695"/>
                </a:cubicBezTo>
                <a:close/>
                <a:moveTo>
                  <a:pt x="2181" y="33629"/>
                </a:moveTo>
                <a:cubicBezTo>
                  <a:pt x="3261" y="33738"/>
                  <a:pt x="4341" y="33824"/>
                  <a:pt x="5400" y="33911"/>
                </a:cubicBezTo>
                <a:lnTo>
                  <a:pt x="5400" y="39742"/>
                </a:lnTo>
                <a:cubicBezTo>
                  <a:pt x="4341" y="39893"/>
                  <a:pt x="3261" y="40045"/>
                  <a:pt x="2181" y="40195"/>
                </a:cubicBezTo>
                <a:lnTo>
                  <a:pt x="2181" y="33629"/>
                </a:lnTo>
                <a:close/>
                <a:moveTo>
                  <a:pt x="24666" y="38683"/>
                </a:moveTo>
                <a:lnTo>
                  <a:pt x="24666" y="40800"/>
                </a:lnTo>
                <a:lnTo>
                  <a:pt x="20087" y="40800"/>
                </a:lnTo>
                <a:lnTo>
                  <a:pt x="20087" y="38683"/>
                </a:lnTo>
                <a:close/>
                <a:moveTo>
                  <a:pt x="29893" y="38683"/>
                </a:moveTo>
                <a:lnTo>
                  <a:pt x="29893" y="40800"/>
                </a:lnTo>
                <a:lnTo>
                  <a:pt x="25249" y="40800"/>
                </a:lnTo>
                <a:lnTo>
                  <a:pt x="25249" y="38683"/>
                </a:lnTo>
                <a:close/>
                <a:moveTo>
                  <a:pt x="34299" y="38683"/>
                </a:moveTo>
                <a:lnTo>
                  <a:pt x="34299" y="40800"/>
                </a:lnTo>
                <a:lnTo>
                  <a:pt x="30476" y="40800"/>
                </a:lnTo>
                <a:lnTo>
                  <a:pt x="30476" y="38683"/>
                </a:lnTo>
                <a:close/>
                <a:moveTo>
                  <a:pt x="38792" y="38683"/>
                </a:moveTo>
                <a:lnTo>
                  <a:pt x="38792" y="40800"/>
                </a:lnTo>
                <a:lnTo>
                  <a:pt x="34882" y="40800"/>
                </a:lnTo>
                <a:lnTo>
                  <a:pt x="34882" y="38683"/>
                </a:lnTo>
                <a:close/>
                <a:moveTo>
                  <a:pt x="43694" y="38683"/>
                </a:moveTo>
                <a:lnTo>
                  <a:pt x="43694" y="40800"/>
                </a:lnTo>
                <a:lnTo>
                  <a:pt x="39374" y="40800"/>
                </a:lnTo>
                <a:lnTo>
                  <a:pt x="39374" y="38683"/>
                </a:lnTo>
                <a:close/>
                <a:moveTo>
                  <a:pt x="48921" y="38683"/>
                </a:moveTo>
                <a:lnTo>
                  <a:pt x="48921" y="40800"/>
                </a:lnTo>
                <a:lnTo>
                  <a:pt x="44278" y="40800"/>
                </a:lnTo>
                <a:lnTo>
                  <a:pt x="44278" y="38683"/>
                </a:lnTo>
                <a:close/>
                <a:moveTo>
                  <a:pt x="53997" y="38683"/>
                </a:moveTo>
                <a:lnTo>
                  <a:pt x="53997" y="40800"/>
                </a:lnTo>
                <a:lnTo>
                  <a:pt x="49505" y="40800"/>
                </a:lnTo>
                <a:lnTo>
                  <a:pt x="49505" y="38683"/>
                </a:lnTo>
                <a:close/>
                <a:moveTo>
                  <a:pt x="17927" y="38663"/>
                </a:moveTo>
                <a:lnTo>
                  <a:pt x="17927" y="40477"/>
                </a:lnTo>
                <a:cubicBezTo>
                  <a:pt x="16695" y="40973"/>
                  <a:pt x="15486" y="41470"/>
                  <a:pt x="14276" y="41966"/>
                </a:cubicBezTo>
                <a:lnTo>
                  <a:pt x="14276" y="39181"/>
                </a:lnTo>
                <a:cubicBezTo>
                  <a:pt x="15486" y="39008"/>
                  <a:pt x="16695" y="38835"/>
                  <a:pt x="17927" y="38663"/>
                </a:cubicBezTo>
                <a:close/>
                <a:moveTo>
                  <a:pt x="56178" y="38706"/>
                </a:moveTo>
                <a:cubicBezTo>
                  <a:pt x="57281" y="38856"/>
                  <a:pt x="58360" y="39029"/>
                  <a:pt x="59461" y="39181"/>
                </a:cubicBezTo>
                <a:lnTo>
                  <a:pt x="59461" y="41966"/>
                </a:lnTo>
                <a:cubicBezTo>
                  <a:pt x="58360" y="41514"/>
                  <a:pt x="57281" y="41082"/>
                  <a:pt x="56178" y="40627"/>
                </a:cubicBezTo>
                <a:lnTo>
                  <a:pt x="56178" y="38706"/>
                </a:lnTo>
                <a:close/>
                <a:moveTo>
                  <a:pt x="13542" y="39288"/>
                </a:moveTo>
                <a:lnTo>
                  <a:pt x="13542" y="42248"/>
                </a:lnTo>
                <a:cubicBezTo>
                  <a:pt x="12419" y="42701"/>
                  <a:pt x="11318" y="43155"/>
                  <a:pt x="10195" y="43608"/>
                </a:cubicBezTo>
                <a:lnTo>
                  <a:pt x="10195" y="39763"/>
                </a:lnTo>
                <a:cubicBezTo>
                  <a:pt x="11318" y="39613"/>
                  <a:pt x="12419" y="39440"/>
                  <a:pt x="13542" y="39288"/>
                </a:cubicBezTo>
                <a:close/>
                <a:moveTo>
                  <a:pt x="60175" y="39288"/>
                </a:moveTo>
                <a:cubicBezTo>
                  <a:pt x="61298" y="39440"/>
                  <a:pt x="62421" y="39613"/>
                  <a:pt x="63522" y="39763"/>
                </a:cubicBezTo>
                <a:lnTo>
                  <a:pt x="63522" y="43608"/>
                </a:lnTo>
                <a:cubicBezTo>
                  <a:pt x="62421" y="43155"/>
                  <a:pt x="61298" y="42701"/>
                  <a:pt x="60175" y="42248"/>
                </a:cubicBezTo>
                <a:lnTo>
                  <a:pt x="60175" y="39288"/>
                </a:lnTo>
                <a:close/>
                <a:moveTo>
                  <a:pt x="9481" y="39872"/>
                </a:moveTo>
                <a:lnTo>
                  <a:pt x="9481" y="43910"/>
                </a:lnTo>
                <a:cubicBezTo>
                  <a:pt x="8358" y="44342"/>
                  <a:pt x="7258" y="44797"/>
                  <a:pt x="6135" y="45249"/>
                </a:cubicBezTo>
                <a:lnTo>
                  <a:pt x="6135" y="40368"/>
                </a:lnTo>
                <a:cubicBezTo>
                  <a:pt x="7258" y="40195"/>
                  <a:pt x="8358" y="40045"/>
                  <a:pt x="9481" y="39872"/>
                </a:cubicBezTo>
                <a:close/>
                <a:moveTo>
                  <a:pt x="64256" y="39872"/>
                </a:moveTo>
                <a:cubicBezTo>
                  <a:pt x="65358" y="40045"/>
                  <a:pt x="66482" y="40195"/>
                  <a:pt x="67582" y="40368"/>
                </a:cubicBezTo>
                <a:lnTo>
                  <a:pt x="67582" y="45249"/>
                </a:lnTo>
                <a:cubicBezTo>
                  <a:pt x="66482" y="44797"/>
                  <a:pt x="65358" y="44342"/>
                  <a:pt x="64256" y="43910"/>
                </a:cubicBezTo>
                <a:lnTo>
                  <a:pt x="64256" y="39872"/>
                </a:lnTo>
                <a:close/>
                <a:moveTo>
                  <a:pt x="68317" y="40477"/>
                </a:moveTo>
                <a:cubicBezTo>
                  <a:pt x="69181" y="40584"/>
                  <a:pt x="70024" y="40714"/>
                  <a:pt x="70888" y="40843"/>
                </a:cubicBezTo>
                <a:lnTo>
                  <a:pt x="70888" y="46588"/>
                </a:lnTo>
                <a:cubicBezTo>
                  <a:pt x="70024" y="46243"/>
                  <a:pt x="69181" y="45897"/>
                  <a:pt x="68317" y="45552"/>
                </a:cubicBezTo>
                <a:lnTo>
                  <a:pt x="68317" y="40477"/>
                </a:lnTo>
                <a:close/>
                <a:moveTo>
                  <a:pt x="5400" y="40477"/>
                </a:moveTo>
                <a:lnTo>
                  <a:pt x="5400" y="45552"/>
                </a:lnTo>
                <a:cubicBezTo>
                  <a:pt x="4341" y="45984"/>
                  <a:pt x="3261" y="46416"/>
                  <a:pt x="2181" y="46848"/>
                </a:cubicBezTo>
                <a:lnTo>
                  <a:pt x="2181" y="40930"/>
                </a:lnTo>
                <a:cubicBezTo>
                  <a:pt x="3261" y="40779"/>
                  <a:pt x="4341" y="40627"/>
                  <a:pt x="5400" y="40477"/>
                </a:cubicBezTo>
                <a:close/>
                <a:moveTo>
                  <a:pt x="1101" y="1"/>
                </a:moveTo>
                <a:cubicBezTo>
                  <a:pt x="496" y="1"/>
                  <a:pt x="0" y="497"/>
                  <a:pt x="0" y="1101"/>
                </a:cubicBezTo>
                <a:lnTo>
                  <a:pt x="0" y="47020"/>
                </a:lnTo>
                <a:cubicBezTo>
                  <a:pt x="0" y="47648"/>
                  <a:pt x="432" y="47993"/>
                  <a:pt x="908" y="48057"/>
                </a:cubicBezTo>
                <a:cubicBezTo>
                  <a:pt x="951" y="48080"/>
                  <a:pt x="994" y="48080"/>
                  <a:pt x="1058" y="48080"/>
                </a:cubicBezTo>
                <a:cubicBezTo>
                  <a:pt x="1360" y="48080"/>
                  <a:pt x="1685" y="47971"/>
                  <a:pt x="1901" y="47734"/>
                </a:cubicBezTo>
                <a:cubicBezTo>
                  <a:pt x="3131" y="47259"/>
                  <a:pt x="4341" y="46761"/>
                  <a:pt x="5551" y="46265"/>
                </a:cubicBezTo>
                <a:cubicBezTo>
                  <a:pt x="5620" y="46307"/>
                  <a:pt x="5700" y="46328"/>
                  <a:pt x="5778" y="46328"/>
                </a:cubicBezTo>
                <a:cubicBezTo>
                  <a:pt x="5944" y="46328"/>
                  <a:pt x="6098" y="46232"/>
                  <a:pt x="6112" y="46027"/>
                </a:cubicBezTo>
                <a:cubicBezTo>
                  <a:pt x="7322" y="45552"/>
                  <a:pt x="8531" y="45056"/>
                  <a:pt x="9741" y="44581"/>
                </a:cubicBezTo>
                <a:cubicBezTo>
                  <a:pt x="9772" y="44589"/>
                  <a:pt x="9804" y="44594"/>
                  <a:pt x="9837" y="44594"/>
                </a:cubicBezTo>
                <a:cubicBezTo>
                  <a:pt x="9966" y="44594"/>
                  <a:pt x="10100" y="44528"/>
                  <a:pt x="10152" y="44408"/>
                </a:cubicBezTo>
                <a:cubicBezTo>
                  <a:pt x="12765" y="43349"/>
                  <a:pt x="15356" y="42291"/>
                  <a:pt x="17971" y="41232"/>
                </a:cubicBezTo>
                <a:cubicBezTo>
                  <a:pt x="18108" y="41725"/>
                  <a:pt x="18568" y="41975"/>
                  <a:pt x="19024" y="41975"/>
                </a:cubicBezTo>
                <a:cubicBezTo>
                  <a:pt x="19427" y="41975"/>
                  <a:pt x="19828" y="41779"/>
                  <a:pt x="20001" y="41384"/>
                </a:cubicBezTo>
                <a:lnTo>
                  <a:pt x="54084" y="41384"/>
                </a:lnTo>
                <a:cubicBezTo>
                  <a:pt x="54267" y="41783"/>
                  <a:pt x="54677" y="41983"/>
                  <a:pt x="55088" y="41983"/>
                </a:cubicBezTo>
                <a:cubicBezTo>
                  <a:pt x="55498" y="41983"/>
                  <a:pt x="55909" y="41783"/>
                  <a:pt x="56092" y="41384"/>
                </a:cubicBezTo>
                <a:cubicBezTo>
                  <a:pt x="58576" y="42378"/>
                  <a:pt x="61059" y="43392"/>
                  <a:pt x="63565" y="44408"/>
                </a:cubicBezTo>
                <a:cubicBezTo>
                  <a:pt x="63617" y="44528"/>
                  <a:pt x="63751" y="44594"/>
                  <a:pt x="63890" y="44594"/>
                </a:cubicBezTo>
                <a:cubicBezTo>
                  <a:pt x="63926" y="44594"/>
                  <a:pt x="63962" y="44589"/>
                  <a:pt x="63997" y="44581"/>
                </a:cubicBezTo>
                <a:cubicBezTo>
                  <a:pt x="65186" y="45056"/>
                  <a:pt x="66395" y="45552"/>
                  <a:pt x="67605" y="46027"/>
                </a:cubicBezTo>
                <a:cubicBezTo>
                  <a:pt x="67634" y="46232"/>
                  <a:pt x="67792" y="46328"/>
                  <a:pt x="67952" y="46328"/>
                </a:cubicBezTo>
                <a:cubicBezTo>
                  <a:pt x="68028" y="46328"/>
                  <a:pt x="68104" y="46307"/>
                  <a:pt x="68166" y="46265"/>
                </a:cubicBezTo>
                <a:cubicBezTo>
                  <a:pt x="69094" y="46632"/>
                  <a:pt x="70024" y="47020"/>
                  <a:pt x="70952" y="47388"/>
                </a:cubicBezTo>
                <a:cubicBezTo>
                  <a:pt x="71096" y="47851"/>
                  <a:pt x="71535" y="48078"/>
                  <a:pt x="71971" y="48078"/>
                </a:cubicBezTo>
                <a:cubicBezTo>
                  <a:pt x="72126" y="48078"/>
                  <a:pt x="72280" y="48050"/>
                  <a:pt x="72420" y="47993"/>
                </a:cubicBezTo>
                <a:cubicBezTo>
                  <a:pt x="72486" y="48014"/>
                  <a:pt x="72529" y="48036"/>
                  <a:pt x="72593" y="48057"/>
                </a:cubicBezTo>
                <a:cubicBezTo>
                  <a:pt x="72641" y="48078"/>
                  <a:pt x="72686" y="48088"/>
                  <a:pt x="72727" y="48088"/>
                </a:cubicBezTo>
                <a:cubicBezTo>
                  <a:pt x="72986" y="48088"/>
                  <a:pt x="73110" y="47719"/>
                  <a:pt x="72961" y="47496"/>
                </a:cubicBezTo>
                <a:cubicBezTo>
                  <a:pt x="73025" y="47366"/>
                  <a:pt x="73048" y="47216"/>
                  <a:pt x="73048" y="47020"/>
                </a:cubicBezTo>
                <a:lnTo>
                  <a:pt x="73048" y="1101"/>
                </a:lnTo>
                <a:cubicBezTo>
                  <a:pt x="73048" y="497"/>
                  <a:pt x="72572" y="1"/>
                  <a:pt x="7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txBox="1">
            <a:spLocks noGrp="1"/>
          </p:cNvSpPr>
          <p:nvPr>
            <p:ph type="title"/>
          </p:nvPr>
        </p:nvSpPr>
        <p:spPr>
          <a:xfrm>
            <a:off x="713225" y="539500"/>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reached the goal!</a:t>
            </a:r>
            <a:endParaRPr/>
          </a:p>
        </p:txBody>
      </p:sp>
      <p:sp>
        <p:nvSpPr>
          <p:cNvPr id="232" name="Google Shape;232;p17"/>
          <p:cNvSpPr txBox="1">
            <a:spLocks noGrp="1"/>
          </p:cNvSpPr>
          <p:nvPr>
            <p:ph type="title"/>
          </p:nvPr>
        </p:nvSpPr>
        <p:spPr>
          <a:xfrm>
            <a:off x="711888" y="4272775"/>
            <a:ext cx="77175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End :)</a:t>
            </a:r>
            <a:endParaRPr/>
          </a:p>
        </p:txBody>
      </p:sp>
    </p:spTree>
  </p:cSld>
  <p:clrMapOvr>
    <a:masterClrMapping/>
  </p:clrMapOvr>
</p:sld>
</file>

<file path=ppt/theme/theme1.xml><?xml version="1.0" encoding="utf-8"?>
<a:theme xmlns:a="http://schemas.openxmlformats.org/drawingml/2006/main" name="Soccer Infographics by Slidesgo">
  <a:themeElements>
    <a:clrScheme name="Simple Light">
      <a:dk1>
        <a:srgbClr val="000000"/>
      </a:dk1>
      <a:lt1>
        <a:srgbClr val="49BA49"/>
      </a:lt1>
      <a:dk2>
        <a:srgbClr val="F9D93D"/>
      </a:dk2>
      <a:lt2>
        <a:srgbClr val="FFAB6D"/>
      </a:lt2>
      <a:accent1>
        <a:srgbClr val="E8E3D9"/>
      </a:accent1>
      <a:accent2>
        <a:srgbClr val="CC0000"/>
      </a:accent2>
      <a:accent3>
        <a:srgbClr val="8A4F07"/>
      </a:accent3>
      <a:accent4>
        <a:srgbClr val="EFEFE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298</Words>
  <Application>Microsoft Office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Fira Sans Extra Condensed</vt:lpstr>
      <vt:lpstr>Fira Sans Extra Condensed SemiBold</vt:lpstr>
      <vt:lpstr>Roboto</vt:lpstr>
      <vt:lpstr>Arial</vt:lpstr>
      <vt:lpstr>Soccer Infographics by Slidesgo</vt:lpstr>
      <vt:lpstr>Soccer Ball Experiment</vt:lpstr>
      <vt:lpstr>Introduction</vt:lpstr>
      <vt:lpstr>Tests</vt:lpstr>
      <vt:lpstr>Discussion Questions to Keep in Mind</vt:lpstr>
      <vt:lpstr>You reached the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Ball Experiment</dc:title>
  <dc:creator>Katharina Fransen</dc:creator>
  <cp:lastModifiedBy>kfransen</cp:lastModifiedBy>
  <cp:revision>1</cp:revision>
  <dcterms:modified xsi:type="dcterms:W3CDTF">2024-09-24T20:21:35Z</dcterms:modified>
</cp:coreProperties>
</file>