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c63998520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c63998520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c63998520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c63998520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21100"/>
            <a:ext cx="8520600" cy="5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 b="1">
                <a:latin typeface="Muli"/>
                <a:ea typeface="Muli"/>
                <a:cs typeface="Muli"/>
                <a:sym typeface="Muli"/>
              </a:rPr>
              <a:t>Intro to natural and synthetic fibers</a:t>
            </a:r>
            <a:endParaRPr sz="25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575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29" u="sng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Natural</a:t>
            </a:r>
            <a:endParaRPr sz="1629" u="sng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32105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30"/>
              <a:buFont typeface="Muli"/>
              <a:buChar char="●"/>
            </a:pPr>
            <a:r>
              <a:rPr lang="en" sz="1629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Made of naturally occurring materials, with some processing</a:t>
            </a:r>
            <a:endParaRPr sz="1629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32105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30"/>
              <a:buFont typeface="Muli"/>
              <a:buChar char="●"/>
            </a:pPr>
            <a:r>
              <a:rPr lang="en" sz="1629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More limited by material property</a:t>
            </a:r>
            <a:endParaRPr sz="1629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32105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30"/>
              <a:buFont typeface="Muli"/>
              <a:buChar char="●"/>
            </a:pPr>
            <a:r>
              <a:rPr lang="en" sz="1629" i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Cotton, hemp, linen, etc</a:t>
            </a:r>
            <a:endParaRPr sz="1629" i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45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endParaRPr sz="1629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3157150" y="1152475"/>
            <a:ext cx="2575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29" u="sng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Synthetic</a:t>
            </a:r>
            <a:endParaRPr sz="1629" u="sng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32105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30"/>
              <a:buFont typeface="Muli"/>
              <a:buChar char="●"/>
            </a:pPr>
            <a:r>
              <a:rPr lang="en" sz="1629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Made of non-naturally occurring materials</a:t>
            </a:r>
            <a:endParaRPr sz="1629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32105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30"/>
              <a:buFont typeface="Muli"/>
              <a:buChar char="●"/>
            </a:pPr>
            <a:r>
              <a:rPr lang="en" sz="1629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Can more easily decide on the properties we want</a:t>
            </a:r>
            <a:endParaRPr sz="1629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32105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30"/>
              <a:buFont typeface="Muli"/>
              <a:buChar char="●"/>
            </a:pPr>
            <a:r>
              <a:rPr lang="en" sz="1629" i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Polyester, nylon, spandex, etc</a:t>
            </a:r>
            <a:endParaRPr sz="1629" i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buSzPts val="935"/>
              <a:buNone/>
            </a:pPr>
            <a:endParaRPr sz="1629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1"/>
          </p:nvPr>
        </p:nvSpPr>
        <p:spPr>
          <a:xfrm>
            <a:off x="5925150" y="4345275"/>
            <a:ext cx="2907000" cy="5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" sz="1430" i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Are soccer jerseys likely natural or synthetic? Why?</a:t>
            </a:r>
            <a:endParaRPr sz="1430" i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35872F-36C0-41FC-A650-ADC7CD696D92}"/>
              </a:ext>
            </a:extLst>
          </p:cNvPr>
          <p:cNvSpPr txBox="1"/>
          <p:nvPr/>
        </p:nvSpPr>
        <p:spPr>
          <a:xfrm>
            <a:off x="6440847" y="1842149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{soccer kit </a:t>
            </a:r>
            <a:r>
              <a:rPr lang="en-US"/>
              <a:t>of choice}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uli"/>
                <a:ea typeface="Muli"/>
                <a:cs typeface="Muli"/>
                <a:sym typeface="Muli"/>
              </a:rPr>
              <a:t>Guiding questions</a:t>
            </a:r>
            <a:endParaRPr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210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30"/>
              <a:buFont typeface="Muli"/>
              <a:buChar char="●"/>
            </a:pPr>
            <a:r>
              <a:rPr lang="en" sz="1629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Are the fabrics you are most familiar with in daily life natural or synthetic?</a:t>
            </a:r>
            <a:endParaRPr sz="1629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32105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30"/>
              <a:buFont typeface="Muli"/>
              <a:buChar char="●"/>
            </a:pPr>
            <a:r>
              <a:rPr lang="en" sz="1629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Are the fabrics you are most familiar with in the context of soccer natural or synthetic?</a:t>
            </a:r>
            <a:endParaRPr sz="1629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32105" algn="l" rtl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30"/>
              <a:buFont typeface="Muli"/>
              <a:buChar char="●"/>
            </a:pPr>
            <a:r>
              <a:rPr lang="en" sz="1629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What are key differences between natural and synthetic fibers?</a:t>
            </a:r>
            <a:endParaRPr sz="1629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32105" algn="l" rtl="0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30"/>
              <a:buFont typeface="Muli"/>
              <a:buChar char="●"/>
            </a:pPr>
            <a:r>
              <a:rPr lang="en" sz="1629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How can you tell the differences between natural and synthetic fibers?</a:t>
            </a:r>
            <a:endParaRPr sz="1629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24EE97-1C7A-4EC6-BD25-12409AA23A44}"/>
              </a:ext>
            </a:extLst>
          </p:cNvPr>
          <p:cNvSpPr txBox="1"/>
          <p:nvPr/>
        </p:nvSpPr>
        <p:spPr>
          <a:xfrm>
            <a:off x="3277156" y="3570832"/>
            <a:ext cx="2113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{set of squares of fabric}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Office PowerPoint</Application>
  <PresentationFormat>On-screen Show (16:9)</PresentationFormat>
  <Paragraphs>17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Muli</vt:lpstr>
      <vt:lpstr>Simple Light</vt:lpstr>
      <vt:lpstr>Intro to natural and synthetic fibers</vt:lpstr>
      <vt:lpstr>Guiding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natural and synthetic fibers</dc:title>
  <dc:creator>Katharina Fransen</dc:creator>
  <cp:lastModifiedBy>kfransen</cp:lastModifiedBy>
  <cp:revision>2</cp:revision>
  <dcterms:modified xsi:type="dcterms:W3CDTF">2024-09-24T20:39:48Z</dcterms:modified>
</cp:coreProperties>
</file>