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6399852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6399852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6399852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6399852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21100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Muli"/>
                <a:ea typeface="Muli"/>
                <a:cs typeface="Muli"/>
                <a:sym typeface="Muli"/>
              </a:rPr>
              <a:t>Introdução a fibras naturais e sintéticas</a:t>
            </a:r>
            <a:endParaRPr sz="2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7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 u="sng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Natural</a:t>
            </a:r>
            <a:endParaRPr sz="1629" u="sng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Feito com materiais encontrados na natureza e processamento mínimo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Propriedades limitadas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Algodão, linho, etc</a:t>
            </a:r>
            <a:endParaRPr sz="1629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45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57150" y="1152475"/>
            <a:ext cx="257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 u="sng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Synthetic</a:t>
            </a:r>
            <a:endParaRPr sz="1629" u="sng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Materiais não encontrados na natureza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Podemos mais facilmente escolher suas propriedades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Polyester, nylon, spandex, etc</a:t>
            </a:r>
            <a:endParaRPr sz="1629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740050" y="4267200"/>
            <a:ext cx="34038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As camisolas de futebol são provavelmente naturais ou sintéticas? Porquê?</a:t>
            </a:r>
            <a:endParaRPr sz="1430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B3D0E-151F-4862-B43A-F1E0538A0834}"/>
              </a:ext>
            </a:extLst>
          </p:cNvPr>
          <p:cNvSpPr txBox="1"/>
          <p:nvPr/>
        </p:nvSpPr>
        <p:spPr>
          <a:xfrm>
            <a:off x="6540964" y="168196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{soccer kit of choice}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Questões iniciais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21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Os tecidos que você está mais acostumado são sintéticos ou naturais?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Os tecidos que você mais comumente vê no futebol são sintéticos ou naturais?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Quais são as principais diferenças entre tecidos sintéticos e naturais?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Como você diferencia entre fibras naturais e sintéticas?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68012-0460-449D-BF8D-C61F2459CA29}"/>
              </a:ext>
            </a:extLst>
          </p:cNvPr>
          <p:cNvSpPr txBox="1"/>
          <p:nvPr/>
        </p:nvSpPr>
        <p:spPr>
          <a:xfrm>
            <a:off x="3277156" y="3570832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{set of squares of fabric}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Muli</vt:lpstr>
      <vt:lpstr>Simple Light</vt:lpstr>
      <vt:lpstr>Introdução a fibras naturais e sintéticas</vt:lpstr>
      <vt:lpstr>Questões iniciais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fibras naturais e sintéticas</dc:title>
  <dc:creator>Katharina Fransen</dc:creator>
  <cp:lastModifiedBy>kfransen</cp:lastModifiedBy>
  <cp:revision>3</cp:revision>
  <dcterms:modified xsi:type="dcterms:W3CDTF">2024-09-24T20:39:58Z</dcterms:modified>
</cp:coreProperties>
</file>