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sen Lab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finkopolimeros.com.br/6-plasticos-mais-consumidos-em-2017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biplast.org.br/wp-content/uploads/2022/02/Relatorio_Modelo_-RSU_Brasil_abiplast.pdf" TargetMode="External"/><Relationship Id="rId4" Type="http://schemas.openxmlformats.org/officeDocument/2006/relationships/hyperlink" Target="http://www.abiplast.org.br/wp-content/uploads/2022/12/pesquisa_reciclagem_picplast2021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stico.com.br/50-anos-de-plastico-moderno-informacao-de-qualidade-ha-meio-seculo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lo.br/j/po/a/qWM6MkwxLYpfLYH7nzqKpqg/?lang=p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Plásticos mais consumidos (checar fonte)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https://afinkopolimeros.com.br/6-plasticos-mais-consumidos-em-2017/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Perfil da Associacao Brasileira de Plasticos (ABPlast)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http://www.abiplast.org.br/wp-content/uploads/2022/10/Perfil-2021-PT-vs2.pdf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Publicacoes da ABPlast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http://www.abiplast.org.br/publicacoes/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Indice de recliclagem pos consumo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http://www.abiplast.org.br/wp-content/uploads/2022/12/pesquisa_reciclagem_picplast2021.pdf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E-book de residuos solidos urbanos com muito dado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http://www.abiplast.org.br/wp-content/uploads/2022/02/Relatorio_Modelo_-RSU_Brasil_abiplast.pdf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c24371c3aa_0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Partes de carro, como parachoque e painel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Copo plastico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Baldes e baldes de tinta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Seringa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Canudo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Resiste ao calor, inerte, resistente ao apodrecimento e mofo</a:t>
            </a:r>
            <a:endParaRPr/>
          </a:p>
        </p:txBody>
      </p:sp>
      <p:sp>
        <p:nvSpPr>
          <p:cNvPr id="303" name="Google Shape;303;g1c24371c3a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c24371c3aa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Isopor: marmitas e embalagens de eletronicos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Pecas dentro da geladeira</a:t>
            </a:r>
            <a:endParaRPr/>
          </a:p>
        </p:txBody>
      </p:sp>
      <p:sp>
        <p:nvSpPr>
          <p:cNvPr id="322" name="Google Shape;322;g1c24371c3a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c24371c3aa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42" name="Google Shape;342;g1c24371c3a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24371c3aa_0_16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https://www.plastico.com.br/50-anos-de-plastico-moderno-informacao-de-qualidade-ha-meio-seculo/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70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1972 estava prevista a entrada em funcionamento da Petroquímica União, a primeira indústria petroquímica de porte do país, o que ampliaria muito a oferta dos insumos básicos para a fabricação de resinas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Inicio da operacao do polo petroquimico de camacari - BA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segmento importante da epoca foi o de brinquedos, que eram feitos de PE, PS, PVC, ABS e poliamida. A maioria das materias-primas era importada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gente estava comecando a produzir pecas de plastico para carros, como farois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industria comecou a perceber as vantagens do uso de plastico como embalagem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Diferentes cores e formatos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Reducao de custos de producao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material: PE -&gt; consumia 65% da producao nacional de PE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80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epoca o brasil estava passando pelo fim da ditadura militar e vivendo o periodo de hiperinflacao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precos estavam aumentando muito e a economia nao estava nem um pouco boa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foi uma epoca revolucionaria em relacao a plasticos, gerando muitas das tendencias que a gente ainda ve hoje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Setor petroquimico aumentou sua capacidade, permitindo produzir ate 1,83 milhoes de toneladas de resinas termoplasticas (PEAD, PEBD, PP, PS e PVC) por ano e esperava-se aumentar ainda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1982 foi inventado o CD, feito de policarbonato, mas ele so chegou no brasil alguns anos depois e comecou a ser produzido aqui. Nao preciso nem dizer como isso revolucionou a industria da musica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 as garrafas PET comecaram a ser utilizadas como embalagens de refrigerantes e as primeiras garrafas comecaram a ser produzidas (em SP)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Mundo: a IBM inventou uma coisa chamada PC, que usava algumas pecas de plastico o que foi bom para a industria de plasticos.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Mas, alem disso, comecaram a usar computadores nas empresas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Chegaram no brasil softwares de computado (CAD) para projetar pecas. Ate entao, tudo era feito no papel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Nessa decada, as maquinas industriais foram bem aperfeicoadas, melhorando o desempenho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comecou-se a falar sobre reciclagem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90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Comeco da decada foi marcada pelo governo collor.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inflacao estava muito alta e, para isso, o governo implantou o plano collor e realizou um confisco monetario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gerou muito ruido e instabilidade economica e politica, que comecaram a melhorar em 1994 com o plano real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tudo afetou tambem o setor de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Aqui, o consumo de plastico no brasil tinha crescido 6 vezes comparado com 1970, mas ainda assim era muito baixo em relacao aos outros paises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carro popular, que era mais barato e com mais pecas de plastico, foi lancado. Isso impulsionou a industria de plastico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construcao civil, um dos setores que mais utiliza plastico hoje em dia, comecou a incorporar pecas de plastico pre-fabricadas, passando de uma producao artesanal para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PVC, PP e PS comecaram a fazer parte tanto da parte estrutural quanto da arquitetonica das obras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Tivemos uma alta na producao de tampinhas de garrafas PET. Apesar de parecer simples, a fabricacao das tampinhas envolve alta tecnologia e algumas empresas estrangeiras vieram ao brasil para fazer isso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Embalagens de alimento: nessa epoca, os filmes multicamadas ganharam forca para embalar carne, frutas, vegetais.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Esses filmes nada mais sao do que plasticos feitos de varias camadas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isola melhor o alimento e conserva mais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2000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 anos 2000, apesar de ter 2 acontecimentos que abalaram o mundo, o 11 de setembro e a crise de 2008, os resultados da industria nacional do plastico foram positivos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consumo saltou de 3,8 milhoes de toneladas ao ano para 4,9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 grupos Odebrecht e Mariani integraram seu setor petroquimico a central petroquimica do polo de camacari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compositos ganhou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Compositos sao misturas de polimeros com alguma outra coisa, o que pode melhorar as propriedades dos materiais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Pesquisas de compostos nanometricos, que sao polimeros misturadas com particulas beeem pequenas, comecou a ganhar forca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empresas comecaram a investir pesado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universidades tambem estavam pesquisando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Plastico ganhou espaco em varias aplicacoes, dos oculos aos avioes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Decada de 2010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2010 para ca a gente tambem teve alguns episodios conturbados: o impeachment da dilma e o corona virus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covid, por exemplo, a gente comecou a usar cada vez mais plastico como protecao e produtos descartaveis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Mesmo assim, muita tecnologia e novas aplicacoes foram desenvolvidas no setor dos plasticos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se fala bastante hoje em dia eh de industria 4.0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de informacoes de todas as maquinas da linha de producao para melhorar o produto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envolve a utilizacao da internet das coisas, para que os equipamentos troquem informacao, e de inteligencia artificial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2C2F3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Isso representa a quarta revolucao industrial</a:t>
            </a: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C2F34"/>
              </a:buClr>
              <a:buSzPts val="1350"/>
              <a:buFont typeface="Roboto"/>
              <a:buChar char="-"/>
            </a:pPr>
            <a:endParaRPr sz="13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https://www.scielo.br/j/po/a/qWM6MkwxLYpfLYH7nzqKpqg/?lang=pt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 de 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Descoberta dos polimeros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Decadas de 40-50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Enquanto paises europeus ja faziam pesquisa sobre polimeros, o brasil estava muito atrasado em relacao a industria e universidades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Produziamos borracha natural e alguns plasticos para pecas, como celulose e resinas fenolicas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foi antes da fibra sintetica, entao a gente produzia bastante roupa com fibra de celulose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as universidades ainda ao eram muito boas, a gente nao conseguia formar gente muito qualificada. Isso era ruim porque faltava conhecimento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muita gente qualificada comecou a fugir da guerra na europa para ca, o que ajudou nossa industria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originou algumas industrias em SP, parana, santa catarina e rio grande do sul</a:t>
            </a:r>
            <a:endParaRPr/>
          </a:p>
        </p:txBody>
      </p:sp>
      <p:sp>
        <p:nvSpPr>
          <p:cNvPr id="142" name="Google Shape;142;g1c24371c3aa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24371c3aa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85" name="Google Shape;185;g1c24371c3a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24371c3aa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96" name="Google Shape;196;g1c24371c3a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24371c3aa_0_2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207" name="Google Shape;207;g1c24371c3a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24371c3a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Tecidos sinteticos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Garrafas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Embalagens de cosmeticos e comida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Carcaça de pneus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Reforço para mangueiras de incendio</a:t>
            </a:r>
            <a:endParaRPr/>
          </a:p>
        </p:txBody>
      </p:sp>
      <p:sp>
        <p:nvSpPr>
          <p:cNvPr id="227" name="Google Shape;227;g1c24371c3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24371c3aa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Tubo de agua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Plastico para congelar comida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Garrafas de oleo de motor e produto de limpeza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Utensilios de cozinha (taboa de cortar)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Brinquedos</a:t>
            </a:r>
            <a:endParaRPr/>
          </a:p>
        </p:txBody>
      </p:sp>
      <p:sp>
        <p:nvSpPr>
          <p:cNvPr id="246" name="Google Shape;246;g1c24371c3a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24371c3aa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265" name="Google Shape;265;g1c24371c3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24371c3aa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Plastico filme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Sacolas plasticas</a:t>
            </a:r>
            <a:endParaRPr/>
          </a:p>
        </p:txBody>
      </p:sp>
      <p:sp>
        <p:nvSpPr>
          <p:cNvPr id="284" name="Google Shape;284;g1c24371c3a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7605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Polymers in Brazil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 - PP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10" name="Google Shape;310;p3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35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5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FAPESP,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Plastic Planet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https://revistapesquisa.fapesp.br/en/plastic-planet/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A6DFD-75C3-124C-B427-164F30CC9C39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PP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D356B-0005-DD43-8D14-5F26CEB8A554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PP products-plastics buckets, trash can, straws, syringes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 - PS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29" name="Google Shape;329;p3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36"/>
          <p:cNvSpPr txBox="1"/>
          <p:nvPr/>
        </p:nvSpPr>
        <p:spPr>
          <a:xfrm>
            <a:off x="67825" y="4597925"/>
            <a:ext cx="5619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Chemical Safety Facts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https://www.chemicalsafetyfacts.org/chemicals/polystyrene/#:~:text=Uses%20%26%20Benefits,-Polystyrene%20in%20Appliances&amp;text=Refrigerators%2C%20air%20conditioners%2C%20ovens%2C,%2Deffective%20and%20long%2Dlasting.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6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2AD782-6811-1B4F-98F2-984F1E1D047B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PS circled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85E5A-4EC8-3846-A163-BCBA5EB6F5AA}"/>
              </a:ext>
            </a:extLst>
          </p:cNvPr>
          <p:cNvSpPr txBox="1"/>
          <p:nvPr/>
        </p:nvSpPr>
        <p:spPr>
          <a:xfrm>
            <a:off x="4329024" y="2504222"/>
            <a:ext cx="254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PS/EPS products- refrigerator drawers, plastic petri dishes, Styrofoam,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Consumer Sectors (2019)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" name="Google Shape;349;p37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http://www.abiplast.org.br/wp-content/uploads/2022/10/Perfil-2021-EN-vs2.pdf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4880A-E04B-7448-91EA-32FFA589AFBB}"/>
              </a:ext>
            </a:extLst>
          </p:cNvPr>
          <p:cNvSpPr txBox="1"/>
          <p:nvPr/>
        </p:nvSpPr>
        <p:spPr>
          <a:xfrm>
            <a:off x="2277208" y="1960685"/>
            <a:ext cx="379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 used per sector in Brazil (figure from ref)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History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7"/>
          <p:cNvSpPr/>
          <p:nvPr/>
        </p:nvSpPr>
        <p:spPr>
          <a:xfrm>
            <a:off x="8961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75101" y="2911800"/>
            <a:ext cx="123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1940-1950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-8375" y="1364475"/>
            <a:ext cx="2440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Industries and universities not well developed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Natural rubber and plastics for tools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Cellulose for clothing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Qualified immigrants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Industries in SP, PR and RS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149" name="Google Shape;149;p27"/>
          <p:cNvGrpSpPr/>
          <p:nvPr/>
        </p:nvGrpSpPr>
        <p:grpSpPr>
          <a:xfrm>
            <a:off x="846270" y="2495265"/>
            <a:ext cx="92400" cy="411825"/>
            <a:chOff x="845575" y="2563700"/>
            <a:chExt cx="92400" cy="411825"/>
          </a:xfrm>
        </p:grpSpPr>
        <p:sp>
          <p:nvSpPr>
            <p:cNvPr id="150" name="Google Shape;150;p2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2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27"/>
          <p:cNvSpPr/>
          <p:nvPr/>
        </p:nvSpPr>
        <p:spPr>
          <a:xfrm>
            <a:off x="219101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8281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1970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134600" y="3198200"/>
            <a:ext cx="2649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Petrochemical União 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Camaçari Petrochemical Complex - BA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Toys: PE, PS, PVC e ABS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Car pieces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Packaging</a:t>
            </a:r>
            <a:endParaRPr sz="900"/>
          </a:p>
        </p:txBody>
      </p:sp>
      <p:cxnSp>
        <p:nvCxnSpPr>
          <p:cNvPr id="155" name="Google Shape;155;p27"/>
          <p:cNvCxnSpPr/>
          <p:nvPr/>
        </p:nvCxnSpPr>
        <p:spPr>
          <a:xfrm rot="10800000">
            <a:off x="219549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0800000">
            <a:off x="214929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3485717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154233" y="2911800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1980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689225" y="1243250"/>
            <a:ext cx="26493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Dictatorship and hyperinflation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1.83 million tons/year of HDPE, LDPE, PP, PS and PVC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Invention of CD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Production of PET bottles in SP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Invention and utilization of PC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Machines with improved performance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Recycling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160" name="Google Shape;160;p27"/>
          <p:cNvGrpSpPr/>
          <p:nvPr/>
        </p:nvGrpSpPr>
        <p:grpSpPr>
          <a:xfrm>
            <a:off x="3435870" y="2495265"/>
            <a:ext cx="92400" cy="411825"/>
            <a:chOff x="845575" y="2563700"/>
            <a:chExt cx="92400" cy="411825"/>
          </a:xfrm>
        </p:grpSpPr>
        <p:sp>
          <p:nvSpPr>
            <p:cNvPr id="161" name="Google Shape;161;p2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" name="Google Shape;162;p2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3" name="Google Shape;163;p27"/>
          <p:cNvSpPr/>
          <p:nvPr/>
        </p:nvSpPr>
        <p:spPr>
          <a:xfrm>
            <a:off x="4780421" y="2774675"/>
            <a:ext cx="12948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7"/>
          <p:cNvCxnSpPr/>
          <p:nvPr/>
        </p:nvCxnSpPr>
        <p:spPr>
          <a:xfrm rot="10800000">
            <a:off x="4783613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7"/>
          <p:cNvSpPr/>
          <p:nvPr/>
        </p:nvSpPr>
        <p:spPr>
          <a:xfrm rot="10800000">
            <a:off x="4737413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413187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1990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707100" y="3198200"/>
            <a:ext cx="2510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President Fernando Collor and Plano Real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Plastic consumption: 6x higher than in 1970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Economy cars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Pieces of PVC, PP and PS in construction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Production of PET bottle caps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Food packaging: multilayered films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075125" y="2774675"/>
            <a:ext cx="1294800" cy="1335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7"/>
          <p:cNvGrpSpPr/>
          <p:nvPr/>
        </p:nvGrpSpPr>
        <p:grpSpPr>
          <a:xfrm>
            <a:off x="6031394" y="2495265"/>
            <a:ext cx="92400" cy="411825"/>
            <a:chOff x="845575" y="2563700"/>
            <a:chExt cx="92400" cy="411825"/>
          </a:xfrm>
        </p:grpSpPr>
        <p:cxnSp>
          <p:nvCxnSpPr>
            <p:cNvPr id="170" name="Google Shape;170;p2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2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7"/>
          <p:cNvSpPr txBox="1"/>
          <p:nvPr/>
        </p:nvSpPr>
        <p:spPr>
          <a:xfrm>
            <a:off x="5707757" y="2911800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2000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256050" y="1643875"/>
            <a:ext cx="2576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9/11 and 2008 crisis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From 3,8 million tons/year to 4,9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Composites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New applications: from glasses to airplanes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7369837" y="2774675"/>
            <a:ext cx="1776600" cy="1335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" name="Google Shape;175;p27"/>
          <p:cNvCxnSpPr/>
          <p:nvPr/>
        </p:nvCxnSpPr>
        <p:spPr>
          <a:xfrm rot="10800000">
            <a:off x="7374421" y="2774667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27"/>
          <p:cNvSpPr/>
          <p:nvPr/>
        </p:nvSpPr>
        <p:spPr>
          <a:xfrm rot="10800000">
            <a:off x="7328221" y="30940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7003996" y="2397796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2010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442200" y="3198200"/>
            <a:ext cx="22692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Dilma’s impeachment and pandemic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New technologies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New applications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Industry 4.0: data and AI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67826" y="4597925"/>
            <a:ext cx="456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Plástico,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A História do Plástico em 50 anos da Revista Plástico Moderno: Informação de Qualidade há meio Século,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2021.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https://www.plastico.com.br/50-anos-de-plastico-moderno-informacao-de-qualidade-ha-meio-seculo/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Brazil compared to the world (2016)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1" name="Google Shape;191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8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FAPESP,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Plastic Planet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https://revistapesquisa.fapesp.br/en/plastic-planet/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B67EC-7FD4-AB43-A769-3023EA6DB960}"/>
              </a:ext>
            </a:extLst>
          </p:cNvPr>
          <p:cNvSpPr txBox="1"/>
          <p:nvPr/>
        </p:nvSpPr>
        <p:spPr>
          <a:xfrm>
            <a:off x="2171700" y="2083777"/>
            <a:ext cx="444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of waste generated in various countries, including Brazil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2" name="Google Shape;202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29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http://www.abiplast.org.br/wp-content/uploads/2022/10/Perfil-2021-EN-vs2.pdf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A0D0E-D38B-DC4F-9558-2DE637B60295}"/>
              </a:ext>
            </a:extLst>
          </p:cNvPr>
          <p:cNvSpPr txBox="1"/>
          <p:nvPr/>
        </p:nvSpPr>
        <p:spPr>
          <a:xfrm>
            <a:off x="2171700" y="2083777"/>
            <a:ext cx="444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pop out highlighting breakdown of post-consumer resins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4" name="Google Shape;214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0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http://www.abiplast.org.br/wp-content/uploads/2022/10/Perfil-2021-EN-vs2.pdf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A94B7-D6C2-8D40-A817-48A0010526A5}"/>
              </a:ext>
            </a:extLst>
          </p:cNvPr>
          <p:cNvSpPr txBox="1"/>
          <p:nvPr/>
        </p:nvSpPr>
        <p:spPr>
          <a:xfrm>
            <a:off x="501162" y="2020357"/>
            <a:ext cx="25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8099A-F450-EF40-9F1F-4F42F61BEF33}"/>
              </a:ext>
            </a:extLst>
          </p:cNvPr>
          <p:cNvSpPr txBox="1"/>
          <p:nvPr/>
        </p:nvSpPr>
        <p:spPr>
          <a:xfrm>
            <a:off x="4868224" y="2020356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symbols 1-7 with the corresponding plastic 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Brazil- PET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4" name="Google Shape;234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31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Britannica,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polyethylene terephthalate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https://www.britannica.com/science/polyethylene-terephthalate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31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EE5601-81FF-EF42-B46B-F77E22EDDBDA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PET circled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0C52B-22D5-D34F-B4DD-640D18A565C0}"/>
              </a:ext>
            </a:extLst>
          </p:cNvPr>
          <p:cNvSpPr txBox="1"/>
          <p:nvPr/>
        </p:nvSpPr>
        <p:spPr>
          <a:xfrm>
            <a:off x="4024500" y="2626961"/>
            <a:ext cx="25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PET products (fabric, bottles,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 - HDPE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32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Abiplast,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Perfil 2021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http://www.abiplast.org.br/wp-content/uploads/2022/10/Perfil-2021-PT-vs2.pdf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0738AC-3432-CE4E-8756-8404B1C970C5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HDPE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3F0F8-0E8D-DF43-8EB8-961AADDBA6DE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HPDE products- hard plastic jugs, plastic toys, plastic garden tubing,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Resins consumed in Brazil - PVC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72" name="Google Shape;272;p3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3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Instituto Brasileiro do PVC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https://pvc.org.br/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04E2C-54D0-F245-B7F4-2C1B81A7B0EA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PVC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E755B-37A0-A249-B7E3-47377E78E6F5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PVC products- pipe, soccer ball, electrical insulation,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dirty="0" err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Resines</a:t>
            </a:r>
            <a:r>
              <a:rPr lang="en" dirty="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 consumed in Brazil - LDPE</a:t>
            </a:r>
            <a:endParaRPr dirty="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92" name="Google Shape;292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34"/>
          <p:cNvCxnSpPr/>
          <p:nvPr/>
        </p:nvCxnSpPr>
        <p:spPr>
          <a:xfrm>
            <a:off x="3688225" y="1355175"/>
            <a:ext cx="0" cy="29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FAPESP,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Plastic Planet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2019.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https://revistapesquisa.fapesp.br/en/plastic-planet/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7C7C2-2987-3642-A820-56EE0092CAA6}"/>
              </a:ext>
            </a:extLst>
          </p:cNvPr>
          <p:cNvSpPr txBox="1"/>
          <p:nvPr/>
        </p:nvSpPr>
        <p:spPr>
          <a:xfrm>
            <a:off x="501162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of plastics consumed in Brazil, with LDPE circled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F1F24-1378-0945-B7D8-828C999D25F6}"/>
              </a:ext>
            </a:extLst>
          </p:cNvPr>
          <p:cNvSpPr txBox="1"/>
          <p:nvPr/>
        </p:nvSpPr>
        <p:spPr>
          <a:xfrm>
            <a:off x="4329024" y="2504222"/>
            <a:ext cx="25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LDPE products-plastics bags, films, trash bags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1872</Words>
  <Application>Microsoft Macintosh PowerPoint</Application>
  <PresentationFormat>On-screen Show (16:9)</PresentationFormat>
  <Paragraphs>197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 Black</vt:lpstr>
      <vt:lpstr>Arial</vt:lpstr>
      <vt:lpstr>Roboto</vt:lpstr>
      <vt:lpstr>Simple Light</vt:lpstr>
      <vt:lpstr>Office Theme</vt:lpstr>
      <vt:lpstr>Polymers in Brazil</vt:lpstr>
      <vt:lpstr>History</vt:lpstr>
      <vt:lpstr>Brazil compared to the world (2016)</vt:lpstr>
      <vt:lpstr>Resins consumed in Brazil</vt:lpstr>
      <vt:lpstr>Resins consumed in Brazil</vt:lpstr>
      <vt:lpstr>Resins consumed in Brazil- PET</vt:lpstr>
      <vt:lpstr>Resins consumed in Brazil - HDPE</vt:lpstr>
      <vt:lpstr>Resins consumed in Brazil - PVC</vt:lpstr>
      <vt:lpstr>Resines consumed in Brazil - LDPE</vt:lpstr>
      <vt:lpstr>Resins consumed in Brazil - PP</vt:lpstr>
      <vt:lpstr>Resins consumed in Brazil - PS</vt:lpstr>
      <vt:lpstr>Consumer Sectors (2019)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Polymers in Brazil</dc:title>
  <cp:lastModifiedBy>Haley Beech</cp:lastModifiedBy>
  <cp:revision>3</cp:revision>
  <dcterms:modified xsi:type="dcterms:W3CDTF">2024-09-19T21:52:47Z</dcterms:modified>
</cp:coreProperties>
</file>