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8c18ef4d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https://www.rushordertees.com/blog/does-polyester-shrink/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a8c18ef4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c54fe0ed7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bc54fe0ed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c54fe0ed7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bc54fe0ed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c54fe0ed7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https://refiberdesigns.com/blog/the-why-and-how-of-stretch-fabrics</a:t>
            </a:r>
            <a:endParaRPr/>
          </a:p>
        </p:txBody>
      </p:sp>
      <p:sp>
        <p:nvSpPr>
          <p:cNvPr id="189" name="Google Shape;189;g1bc54fe0ed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bc54fe0ed7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https://www.smartwool.com/discover/why-merino-wool/merino-wool-101.html</a:t>
            </a:r>
            <a:endParaRPr/>
          </a:p>
        </p:txBody>
      </p:sp>
      <p:sp>
        <p:nvSpPr>
          <p:cNvPr id="208" name="Google Shape;208;g1bc54fe0ed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851e5ca7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https://www.smartwool.com/discover/why-merino-wool/merino-wool-101.html</a:t>
            </a:r>
            <a:endParaRPr/>
          </a:p>
        </p:txBody>
      </p:sp>
      <p:sp>
        <p:nvSpPr>
          <p:cNvPr id="223" name="Google Shape;223;g1d851e5ca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628650" y="19144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Propriedades dos Tecidos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As propriedades do tecido dependem da identidade e da malha da fibra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53" name="Google Shape;153;p2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5" name="Google Shape;155;p27"/>
          <p:cNvSpPr txBox="1"/>
          <p:nvPr/>
        </p:nvSpPr>
        <p:spPr>
          <a:xfrm>
            <a:off x="204400" y="1190925"/>
            <a:ext cx="41634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Fibras mais próximas reduzem transpirabilidade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Fibras mais próximas têm maior contato com a pele, aumentando a remoção de umidade.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Propriedades químicas inerentes da fibra impactam a absorção de água, mas recobrimentos podem alterar este efeito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278C0-BBD4-2A4C-9167-B48EB88CE419}"/>
              </a:ext>
            </a:extLst>
          </p:cNvPr>
          <p:cNvSpPr txBox="1"/>
          <p:nvPr/>
        </p:nvSpPr>
        <p:spPr>
          <a:xfrm>
            <a:off x="5310554" y="2590858"/>
            <a:ext cx="2444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of different types of knit patterns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Propriedades de tecido desejáveis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p28"/>
          <p:cNvSpPr txBox="1"/>
          <p:nvPr/>
        </p:nvSpPr>
        <p:spPr>
          <a:xfrm>
            <a:off x="-116000" y="3304844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Repelir água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(hidrofobicidade)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2778275" y="3355344"/>
            <a:ext cx="299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Elasticidade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5920775" y="3355344"/>
            <a:ext cx="2992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Comforto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(retenção de calor, transpirabilidade)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809D3E-61E8-9D45-80FF-728D5BC2B88C}"/>
              </a:ext>
            </a:extLst>
          </p:cNvPr>
          <p:cNvSpPr txBox="1"/>
          <p:nvPr/>
        </p:nvSpPr>
        <p:spPr>
          <a:xfrm>
            <a:off x="3033869" y="2341909"/>
            <a:ext cx="2444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Representative images for each fabric property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162502" y="86800"/>
            <a:ext cx="8981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Hidrofobicidade a partir do ângulo de contato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79" name="Google Shape;179;p2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1" name="Google Shape;181;p29"/>
          <p:cNvPicPr preferRelativeResize="0"/>
          <p:nvPr/>
        </p:nvPicPr>
        <p:blipFill rotWithShape="1">
          <a:blip r:embed="rId4">
            <a:alphaModFix/>
          </a:blip>
          <a:srcRect l="18990" r="20122"/>
          <a:stretch/>
        </p:blipFill>
        <p:spPr>
          <a:xfrm>
            <a:off x="334525" y="1478000"/>
            <a:ext cx="1508700" cy="12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7225" y="2350562"/>
            <a:ext cx="2057400" cy="11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3949" y="3142000"/>
            <a:ext cx="1200925" cy="10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-407225" y="2642319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hidrofílico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algodão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5959100" y="3423344"/>
            <a:ext cx="2992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Super hidrofóbico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Recobrimentos repelentes de água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971800" y="3704794"/>
            <a:ext cx="299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hidrofóbico</a:t>
            </a:r>
            <a:endParaRPr sz="22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poliester</a:t>
            </a:r>
            <a:endParaRPr sz="2200"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30875-E946-5F42-B0FB-0018A8679763}"/>
              </a:ext>
            </a:extLst>
          </p:cNvPr>
          <p:cNvSpPr txBox="1"/>
          <p:nvPr/>
        </p:nvSpPr>
        <p:spPr>
          <a:xfrm>
            <a:off x="-1" y="4623929"/>
            <a:ext cx="3063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Photos courtesy of Haley Beech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6510C-750E-6144-807B-CB2C94BCAE60}"/>
              </a:ext>
            </a:extLst>
          </p:cNvPr>
          <p:cNvSpPr txBox="1"/>
          <p:nvPr/>
        </p:nvSpPr>
        <p:spPr>
          <a:xfrm>
            <a:off x="3143094" y="1786930"/>
            <a:ext cx="2444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Schematic image that shows how the measured contact angle relates to the hydro- classification of the material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Elasticidade das fibras e malhas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95" name="Google Shape;195;p3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p30"/>
          <p:cNvSpPr txBox="1"/>
          <p:nvPr/>
        </p:nvSpPr>
        <p:spPr>
          <a:xfrm>
            <a:off x="0" y="4654675"/>
            <a:ext cx="3365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Schultz, j., </a:t>
            </a: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Polymer Material Science, </a:t>
            </a: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1974</a:t>
            </a:r>
            <a:r>
              <a:rPr lang="en" sz="1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60050" y="1370925"/>
            <a:ext cx="2341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Semi-cristalinidade confere força e elasticidade às fibras 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01" name="Google Shape;201;p30"/>
          <p:cNvCxnSpPr/>
          <p:nvPr/>
        </p:nvCxnSpPr>
        <p:spPr>
          <a:xfrm>
            <a:off x="1863450" y="3266650"/>
            <a:ext cx="478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30"/>
          <p:cNvCxnSpPr/>
          <p:nvPr/>
        </p:nvCxnSpPr>
        <p:spPr>
          <a:xfrm>
            <a:off x="3622375" y="3233138"/>
            <a:ext cx="478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30"/>
          <p:cNvSpPr txBox="1"/>
          <p:nvPr/>
        </p:nvSpPr>
        <p:spPr>
          <a:xfrm>
            <a:off x="1658700" y="3327988"/>
            <a:ext cx="234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Esticar</a:t>
            </a:r>
            <a:endParaRPr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3282950" y="3327988"/>
            <a:ext cx="234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Recuperar</a:t>
            </a:r>
            <a:endParaRPr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409B5A-3F4D-DC49-9B24-23CB50B83396}"/>
              </a:ext>
            </a:extLst>
          </p:cNvPr>
          <p:cNvSpPr txBox="1"/>
          <p:nvPr/>
        </p:nvSpPr>
        <p:spPr>
          <a:xfrm>
            <a:off x="1658700" y="2232945"/>
            <a:ext cx="2444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schematic image demonstrating stretch and recovery of semi-crystalline fibers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D8B6D9-54AC-5240-AB75-DCDFC1C833CD}"/>
              </a:ext>
            </a:extLst>
          </p:cNvPr>
          <p:cNvSpPr txBox="1"/>
          <p:nvPr/>
        </p:nvSpPr>
        <p:spPr>
          <a:xfrm>
            <a:off x="5872836" y="2232945"/>
            <a:ext cx="2444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schematic image demonstrating stretch and recovery of a knit material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Transpirabilidade - fator chave no verão brasileiro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14" name="Google Shape;214;p3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p31"/>
          <p:cNvSpPr txBox="1"/>
          <p:nvPr/>
        </p:nvSpPr>
        <p:spPr>
          <a:xfrm>
            <a:off x="5524475" y="3506725"/>
            <a:ext cx="126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6348950" y="3506725"/>
            <a:ext cx="1261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Micro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clima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7168200" y="3506725"/>
            <a:ext cx="126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Tecido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7799288" y="3506725"/>
            <a:ext cx="1261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Ambiente externo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162500" y="1446488"/>
            <a:ext cx="50475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3E3E3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Transpirabilidade é a habilidade de transportar umidade no estado vapor de uma área de maior para uma área de menor </a:t>
            </a:r>
            <a:r>
              <a:rPr lang="en" sz="2000">
                <a:solidFill>
                  <a:srgbClr val="3E3E3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umidade</a:t>
            </a:r>
            <a:r>
              <a:rPr lang="en" sz="2000">
                <a:solidFill>
                  <a:srgbClr val="3E3E3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>
              <a:solidFill>
                <a:srgbClr val="3E3E3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3E3E3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À medida que seu corpo se aquece, a umidade é absorvida pela fibra e liberada para o ambiente externo</a:t>
            </a:r>
            <a:endParaRPr sz="2000">
              <a:solidFill>
                <a:srgbClr val="3E3E3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3E3E3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Fibra de lã pode absorver até 30% de seu próprio peso em umidade e ainda parecer seca ao toque.</a:t>
            </a:r>
            <a:endParaRPr sz="2200">
              <a:solidFill>
                <a:srgbClr val="3E3E3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D5463D-40FD-EA46-9A7E-9AC9E366C3A9}"/>
              </a:ext>
            </a:extLst>
          </p:cNvPr>
          <p:cNvSpPr txBox="1"/>
          <p:nvPr/>
        </p:nvSpPr>
        <p:spPr>
          <a:xfrm>
            <a:off x="5946069" y="2287646"/>
            <a:ext cx="2444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Representative schematic of breathable material and working principles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Itchy? Try a finer fiber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29" name="Google Shape;229;p3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32"/>
          <p:cNvSpPr txBox="1"/>
          <p:nvPr/>
        </p:nvSpPr>
        <p:spPr>
          <a:xfrm>
            <a:off x="2839200" y="1233400"/>
            <a:ext cx="50475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3E3E3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“itchiness” associated with some fabrics like wool is determined by the diameter of the fibers used. </a:t>
            </a:r>
            <a:endParaRPr sz="2200">
              <a:solidFill>
                <a:srgbClr val="3E3E3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3E3E3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Larger, broader fibers are less flexible and have less ability to bend, which results in a prick when pressed against the skin, causing the sensation of itch.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17013-74BE-4B44-BEC9-FA2C5481FAE3}"/>
              </a:ext>
            </a:extLst>
          </p:cNvPr>
          <p:cNvSpPr txBox="1"/>
          <p:nvPr/>
        </p:nvSpPr>
        <p:spPr>
          <a:xfrm>
            <a:off x="162488" y="2510950"/>
            <a:ext cx="2444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 image of fibers of various roughness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Macintosh PowerPoint</Application>
  <PresentationFormat>On-screen Show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 Black</vt:lpstr>
      <vt:lpstr>Arial</vt:lpstr>
      <vt:lpstr>Simple Light</vt:lpstr>
      <vt:lpstr>Office Theme</vt:lpstr>
      <vt:lpstr>Propriedades dos Tecidos</vt:lpstr>
      <vt:lpstr>As propriedades do tecido dependem da identidade e da malha da fibra</vt:lpstr>
      <vt:lpstr>Propriedades de tecido desejáveis</vt:lpstr>
      <vt:lpstr>Hidrofobicidade a partir do ângulo de contato</vt:lpstr>
      <vt:lpstr>Elasticidade das fibras e malhas</vt:lpstr>
      <vt:lpstr>Transpirabilidade - fator chave no verão brasileiro</vt:lpstr>
      <vt:lpstr>Itchy? Try a finer fiber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Propriedades dos Tecidos</dc:title>
  <cp:lastModifiedBy>Haley Beech</cp:lastModifiedBy>
  <cp:revision>1</cp:revision>
  <dcterms:modified xsi:type="dcterms:W3CDTF">2024-09-19T22:47:41Z</dcterms:modified>
</cp:coreProperties>
</file>