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9" r:id="rId5"/>
    <p:sldId id="261" r:id="rId6"/>
    <p:sldId id="263" r:id="rId7"/>
    <p:sldId id="265" r:id="rId8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e909d4ceb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1ee909d4ce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e909d4ceb_0_2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https://www.nike.com/a/common-soccer-injuries</a:t>
            </a:r>
            <a:endParaRPr/>
          </a:p>
        </p:txBody>
      </p:sp>
      <p:sp>
        <p:nvSpPr>
          <p:cNvPr id="156" name="Google Shape;156;g1ee909d4ce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e217fc02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g2ae217fc0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e217fc02f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g2ae217fc02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e217fc02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g2ae217fc0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e2aa6aeb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2ae2aa6aeb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/>
          <p:nvPr/>
        </p:nvSpPr>
        <p:spPr>
          <a:xfrm rot="-5400000" flipH="1">
            <a:off x="312677" y="4104922"/>
            <a:ext cx="134286" cy="278128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 flipH="1">
            <a:off x="8840825" y="2104400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 flipH="1">
            <a:off x="1834675" y="2352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 flipH="1">
            <a:off x="6898800" y="252863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 flipH="1">
            <a:off x="8634375" y="75900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 flipH="1">
            <a:off x="5687950" y="4764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 flipH="1">
            <a:off x="8654775" y="13461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 flipH="1">
            <a:off x="7603575" y="48635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 flipH="1">
            <a:off x="607050" y="2395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 flipH="1">
            <a:off x="2836675" y="3984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 flipH="1">
            <a:off x="129363" y="20293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 flipH="1">
            <a:off x="465300" y="12201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 flipH="1">
            <a:off x="8653163" y="36045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 flipH="1">
            <a:off x="1108900" y="4921300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 flipH="1">
            <a:off x="2531450" y="49213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 flipH="1">
            <a:off x="495100" y="32047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8654775" y="4565263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5010125" y="191000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 flipH="1">
            <a:off x="3986235" y="4876467"/>
            <a:ext cx="212178" cy="206994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 flipH="1">
            <a:off x="8033688" y="26937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l="1160" t="29202" r="40499" b="9985"/>
          <a:stretch/>
        </p:blipFill>
        <p:spPr>
          <a:xfrm>
            <a:off x="-853574" y="-594275"/>
            <a:ext cx="3135302" cy="326850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1135518" y="1887764"/>
            <a:ext cx="7217400" cy="20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pt-BR" b="1" dirty="0">
                <a:latin typeface="Arial Black"/>
                <a:ea typeface="Arial Black"/>
                <a:cs typeface="Arial Black"/>
                <a:sym typeface="Arial Black"/>
              </a:rPr>
              <a:t>Como materiais e fisioterapia podem ser usados para solucionar/corrigir acidentes comuns no futebol</a:t>
            </a:r>
            <a:br>
              <a:rPr lang="pt-BR" b="1" dirty="0">
                <a:latin typeface="Arial Black"/>
                <a:ea typeface="Arial Black"/>
                <a:cs typeface="Arial Black"/>
                <a:sym typeface="Arial Black"/>
              </a:rPr>
            </a:br>
            <a:br>
              <a:rPr lang="pt-BR" b="1" dirty="0">
                <a:latin typeface="Arial Black"/>
                <a:ea typeface="Arial Black"/>
                <a:cs typeface="Arial Black"/>
                <a:sym typeface="Arial Black"/>
              </a:rPr>
            </a:br>
            <a:endParaRPr sz="21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l="21311" t="92856" r="55050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l="56257" b="56874"/>
          <a:stretch/>
        </p:blipFill>
        <p:spPr>
          <a:xfrm>
            <a:off x="7850175" y="2449425"/>
            <a:ext cx="2350925" cy="231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l="66560" t="69915" r="7891" b="4298"/>
          <a:stretch/>
        </p:blipFill>
        <p:spPr>
          <a:xfrm>
            <a:off x="8193125" y="2689275"/>
            <a:ext cx="1732426" cy="174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l="66560" t="69915" r="7891" b="4298"/>
          <a:stretch/>
        </p:blipFill>
        <p:spPr>
          <a:xfrm>
            <a:off x="-602275" y="-270041"/>
            <a:ext cx="2350925" cy="237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Quais são as lesões mais comuns no futebol?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59" name="Google Shape;159;p26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26"/>
          <p:cNvSpPr txBox="1"/>
          <p:nvPr/>
        </p:nvSpPr>
        <p:spPr>
          <a:xfrm>
            <a:off x="417175" y="1353275"/>
            <a:ext cx="7432800" cy="3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111111"/>
                </a:solidFill>
                <a:highlight>
                  <a:srgbClr val="FFFFFF"/>
                </a:highlight>
              </a:rPr>
              <a:t>Torção de tornozelo</a:t>
            </a:r>
            <a:endParaRPr sz="2200"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111111"/>
                </a:solidFill>
                <a:highlight>
                  <a:srgbClr val="FFFFFF"/>
                </a:highlight>
              </a:rPr>
              <a:t>Distensão da panturrilha</a:t>
            </a:r>
            <a:endParaRPr sz="2200"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111111"/>
                </a:solidFill>
                <a:highlight>
                  <a:srgbClr val="FFFFFF"/>
                </a:highlight>
              </a:rPr>
              <a:t>Fratura do pé</a:t>
            </a:r>
            <a:endParaRPr sz="2200"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111111"/>
                </a:solidFill>
                <a:highlight>
                  <a:srgbClr val="FFFFFF"/>
                </a:highlight>
              </a:rPr>
              <a:t>Bursite da rótula</a:t>
            </a:r>
            <a:endParaRPr sz="2200"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111111"/>
                </a:solidFill>
                <a:highlight>
                  <a:srgbClr val="FFFFFF"/>
                </a:highlight>
              </a:rPr>
              <a:t>Entorse de joelho</a:t>
            </a:r>
            <a:endParaRPr sz="2200"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111111"/>
                </a:solidFill>
                <a:highlight>
                  <a:srgbClr val="FFFFFF"/>
                </a:highlight>
              </a:rPr>
              <a:t>Fratura de clavícula</a:t>
            </a:r>
            <a:endParaRPr sz="2200"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3B73F-3053-EA4E-967E-8D4F4B916E9A}"/>
              </a:ext>
            </a:extLst>
          </p:cNvPr>
          <p:cNvSpPr txBox="1"/>
          <p:nvPr/>
        </p:nvSpPr>
        <p:spPr>
          <a:xfrm>
            <a:off x="5600700" y="2638755"/>
            <a:ext cx="2540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most common football (soccer) injuries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Como podemos usar os materiais para lesões no futebol?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8"/>
          <p:cNvSpPr txBox="1"/>
          <p:nvPr/>
        </p:nvSpPr>
        <p:spPr>
          <a:xfrm>
            <a:off x="417175" y="1353275"/>
            <a:ext cx="7432800" cy="3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202124"/>
                </a:solidFill>
                <a:highlight>
                  <a:srgbClr val="FFFFFF"/>
                </a:highlight>
              </a:rPr>
              <a:t>Cirurgia</a:t>
            </a:r>
            <a:endParaRPr sz="22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111111"/>
                </a:solidFill>
                <a:highlight>
                  <a:srgbClr val="FFFFFF"/>
                </a:highlight>
              </a:rPr>
              <a:t>Fisioterapia</a:t>
            </a:r>
            <a:endParaRPr sz="2200"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111111"/>
                </a:solidFill>
                <a:highlight>
                  <a:srgbClr val="FFFFFF"/>
                </a:highlight>
              </a:rPr>
              <a:t>Tênis/sapatos para estabilização</a:t>
            </a:r>
            <a:endParaRPr sz="2200"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Cirurgia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88" name="Google Shape;188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30"/>
          <p:cNvSpPr txBox="1"/>
          <p:nvPr/>
        </p:nvSpPr>
        <p:spPr>
          <a:xfrm>
            <a:off x="417175" y="1353275"/>
            <a:ext cx="7432800" cy="3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202124"/>
                </a:solidFill>
                <a:highlight>
                  <a:srgbClr val="FFFFFF"/>
                </a:highlight>
              </a:rPr>
              <a:t>Às vezes a lesão é muito seria e o jogador precisa de cirurgia</a:t>
            </a:r>
            <a:endParaRPr sz="22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914400" lvl="1" indent="-3683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202124"/>
                </a:solidFill>
                <a:highlight>
                  <a:srgbClr val="FFFFFF"/>
                </a:highlight>
              </a:rPr>
              <a:t>Cirurgia robótica</a:t>
            </a:r>
            <a:endParaRPr sz="22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>
                <a:solidFill>
                  <a:srgbClr val="111111"/>
                </a:solidFill>
                <a:highlight>
                  <a:srgbClr val="FFFFFF"/>
                </a:highlight>
              </a:rPr>
              <a:t>Diversas ferramentas (cirurgia laparoscópica)</a:t>
            </a:r>
            <a:endParaRPr sz="2200"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B327B-F97A-0D46-B89A-00B225459B0A}"/>
              </a:ext>
            </a:extLst>
          </p:cNvPr>
          <p:cNvSpPr txBox="1"/>
          <p:nvPr/>
        </p:nvSpPr>
        <p:spPr>
          <a:xfrm>
            <a:off x="4870939" y="2822331"/>
            <a:ext cx="286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robotic surgery tool, other tools for surgery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Fisioterapia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05" name="Google Shape;205;p3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32"/>
          <p:cNvSpPr txBox="1"/>
          <p:nvPr/>
        </p:nvSpPr>
        <p:spPr>
          <a:xfrm>
            <a:off x="417175" y="1353275"/>
            <a:ext cx="7432800" cy="3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-"/>
            </a:pPr>
            <a:r>
              <a:rPr lang="en" sz="2200" b="1">
                <a:solidFill>
                  <a:srgbClr val="202124"/>
                </a:solidFill>
                <a:highlight>
                  <a:srgbClr val="FFFFFF"/>
                </a:highlight>
              </a:rPr>
              <a:t>É assim que a maioria das pessoas se recupera de lesões</a:t>
            </a:r>
            <a:endParaRPr sz="22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-"/>
            </a:pPr>
            <a:r>
              <a:rPr lang="en" sz="2200" b="1">
                <a:solidFill>
                  <a:srgbClr val="202124"/>
                </a:solidFill>
                <a:highlight>
                  <a:srgbClr val="FFFFFF"/>
                </a:highlight>
              </a:rPr>
              <a:t>Ex: Se você machucou o joelho e não consegue andar com uma perna só por alguns meses, precisa reaprender a andar corretamente sem mancar</a:t>
            </a:r>
            <a:endParaRPr sz="22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-"/>
            </a:pPr>
            <a:endParaRPr sz="2200" b="1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4C26C-2773-124F-BA25-98CFF58BFFC6}"/>
              </a:ext>
            </a:extLst>
          </p:cNvPr>
          <p:cNvSpPr txBox="1"/>
          <p:nvPr/>
        </p:nvSpPr>
        <p:spPr>
          <a:xfrm>
            <a:off x="3921369" y="3658665"/>
            <a:ext cx="2866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PT gym, training/strengthening elastic bands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Tenis para estabilidade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21" name="Google Shape;221;p34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2" name="Google Shape;222;p34"/>
          <p:cNvSpPr txBox="1"/>
          <p:nvPr/>
        </p:nvSpPr>
        <p:spPr>
          <a:xfrm>
            <a:off x="417175" y="1353275"/>
            <a:ext cx="7432800" cy="3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 dirty="0">
                <a:solidFill>
                  <a:srgbClr val="202124"/>
                </a:solidFill>
                <a:highlight>
                  <a:srgbClr val="FFFFFF"/>
                </a:highlight>
              </a:rPr>
              <a:t>Homens e mulheres têm estrutura óssea diferentes – as mulheres são mais propensas a sofrer lesões nos joelhos</a:t>
            </a:r>
            <a:endParaRPr sz="22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-"/>
            </a:pPr>
            <a:endParaRPr sz="22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 dirty="0">
                <a:solidFill>
                  <a:srgbClr val="202124"/>
                </a:solidFill>
                <a:highlight>
                  <a:srgbClr val="FFFFFF"/>
                </a:highlight>
              </a:rPr>
              <a:t>Pontas na chuteira de futebol</a:t>
            </a:r>
            <a:endParaRPr sz="22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-"/>
            </a:pPr>
            <a:r>
              <a:rPr lang="en" sz="2200" b="1" dirty="0">
                <a:solidFill>
                  <a:srgbClr val="202124"/>
                </a:solidFill>
                <a:highlight>
                  <a:srgbClr val="FFFFFF"/>
                </a:highlight>
              </a:rPr>
              <a:t>etc.</a:t>
            </a:r>
            <a:endParaRPr sz="22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-"/>
            </a:pPr>
            <a:endParaRPr sz="22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</Words>
  <Application>Microsoft Macintosh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Arial Black</vt:lpstr>
      <vt:lpstr>Arial</vt:lpstr>
      <vt:lpstr>Roboto Condensed Light</vt:lpstr>
      <vt:lpstr>Simple Light</vt:lpstr>
      <vt:lpstr>Office Theme</vt:lpstr>
      <vt:lpstr>Como materiais e fisioterapia podem ser usados para solucionar/corrigir acidentes comuns no futebol  </vt:lpstr>
      <vt:lpstr>Quais são as lesões mais comuns no futebol?</vt:lpstr>
      <vt:lpstr>Como podemos usar os materiais para lesões no futebol?</vt:lpstr>
      <vt:lpstr>Cirurgia</vt:lpstr>
      <vt:lpstr>Fisioterapia</vt:lpstr>
      <vt:lpstr>Tenis para estabilidade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materiais e fisioterapIA podem ser usados para solucionar/corrigir acidentes comuns no futebol  THALYTA(MIT)</dc:title>
  <cp:lastModifiedBy>Haley Beech</cp:lastModifiedBy>
  <cp:revision>3</cp:revision>
  <dcterms:modified xsi:type="dcterms:W3CDTF">2024-09-20T00:21:32Z</dcterms:modified>
</cp:coreProperties>
</file>