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  <p:sldMasterId id="2147483662" r:id="rId2"/>
  </p:sldMasterIdLst>
  <p:notesMasterIdLst>
    <p:notesMasterId r:id="rId12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RGpT3nqqlNR21Lp+3WXRbYW1p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e9034af7f_0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Semana da ciência da bola de futebol e materiais</a:t>
            </a:r>
            <a:endParaRPr/>
          </a:p>
        </p:txBody>
      </p:sp>
      <p:sp>
        <p:nvSpPr>
          <p:cNvPr id="164" name="Google Shape;164;g1ee9034af7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e69d91f80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1ee69d91f8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e69d91f80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9" name="Google Shape;209;g1ee69d91f8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ee873948e4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1" name="Google Shape;221;g1ee873948e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e873948e4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g1ee873948e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ee873948e4_0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6" name="Google Shape;246;g1ee873948e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ee873948e4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0" name="Google Shape;260;g1ee873948e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ee873948e4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3" name="Google Shape;273;g1ee873948e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1ee9034af7f_0_1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g1ee9034af7f_0_13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g1ee9034af7f_0_1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1ee9034af7f_0_137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g1ee9034af7f_0_137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e9034af7f_0_18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1ee9034af7f_0_187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4" name="Google Shape;64;g1ee9034af7f_0_187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Google Shape;65;g1ee9034af7f_0_18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g1ee9034af7f_0_18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g1ee9034af7f_0_18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e9034af7f_0_19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1ee9034af7f_0_19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g1ee9034af7f_0_19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72" name="Google Shape;72;g1ee9034af7f_0_19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1ee9034af7f_0_19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g1ee9034af7f_0_19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e9034af7f_0_20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g1ee9034af7f_0_20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g1ee9034af7f_0_20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1ee9034af7f_0_20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1ee9034af7f_0_20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e9034af7f_0_207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g1ee9034af7f_0_207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g1ee9034af7f_0_20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1ee9034af7f_0_20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g1ee9034af7f_0_20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1" name="Google Shape;121;p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3" name="Google Shape;123;p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ee9034af7f_0_14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1ee9034af7f_0_143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" name="Google Shape;20;g1ee9034af7f_0_14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1ee9034af7f_0_14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1ee9034af7f_0_14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39" name="Google Shape;139;p1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40" name="Google Shape;140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1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ee9034af7f_0_14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g1ee9034af7f_0_149"/>
          <p:cNvSpPr txBox="1">
            <a:spLocks noGrp="1"/>
          </p:cNvSpPr>
          <p:nvPr>
            <p:ph type="body" idx="1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g1ee9034af7f_0_1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ee9034af7f_0_1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g1ee9034af7f_0_1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 2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ee9034af7f_0_156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1ee9034af7f_0_15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g1ee9034af7f_0_15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1ee9034af7f_0_15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1ee9034af7f_0_15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ee9034af7f_0_1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g1ee9034af7f_0_16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g1ee9034af7f_0_162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g1ee9034af7f_0_16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g1ee9034af7f_0_16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g1ee9034af7f_0_16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ee9034af7f_0_16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1ee9034af7f_0_16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6" name="Google Shape;46;g1ee9034af7f_0_16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g1ee9034af7f_0_16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8" name="Google Shape;48;g1ee9034af7f_0_16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g1ee9034af7f_0_16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g1ee9034af7f_0_16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g1ee9034af7f_0_16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ee9034af7f_0_17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1ee9034af7f_0_17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1ee9034af7f_0_17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1ee9034af7f_0_17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e9034af7f_0_18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1ee9034af7f_0_18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1ee9034af7f_0_18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ee9034af7f_0_1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ee9034af7f_0_13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g1ee9034af7f_0_1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g1ee9034af7f_0_1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g1ee9034af7f_0_1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ncbi.nlm.nih.gov/pmc/articles/PMC23317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1ee9034af7f_0_120"/>
          <p:cNvPicPr preferRelativeResize="0"/>
          <p:nvPr/>
        </p:nvPicPr>
        <p:blipFill rotWithShape="1">
          <a:blip r:embed="rId3">
            <a:alphaModFix/>
          </a:blip>
          <a:srcRect l="1160" t="29202" r="40499" b="9985"/>
          <a:stretch/>
        </p:blipFill>
        <p:spPr>
          <a:xfrm>
            <a:off x="-853574" y="-594275"/>
            <a:ext cx="3135302" cy="326850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1ee9034af7f_0_120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ee9034af7f_0_120"/>
          <p:cNvSpPr txBox="1">
            <a:spLocks noGrp="1"/>
          </p:cNvSpPr>
          <p:nvPr>
            <p:ph type="title"/>
          </p:nvPr>
        </p:nvSpPr>
        <p:spPr>
          <a:xfrm>
            <a:off x="1274100" y="2074650"/>
            <a:ext cx="6595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Black"/>
              <a:buNone/>
            </a:pPr>
            <a:r>
              <a:rPr lang="en" b="1" dirty="0" err="1">
                <a:latin typeface="Arial Black"/>
                <a:ea typeface="Arial Black"/>
                <a:cs typeface="Arial Black"/>
                <a:sym typeface="Arial Black"/>
              </a:rPr>
              <a:t>Prevenindo</a:t>
            </a:r>
            <a:r>
              <a:rPr lang="en" b="1" dirty="0">
                <a:latin typeface="Arial Black"/>
                <a:ea typeface="Arial Black"/>
                <a:cs typeface="Arial Black"/>
                <a:sym typeface="Arial Black"/>
              </a:rPr>
              <a:t> as </a:t>
            </a: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46937"/>
              <a:buFont typeface="Arial Black"/>
              <a:buNone/>
            </a:pPr>
            <a:r>
              <a:rPr lang="en" b="1" dirty="0" err="1">
                <a:latin typeface="Arial Black"/>
                <a:ea typeface="Arial Black"/>
                <a:cs typeface="Arial Black"/>
                <a:sym typeface="Arial Black"/>
              </a:rPr>
              <a:t>Concussões</a:t>
            </a:r>
            <a:endParaRPr sz="2100" b="1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69" name="Google Shape;169;g1ee9034af7f_0_120"/>
          <p:cNvPicPr preferRelativeResize="0"/>
          <p:nvPr/>
        </p:nvPicPr>
        <p:blipFill rotWithShape="1">
          <a:blip r:embed="rId3">
            <a:alphaModFix/>
          </a:blip>
          <a:srcRect l="21311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ee9034af7f_0_120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171" name="Google Shape;171;g1ee9034af7f_0_120"/>
          <p:cNvPicPr preferRelativeResize="0"/>
          <p:nvPr/>
        </p:nvPicPr>
        <p:blipFill rotWithShape="1">
          <a:blip r:embed="rId3">
            <a:alphaModFix/>
          </a:blip>
          <a:srcRect l="56256" b="56874"/>
          <a:stretch/>
        </p:blipFill>
        <p:spPr>
          <a:xfrm>
            <a:off x="6793075" y="1990675"/>
            <a:ext cx="2350925" cy="2317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1ee9034af7f_0_120"/>
          <p:cNvPicPr preferRelativeResize="0"/>
          <p:nvPr/>
        </p:nvPicPr>
        <p:blipFill rotWithShape="1">
          <a:blip r:embed="rId3">
            <a:alphaModFix/>
          </a:blip>
          <a:srcRect l="66560" t="69915" r="7890" b="4298"/>
          <a:stretch/>
        </p:blipFill>
        <p:spPr>
          <a:xfrm>
            <a:off x="7136025" y="2230525"/>
            <a:ext cx="1732426" cy="1748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ee9034af7f_0_120"/>
          <p:cNvPicPr preferRelativeResize="0"/>
          <p:nvPr/>
        </p:nvPicPr>
        <p:blipFill rotWithShape="1">
          <a:blip r:embed="rId3">
            <a:alphaModFix/>
          </a:blip>
          <a:srcRect l="66560" t="69915" r="7890" b="4298"/>
          <a:stretch/>
        </p:blipFill>
        <p:spPr>
          <a:xfrm>
            <a:off x="-602275" y="-270041"/>
            <a:ext cx="2350925" cy="2372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2"/>
          <p:cNvPicPr preferRelativeResize="0"/>
          <p:nvPr/>
        </p:nvPicPr>
        <p:blipFill rotWithShape="1">
          <a:blip r:embed="rId3">
            <a:alphaModFix/>
          </a:blip>
          <a:srcRect l="21312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81" name="Google Shape;181;p2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530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As Concussões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82" name="Google Shape;182;p2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3" name="Google Shape;183;p2"/>
          <p:cNvSpPr txBox="1"/>
          <p:nvPr/>
        </p:nvSpPr>
        <p:spPr>
          <a:xfrm>
            <a:off x="162500" y="1220925"/>
            <a:ext cx="54381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Prevenir concussões é importante para os jogadores e o futuro do esporte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Concussões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Quando o cérebro atinge o crânio devido a impacto, aceleração (inércia) ou grandes vibrações (explosões, explosões)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São um risco muito grande no futebol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AEEE2A-D37F-D149-AF3C-2401CEEA1142}"/>
              </a:ext>
            </a:extLst>
          </p:cNvPr>
          <p:cNvSpPr txBox="1"/>
          <p:nvPr/>
        </p:nvSpPr>
        <p:spPr>
          <a:xfrm>
            <a:off x="6406002" y="1705829"/>
            <a:ext cx="2011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of soccer players going for a header and colliding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8D1693-102F-5545-A019-51C5523E1FCE}"/>
              </a:ext>
            </a:extLst>
          </p:cNvPr>
          <p:cNvSpPr txBox="1"/>
          <p:nvPr/>
        </p:nvSpPr>
        <p:spPr>
          <a:xfrm>
            <a:off x="6406002" y="3252220"/>
            <a:ext cx="2011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of brain motion during concussion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e69d91f80_0_8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g1ee69d91f80_0_8"/>
          <p:cNvPicPr preferRelativeResize="0"/>
          <p:nvPr/>
        </p:nvPicPr>
        <p:blipFill rotWithShape="1">
          <a:blip r:embed="rId3">
            <a:alphaModFix/>
          </a:blip>
          <a:srcRect l="21312" t="92856" r="55048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1ee69d91f80_0_8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01" name="Google Shape;201;g1ee69d91f80_0_8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530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Desenvolvimentos Anteriores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02" name="Google Shape;202;g1ee69d91f80_0_8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3" name="Google Shape;203;g1ee69d91f80_0_8"/>
          <p:cNvSpPr txBox="1"/>
          <p:nvPr/>
        </p:nvSpPr>
        <p:spPr>
          <a:xfrm>
            <a:off x="162500" y="1220925"/>
            <a:ext cx="49809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Muitos esportes se adaptaram para prevenir concussões durante o jogo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Capacetes, mudanças de regras, etc.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o futebol?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Incentivando exercícios que reforçam o pescoço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Faixa de concussão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Muita ciência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B88213-C745-1B46-96AD-CC757531695A}"/>
              </a:ext>
            </a:extLst>
          </p:cNvPr>
          <p:cNvSpPr txBox="1"/>
          <p:nvPr/>
        </p:nvSpPr>
        <p:spPr>
          <a:xfrm>
            <a:off x="6406002" y="1705829"/>
            <a:ext cx="2011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of sports players wearing helmets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e69d91f80_0_22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g1ee69d91f80_0_22"/>
          <p:cNvPicPr preferRelativeResize="0"/>
          <p:nvPr/>
        </p:nvPicPr>
        <p:blipFill rotWithShape="1">
          <a:blip r:embed="rId3">
            <a:alphaModFix/>
          </a:blip>
          <a:srcRect l="21312" t="92856" r="55048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1ee69d91f80_0_22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14" name="Google Shape;214;g1ee69d91f80_0_22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530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Faixas de Concussão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15" name="Google Shape;215;g1ee69d91f80_0_22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6" name="Google Shape;216;g1ee69d91f80_0_22"/>
          <p:cNvSpPr txBox="1"/>
          <p:nvPr/>
        </p:nvSpPr>
        <p:spPr>
          <a:xfrm>
            <a:off x="162500" y="1144725"/>
            <a:ext cx="597270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Uma ideia para o futebol pode ser dar proteção à cabeça dos jogadores, como em outros esportes.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Mas, tem considerações de design: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Peso, porque que os jogadores de futebol devem saber correr, pular e driblar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Material, já que nem tudo dá uma boa fixa!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Conforto, para que os jogadores não tenham que mudar a forma como jogam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F72B0-91A9-0942-846D-14EBF8F2BE0F}"/>
              </a:ext>
            </a:extLst>
          </p:cNvPr>
          <p:cNvSpPr txBox="1"/>
          <p:nvPr/>
        </p:nvSpPr>
        <p:spPr>
          <a:xfrm>
            <a:off x="6836825" y="2175761"/>
            <a:ext cx="2011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of potential head gear that could be used for soccer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e873948e4_0_3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g1ee873948e4_0_3"/>
          <p:cNvPicPr preferRelativeResize="0"/>
          <p:nvPr/>
        </p:nvPicPr>
        <p:blipFill rotWithShape="1">
          <a:blip r:embed="rId3">
            <a:alphaModFix/>
          </a:blip>
          <a:srcRect l="21312" t="92856" r="55048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1ee873948e4_0_3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6" name="Google Shape;226;g1ee873948e4_0_3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530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Faixas de Concussão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27" name="Google Shape;227;g1ee873948e4_0_3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8" name="Google Shape;228;g1ee873948e4_0_3"/>
          <p:cNvSpPr txBox="1"/>
          <p:nvPr/>
        </p:nvSpPr>
        <p:spPr>
          <a:xfrm>
            <a:off x="162500" y="1200900"/>
            <a:ext cx="7886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Algumas companhias já fabricam tecnologia para proteger contra as concussões no futebol usando compósitos de materiais especiais.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ee873948e4_0_3"/>
          <p:cNvSpPr txBox="1"/>
          <p:nvPr/>
        </p:nvSpPr>
        <p:spPr>
          <a:xfrm>
            <a:off x="162500" y="1945125"/>
            <a:ext cx="46482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Compósitos: materiais híbridos feitos de várias partes diferentes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geralmente têm propriedades de vários materiais diferentes, o que os torna mais úteis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Quais propriedades as faixas de concussão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deveriam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ter?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1ADDDE-9C98-D240-BCB9-0814F7691639}"/>
              </a:ext>
            </a:extLst>
          </p:cNvPr>
          <p:cNvSpPr txBox="1"/>
          <p:nvPr/>
        </p:nvSpPr>
        <p:spPr>
          <a:xfrm>
            <a:off x="6266642" y="3068494"/>
            <a:ext cx="2011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of soccer player wearing a concussion band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e873948e4_0_17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g1ee873948e4_0_17"/>
          <p:cNvPicPr preferRelativeResize="0"/>
          <p:nvPr/>
        </p:nvPicPr>
        <p:blipFill rotWithShape="1">
          <a:blip r:embed="rId3">
            <a:alphaModFix/>
          </a:blip>
          <a:srcRect l="21312" t="92856" r="55048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1ee873948e4_0_17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8" name="Google Shape;238;g1ee873948e4_0_17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530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Propriedades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39" name="Google Shape;239;g1ee873948e4_0_17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" name="Google Shape;240;g1ee873948e4_0_17"/>
          <p:cNvSpPr txBox="1"/>
          <p:nvPr/>
        </p:nvSpPr>
        <p:spPr>
          <a:xfrm>
            <a:off x="162500" y="1081000"/>
            <a:ext cx="89814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Leve - O peso pode variar de 52,7 g a 179,4525 g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Confortável - Memory Foam que se adapta ao formato do corpo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Resistente ao Impacto - Utiliza um tecido revestido especial que reduz a aceleração e retarda os impactos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Desvia e dispersa a força para longe da cabeça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Estilo - são de cores diferentes para os jogadores expressarem alguma identidade!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801E6B-CBA4-CE42-8E9E-550576646627}"/>
              </a:ext>
            </a:extLst>
          </p:cNvPr>
          <p:cNvSpPr txBox="1"/>
          <p:nvPr/>
        </p:nvSpPr>
        <p:spPr>
          <a:xfrm>
            <a:off x="3566427" y="3444305"/>
            <a:ext cx="2011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of the array of different concussion bands available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e873948e4_0_77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g1ee873948e4_0_77"/>
          <p:cNvPicPr preferRelativeResize="0"/>
          <p:nvPr/>
        </p:nvPicPr>
        <p:blipFill rotWithShape="1">
          <a:blip r:embed="rId3">
            <a:alphaModFix/>
          </a:blip>
          <a:srcRect l="21312" t="92856" r="55048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1ee873948e4_0_77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51" name="Google Shape;251;g1ee873948e4_0_77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530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Pesquisa: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52" name="Google Shape;252;g1ee873948e4_0_77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3" name="Google Shape;253;g1ee873948e4_0_77"/>
          <p:cNvSpPr txBox="1"/>
          <p:nvPr/>
        </p:nvSpPr>
        <p:spPr>
          <a:xfrm>
            <a:off x="162500" y="1081000"/>
            <a:ext cx="89814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Existe</a:t>
            </a: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artigo</a:t>
            </a: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científico</a:t>
            </a: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publicado</a:t>
            </a: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testando</a:t>
            </a: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eficácia</a:t>
            </a: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das </a:t>
            </a:r>
            <a:r>
              <a:rPr lang="en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faixas</a:t>
            </a: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futebol</a:t>
            </a: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cientistas</a:t>
            </a: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preocupam</a:t>
            </a: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manter</a:t>
            </a: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jogadores</a:t>
            </a: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futebol</a:t>
            </a: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seguros</a:t>
            </a: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e </a:t>
            </a:r>
            <a:r>
              <a:rPr lang="en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trabalho</a:t>
            </a: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evitará</a:t>
            </a: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concussões</a:t>
            </a: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futuro</a:t>
            </a: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g1ee873948e4_0_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56825" y="0"/>
            <a:ext cx="2944501" cy="103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00FFE5-94C6-CC40-963B-EDE90CEAE5FB}"/>
              </a:ext>
            </a:extLst>
          </p:cNvPr>
          <p:cNvSpPr txBox="1"/>
          <p:nvPr/>
        </p:nvSpPr>
        <p:spPr>
          <a:xfrm>
            <a:off x="643908" y="2326810"/>
            <a:ext cx="2011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plots showing effectiveness from the referenced paper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ee873948e4_0_45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g1ee873948e4_0_45"/>
          <p:cNvPicPr preferRelativeResize="0"/>
          <p:nvPr/>
        </p:nvPicPr>
        <p:blipFill rotWithShape="1">
          <a:blip r:embed="rId3">
            <a:alphaModFix/>
          </a:blip>
          <a:srcRect l="21312" t="92856" r="55048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1ee873948e4_0_45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65" name="Google Shape;265;g1ee873948e4_0_45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530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Ninguém quer uma concussão!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66" name="Google Shape;266;g1ee873948e4_0_45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477863-75DF-914B-9A09-463E09D4132E}"/>
              </a:ext>
            </a:extLst>
          </p:cNvPr>
          <p:cNvSpPr txBox="1"/>
          <p:nvPr/>
        </p:nvSpPr>
        <p:spPr>
          <a:xfrm>
            <a:off x="1091853" y="2214176"/>
            <a:ext cx="2011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of soccer players wearing headgear while playing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ee873948e4_0_61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g1ee873948e4_0_61"/>
          <p:cNvPicPr preferRelativeResize="0"/>
          <p:nvPr/>
        </p:nvPicPr>
        <p:blipFill rotWithShape="1">
          <a:blip r:embed="rId3">
            <a:alphaModFix/>
          </a:blip>
          <a:srcRect l="21312" t="92856" r="55048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1ee873948e4_0_61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78" name="Google Shape;278;g1ee873948e4_0_61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530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Works Cited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79" name="Google Shape;279;g1ee873948e4_0_61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0" name="Google Shape;280;g1ee873948e4_0_61"/>
          <p:cNvSpPr txBox="1"/>
          <p:nvPr/>
        </p:nvSpPr>
        <p:spPr>
          <a:xfrm>
            <a:off x="162500" y="1177050"/>
            <a:ext cx="613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https://www.ncbi.nlm.nih.gov/pmc/articles/PMC233175/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Macintosh PowerPoint</Application>
  <PresentationFormat>On-screen Show (16:9)</PresentationFormat>
  <Paragraphs>66</Paragraphs>
  <Slides>9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Arial Black</vt:lpstr>
      <vt:lpstr>Arial</vt:lpstr>
      <vt:lpstr>Office Theme</vt:lpstr>
      <vt:lpstr>Office Theme</vt:lpstr>
      <vt:lpstr>Prevenindo as  Concussões</vt:lpstr>
      <vt:lpstr>As Concussões</vt:lpstr>
      <vt:lpstr>Desenvolvimentos Anteriores</vt:lpstr>
      <vt:lpstr>Faixas de Concussão</vt:lpstr>
      <vt:lpstr>Faixas de Concussão</vt:lpstr>
      <vt:lpstr>Propriedades</vt:lpstr>
      <vt:lpstr>Pesquisa:</vt:lpstr>
      <vt:lpstr>Ninguém quer uma concussão!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Prevenindo as  Concussões</dc:title>
  <cp:lastModifiedBy>Haley Beech</cp:lastModifiedBy>
  <cp:revision>1</cp:revision>
  <dcterms:modified xsi:type="dcterms:W3CDTF">2024-09-20T17:25:51Z</dcterms:modified>
</cp:coreProperties>
</file>