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d660ba34_0_4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a4d660ba3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4d660ba34_0_6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a4d660ba34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a81336d98c_0_3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1a81336d98c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l="1160" t="29202" r="40502" b="9985"/>
          <a:stretch/>
        </p:blipFill>
        <p:spPr>
          <a:xfrm>
            <a:off x="-853574" y="-594275"/>
            <a:ext cx="3135302" cy="3268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Soccer Ball (materials) Science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Camp Overview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Arial Black"/>
              <a:buNone/>
            </a:pPr>
            <a:r>
              <a:rPr lang="en" sz="2100" b="1">
                <a:latin typeface="Arial Black"/>
                <a:ea typeface="Arial Black"/>
                <a:cs typeface="Arial Black"/>
                <a:sym typeface="Arial Black"/>
              </a:rPr>
              <a:t>January 2023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l="56257" b="56874"/>
          <a:stretch/>
        </p:blipFill>
        <p:spPr>
          <a:xfrm>
            <a:off x="6793075" y="1990675"/>
            <a:ext cx="2350925" cy="23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l="66559" t="69916" r="7893" b="4298"/>
          <a:stretch/>
        </p:blipFill>
        <p:spPr>
          <a:xfrm>
            <a:off x="7136025" y="2230525"/>
            <a:ext cx="1732426" cy="174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l="66559" t="69916" r="7893" b="4298"/>
          <a:stretch/>
        </p:blipFill>
        <p:spPr>
          <a:xfrm>
            <a:off x="-602275" y="-270041"/>
            <a:ext cx="2350925" cy="237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GOOOOOAL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What are the big ideas of the week?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2813388" y="1593401"/>
            <a:ext cx="3517187" cy="2313393"/>
          </a:xfrm>
          <a:custGeom>
            <a:avLst/>
            <a:gdLst/>
            <a:ahLst/>
            <a:cxnLst/>
            <a:rect l="l" t="t" r="r" b="b"/>
            <a:pathLst>
              <a:path w="73111" h="48088" extrusionOk="0">
                <a:moveTo>
                  <a:pt x="11037" y="2181"/>
                </a:moveTo>
                <a:lnTo>
                  <a:pt x="13781" y="4989"/>
                </a:lnTo>
                <a:lnTo>
                  <a:pt x="7408" y="4989"/>
                </a:lnTo>
                <a:cubicBezTo>
                  <a:pt x="6242" y="4061"/>
                  <a:pt x="5075" y="3111"/>
                  <a:pt x="3909" y="2181"/>
                </a:cubicBezTo>
                <a:close/>
                <a:moveTo>
                  <a:pt x="20756" y="2181"/>
                </a:moveTo>
                <a:lnTo>
                  <a:pt x="22593" y="4989"/>
                </a:lnTo>
                <a:lnTo>
                  <a:pt x="14579" y="4989"/>
                </a:lnTo>
                <a:lnTo>
                  <a:pt x="11857" y="2181"/>
                </a:lnTo>
                <a:close/>
                <a:moveTo>
                  <a:pt x="31405" y="2181"/>
                </a:moveTo>
                <a:lnTo>
                  <a:pt x="31987" y="4989"/>
                </a:lnTo>
                <a:lnTo>
                  <a:pt x="23305" y="4989"/>
                </a:lnTo>
                <a:lnTo>
                  <a:pt x="21470" y="2181"/>
                </a:lnTo>
                <a:close/>
                <a:moveTo>
                  <a:pt x="41664" y="2181"/>
                </a:moveTo>
                <a:lnTo>
                  <a:pt x="41102" y="4989"/>
                </a:lnTo>
                <a:lnTo>
                  <a:pt x="32571" y="4989"/>
                </a:lnTo>
                <a:lnTo>
                  <a:pt x="32010" y="2181"/>
                </a:lnTo>
                <a:close/>
                <a:moveTo>
                  <a:pt x="52722" y="2181"/>
                </a:moveTo>
                <a:lnTo>
                  <a:pt x="50887" y="4989"/>
                </a:lnTo>
                <a:lnTo>
                  <a:pt x="41686" y="4989"/>
                </a:lnTo>
                <a:lnTo>
                  <a:pt x="42268" y="2181"/>
                </a:lnTo>
                <a:close/>
                <a:moveTo>
                  <a:pt x="62335" y="2181"/>
                </a:moveTo>
                <a:lnTo>
                  <a:pt x="59591" y="4989"/>
                </a:lnTo>
                <a:lnTo>
                  <a:pt x="51578" y="4989"/>
                </a:lnTo>
                <a:lnTo>
                  <a:pt x="53413" y="2181"/>
                </a:lnTo>
                <a:close/>
                <a:moveTo>
                  <a:pt x="70174" y="2181"/>
                </a:moveTo>
                <a:cubicBezTo>
                  <a:pt x="69008" y="3111"/>
                  <a:pt x="67864" y="4061"/>
                  <a:pt x="66698" y="4989"/>
                </a:cubicBezTo>
                <a:lnTo>
                  <a:pt x="60391" y="4989"/>
                </a:lnTo>
                <a:lnTo>
                  <a:pt x="63133" y="2181"/>
                </a:lnTo>
                <a:close/>
                <a:moveTo>
                  <a:pt x="14342" y="5573"/>
                </a:moveTo>
                <a:lnTo>
                  <a:pt x="17755" y="9050"/>
                </a:lnTo>
                <a:lnTo>
                  <a:pt x="12485" y="9050"/>
                </a:lnTo>
                <a:cubicBezTo>
                  <a:pt x="11037" y="7883"/>
                  <a:pt x="9568" y="6739"/>
                  <a:pt x="8122" y="5573"/>
                </a:cubicBezTo>
                <a:close/>
                <a:moveTo>
                  <a:pt x="22982" y="5573"/>
                </a:moveTo>
                <a:lnTo>
                  <a:pt x="25271" y="9050"/>
                </a:lnTo>
                <a:lnTo>
                  <a:pt x="18553" y="9050"/>
                </a:lnTo>
                <a:lnTo>
                  <a:pt x="15163" y="5573"/>
                </a:lnTo>
                <a:close/>
                <a:moveTo>
                  <a:pt x="32096" y="5573"/>
                </a:moveTo>
                <a:lnTo>
                  <a:pt x="32808" y="9050"/>
                </a:lnTo>
                <a:lnTo>
                  <a:pt x="25962" y="9050"/>
                </a:lnTo>
                <a:lnTo>
                  <a:pt x="23673" y="5573"/>
                </a:lnTo>
                <a:close/>
                <a:moveTo>
                  <a:pt x="40973" y="5573"/>
                </a:moveTo>
                <a:lnTo>
                  <a:pt x="40261" y="9050"/>
                </a:lnTo>
                <a:lnTo>
                  <a:pt x="33413" y="9050"/>
                </a:lnTo>
                <a:lnTo>
                  <a:pt x="32701" y="5573"/>
                </a:lnTo>
                <a:close/>
                <a:moveTo>
                  <a:pt x="50498" y="5573"/>
                </a:moveTo>
                <a:lnTo>
                  <a:pt x="48209" y="9050"/>
                </a:lnTo>
                <a:lnTo>
                  <a:pt x="40865" y="9050"/>
                </a:lnTo>
                <a:lnTo>
                  <a:pt x="41577" y="5573"/>
                </a:lnTo>
                <a:close/>
                <a:moveTo>
                  <a:pt x="59029" y="5573"/>
                </a:moveTo>
                <a:lnTo>
                  <a:pt x="55617" y="9050"/>
                </a:lnTo>
                <a:lnTo>
                  <a:pt x="48900" y="9050"/>
                </a:lnTo>
                <a:lnTo>
                  <a:pt x="51190" y="5573"/>
                </a:lnTo>
                <a:close/>
                <a:moveTo>
                  <a:pt x="65963" y="5573"/>
                </a:moveTo>
                <a:cubicBezTo>
                  <a:pt x="64515" y="6739"/>
                  <a:pt x="63069" y="7883"/>
                  <a:pt x="61621" y="9050"/>
                </a:cubicBezTo>
                <a:lnTo>
                  <a:pt x="56437" y="9050"/>
                </a:lnTo>
                <a:lnTo>
                  <a:pt x="59829" y="5573"/>
                </a:lnTo>
                <a:close/>
                <a:moveTo>
                  <a:pt x="18316" y="9634"/>
                </a:moveTo>
                <a:lnTo>
                  <a:pt x="20583" y="11966"/>
                </a:lnTo>
                <a:lnTo>
                  <a:pt x="16091" y="11966"/>
                </a:lnTo>
                <a:cubicBezTo>
                  <a:pt x="15681" y="11642"/>
                  <a:pt x="15270" y="11296"/>
                  <a:pt x="14881" y="10973"/>
                </a:cubicBezTo>
                <a:cubicBezTo>
                  <a:pt x="14320" y="10541"/>
                  <a:pt x="13758" y="10086"/>
                  <a:pt x="13196" y="9634"/>
                </a:cubicBezTo>
                <a:close/>
                <a:moveTo>
                  <a:pt x="25660" y="9634"/>
                </a:moveTo>
                <a:lnTo>
                  <a:pt x="27172" y="11966"/>
                </a:lnTo>
                <a:lnTo>
                  <a:pt x="21404" y="11966"/>
                </a:lnTo>
                <a:lnTo>
                  <a:pt x="19137" y="9634"/>
                </a:lnTo>
                <a:close/>
                <a:moveTo>
                  <a:pt x="32938" y="9634"/>
                </a:moveTo>
                <a:lnTo>
                  <a:pt x="33413" y="11966"/>
                </a:lnTo>
                <a:lnTo>
                  <a:pt x="27863" y="11966"/>
                </a:lnTo>
                <a:lnTo>
                  <a:pt x="26351" y="9634"/>
                </a:lnTo>
                <a:close/>
                <a:moveTo>
                  <a:pt x="40152" y="9634"/>
                </a:moveTo>
                <a:lnTo>
                  <a:pt x="39677" y="11966"/>
                </a:lnTo>
                <a:lnTo>
                  <a:pt x="33997" y="11966"/>
                </a:lnTo>
                <a:lnTo>
                  <a:pt x="33522" y="9634"/>
                </a:lnTo>
                <a:close/>
                <a:moveTo>
                  <a:pt x="47820" y="9634"/>
                </a:moveTo>
                <a:lnTo>
                  <a:pt x="46308" y="11966"/>
                </a:lnTo>
                <a:lnTo>
                  <a:pt x="40261" y="11966"/>
                </a:lnTo>
                <a:lnTo>
                  <a:pt x="40736" y="9634"/>
                </a:lnTo>
                <a:close/>
                <a:moveTo>
                  <a:pt x="55055" y="9634"/>
                </a:moveTo>
                <a:lnTo>
                  <a:pt x="52788" y="11966"/>
                </a:lnTo>
                <a:lnTo>
                  <a:pt x="46999" y="11966"/>
                </a:lnTo>
                <a:lnTo>
                  <a:pt x="48532" y="9634"/>
                </a:lnTo>
                <a:close/>
                <a:moveTo>
                  <a:pt x="60887" y="9634"/>
                </a:moveTo>
                <a:cubicBezTo>
                  <a:pt x="60348" y="10086"/>
                  <a:pt x="59786" y="10541"/>
                  <a:pt x="59224" y="10973"/>
                </a:cubicBezTo>
                <a:cubicBezTo>
                  <a:pt x="58813" y="11296"/>
                  <a:pt x="58404" y="11642"/>
                  <a:pt x="57992" y="11966"/>
                </a:cubicBezTo>
                <a:lnTo>
                  <a:pt x="53586" y="11966"/>
                </a:lnTo>
                <a:lnTo>
                  <a:pt x="55855" y="9634"/>
                </a:lnTo>
                <a:close/>
                <a:moveTo>
                  <a:pt x="2181" y="3564"/>
                </a:moveTo>
                <a:cubicBezTo>
                  <a:pt x="3261" y="4428"/>
                  <a:pt x="4341" y="5292"/>
                  <a:pt x="5400" y="6155"/>
                </a:cubicBezTo>
                <a:lnTo>
                  <a:pt x="5400" y="12765"/>
                </a:lnTo>
                <a:cubicBezTo>
                  <a:pt x="4341" y="12096"/>
                  <a:pt x="3261" y="11426"/>
                  <a:pt x="2181" y="10757"/>
                </a:cubicBezTo>
                <a:lnTo>
                  <a:pt x="2181" y="3564"/>
                </a:lnTo>
                <a:close/>
                <a:moveTo>
                  <a:pt x="70888" y="4407"/>
                </a:moveTo>
                <a:lnTo>
                  <a:pt x="70888" y="11166"/>
                </a:lnTo>
                <a:cubicBezTo>
                  <a:pt x="70024" y="11707"/>
                  <a:pt x="69181" y="12226"/>
                  <a:pt x="68317" y="12765"/>
                </a:cubicBezTo>
                <a:lnTo>
                  <a:pt x="68317" y="6458"/>
                </a:lnTo>
                <a:cubicBezTo>
                  <a:pt x="69181" y="5767"/>
                  <a:pt x="70024" y="5098"/>
                  <a:pt x="70888" y="4407"/>
                </a:cubicBezTo>
                <a:close/>
                <a:moveTo>
                  <a:pt x="6135" y="6739"/>
                </a:moveTo>
                <a:cubicBezTo>
                  <a:pt x="7258" y="7647"/>
                  <a:pt x="8358" y="8531"/>
                  <a:pt x="9481" y="9418"/>
                </a:cubicBezTo>
                <a:lnTo>
                  <a:pt x="9481" y="15293"/>
                </a:lnTo>
                <a:cubicBezTo>
                  <a:pt x="8358" y="14601"/>
                  <a:pt x="7258" y="13910"/>
                  <a:pt x="6135" y="13219"/>
                </a:cubicBezTo>
                <a:lnTo>
                  <a:pt x="6135" y="6739"/>
                </a:lnTo>
                <a:close/>
                <a:moveTo>
                  <a:pt x="67582" y="7042"/>
                </a:moveTo>
                <a:lnTo>
                  <a:pt x="67582" y="13219"/>
                </a:lnTo>
                <a:cubicBezTo>
                  <a:pt x="66482" y="13910"/>
                  <a:pt x="65358" y="14601"/>
                  <a:pt x="64256" y="15293"/>
                </a:cubicBezTo>
                <a:lnTo>
                  <a:pt x="64256" y="9720"/>
                </a:lnTo>
                <a:cubicBezTo>
                  <a:pt x="65358" y="8834"/>
                  <a:pt x="66482" y="7927"/>
                  <a:pt x="67582" y="7042"/>
                </a:cubicBezTo>
                <a:close/>
                <a:moveTo>
                  <a:pt x="21145" y="12549"/>
                </a:moveTo>
                <a:lnTo>
                  <a:pt x="24557" y="16027"/>
                </a:lnTo>
                <a:lnTo>
                  <a:pt x="20151" y="16027"/>
                </a:lnTo>
                <a:cubicBezTo>
                  <a:pt x="20108" y="15552"/>
                  <a:pt x="20001" y="15097"/>
                  <a:pt x="19719" y="14861"/>
                </a:cubicBezTo>
                <a:cubicBezTo>
                  <a:pt x="18748" y="14083"/>
                  <a:pt x="17775" y="13326"/>
                  <a:pt x="16825" y="12549"/>
                </a:cubicBezTo>
                <a:close/>
                <a:moveTo>
                  <a:pt x="27561" y="12549"/>
                </a:moveTo>
                <a:lnTo>
                  <a:pt x="29850" y="16027"/>
                </a:lnTo>
                <a:lnTo>
                  <a:pt x="25249" y="16027"/>
                </a:lnTo>
                <a:lnTo>
                  <a:pt x="25249" y="15897"/>
                </a:lnTo>
                <a:lnTo>
                  <a:pt x="21966" y="12549"/>
                </a:lnTo>
                <a:close/>
                <a:moveTo>
                  <a:pt x="33522" y="12549"/>
                </a:moveTo>
                <a:lnTo>
                  <a:pt x="34234" y="16027"/>
                </a:lnTo>
                <a:lnTo>
                  <a:pt x="30476" y="16027"/>
                </a:lnTo>
                <a:lnTo>
                  <a:pt x="30476" y="15941"/>
                </a:lnTo>
                <a:lnTo>
                  <a:pt x="28252" y="12549"/>
                </a:lnTo>
                <a:close/>
                <a:moveTo>
                  <a:pt x="39547" y="12549"/>
                </a:moveTo>
                <a:lnTo>
                  <a:pt x="38835" y="16027"/>
                </a:lnTo>
                <a:lnTo>
                  <a:pt x="34818" y="16027"/>
                </a:lnTo>
                <a:lnTo>
                  <a:pt x="34104" y="12549"/>
                </a:lnTo>
                <a:close/>
                <a:moveTo>
                  <a:pt x="45920" y="12549"/>
                </a:moveTo>
                <a:lnTo>
                  <a:pt x="43694" y="15941"/>
                </a:lnTo>
                <a:lnTo>
                  <a:pt x="43694" y="16027"/>
                </a:lnTo>
                <a:lnTo>
                  <a:pt x="39440" y="16027"/>
                </a:lnTo>
                <a:lnTo>
                  <a:pt x="40152" y="12549"/>
                </a:lnTo>
                <a:close/>
                <a:moveTo>
                  <a:pt x="52204" y="12549"/>
                </a:moveTo>
                <a:lnTo>
                  <a:pt x="49007" y="15811"/>
                </a:lnTo>
                <a:lnTo>
                  <a:pt x="48921" y="15897"/>
                </a:lnTo>
                <a:lnTo>
                  <a:pt x="48921" y="16027"/>
                </a:lnTo>
                <a:lnTo>
                  <a:pt x="44342" y="16027"/>
                </a:lnTo>
                <a:lnTo>
                  <a:pt x="46611" y="12549"/>
                </a:lnTo>
                <a:close/>
                <a:moveTo>
                  <a:pt x="57281" y="12549"/>
                </a:moveTo>
                <a:cubicBezTo>
                  <a:pt x="56308" y="13326"/>
                  <a:pt x="55357" y="14083"/>
                  <a:pt x="54386" y="14861"/>
                </a:cubicBezTo>
                <a:cubicBezTo>
                  <a:pt x="54084" y="15097"/>
                  <a:pt x="53975" y="15552"/>
                  <a:pt x="53954" y="16027"/>
                </a:cubicBezTo>
                <a:lnTo>
                  <a:pt x="49612" y="16027"/>
                </a:lnTo>
                <a:lnTo>
                  <a:pt x="53025" y="12549"/>
                </a:lnTo>
                <a:close/>
                <a:moveTo>
                  <a:pt x="10195" y="10000"/>
                </a:moveTo>
                <a:cubicBezTo>
                  <a:pt x="10973" y="10627"/>
                  <a:pt x="11728" y="11232"/>
                  <a:pt x="12485" y="11837"/>
                </a:cubicBezTo>
                <a:cubicBezTo>
                  <a:pt x="12830" y="12117"/>
                  <a:pt x="13196" y="12398"/>
                  <a:pt x="13542" y="12678"/>
                </a:cubicBezTo>
                <a:lnTo>
                  <a:pt x="13542" y="17819"/>
                </a:lnTo>
                <a:cubicBezTo>
                  <a:pt x="12419" y="17128"/>
                  <a:pt x="11318" y="16436"/>
                  <a:pt x="10195" y="15745"/>
                </a:cubicBezTo>
                <a:lnTo>
                  <a:pt x="10195" y="10000"/>
                </a:lnTo>
                <a:close/>
                <a:moveTo>
                  <a:pt x="63522" y="10302"/>
                </a:moveTo>
                <a:lnTo>
                  <a:pt x="63522" y="15745"/>
                </a:lnTo>
                <a:cubicBezTo>
                  <a:pt x="62421" y="16436"/>
                  <a:pt x="61298" y="17128"/>
                  <a:pt x="60175" y="17819"/>
                </a:cubicBezTo>
                <a:lnTo>
                  <a:pt x="60175" y="12981"/>
                </a:lnTo>
                <a:cubicBezTo>
                  <a:pt x="60650" y="12614"/>
                  <a:pt x="61125" y="12226"/>
                  <a:pt x="61600" y="11837"/>
                </a:cubicBezTo>
                <a:cubicBezTo>
                  <a:pt x="62248" y="11339"/>
                  <a:pt x="62896" y="10821"/>
                  <a:pt x="63522" y="10302"/>
                </a:cubicBezTo>
                <a:close/>
                <a:moveTo>
                  <a:pt x="2181" y="11621"/>
                </a:moveTo>
                <a:cubicBezTo>
                  <a:pt x="3261" y="12290"/>
                  <a:pt x="4341" y="12960"/>
                  <a:pt x="5400" y="13608"/>
                </a:cubicBezTo>
                <a:lnTo>
                  <a:pt x="5400" y="19612"/>
                </a:lnTo>
                <a:cubicBezTo>
                  <a:pt x="4341" y="19115"/>
                  <a:pt x="3261" y="18619"/>
                  <a:pt x="2181" y="18121"/>
                </a:cubicBezTo>
                <a:lnTo>
                  <a:pt x="2181" y="11621"/>
                </a:lnTo>
                <a:close/>
                <a:moveTo>
                  <a:pt x="70888" y="12030"/>
                </a:moveTo>
                <a:lnTo>
                  <a:pt x="70888" y="18424"/>
                </a:lnTo>
                <a:cubicBezTo>
                  <a:pt x="70024" y="18812"/>
                  <a:pt x="69181" y="19224"/>
                  <a:pt x="68317" y="19612"/>
                </a:cubicBezTo>
                <a:lnTo>
                  <a:pt x="68317" y="13608"/>
                </a:lnTo>
                <a:cubicBezTo>
                  <a:pt x="69181" y="13090"/>
                  <a:pt x="70024" y="12549"/>
                  <a:pt x="70888" y="12030"/>
                </a:cubicBezTo>
                <a:close/>
                <a:moveTo>
                  <a:pt x="59461" y="13565"/>
                </a:moveTo>
                <a:lnTo>
                  <a:pt x="59461" y="18251"/>
                </a:lnTo>
                <a:cubicBezTo>
                  <a:pt x="58360" y="18942"/>
                  <a:pt x="57281" y="19612"/>
                  <a:pt x="56178" y="20304"/>
                </a:cubicBezTo>
                <a:lnTo>
                  <a:pt x="56178" y="18078"/>
                </a:lnTo>
                <a:lnTo>
                  <a:pt x="56178" y="16200"/>
                </a:lnTo>
                <a:cubicBezTo>
                  <a:pt x="56201" y="16177"/>
                  <a:pt x="56221" y="16177"/>
                  <a:pt x="56244" y="16157"/>
                </a:cubicBezTo>
                <a:cubicBezTo>
                  <a:pt x="57301" y="15293"/>
                  <a:pt x="58381" y="14429"/>
                  <a:pt x="59461" y="13565"/>
                </a:cubicBezTo>
                <a:close/>
                <a:moveTo>
                  <a:pt x="14276" y="13262"/>
                </a:moveTo>
                <a:cubicBezTo>
                  <a:pt x="15465" y="14233"/>
                  <a:pt x="16652" y="15184"/>
                  <a:pt x="17862" y="16157"/>
                </a:cubicBezTo>
                <a:cubicBezTo>
                  <a:pt x="17884" y="16177"/>
                  <a:pt x="17905" y="16177"/>
                  <a:pt x="17927" y="16200"/>
                </a:cubicBezTo>
                <a:lnTo>
                  <a:pt x="17927" y="18078"/>
                </a:lnTo>
                <a:lnTo>
                  <a:pt x="17927" y="20520"/>
                </a:lnTo>
                <a:cubicBezTo>
                  <a:pt x="16695" y="19763"/>
                  <a:pt x="15486" y="19008"/>
                  <a:pt x="14276" y="18251"/>
                </a:cubicBezTo>
                <a:lnTo>
                  <a:pt x="14276" y="13262"/>
                </a:lnTo>
                <a:close/>
                <a:moveTo>
                  <a:pt x="24666" y="16609"/>
                </a:moveTo>
                <a:lnTo>
                  <a:pt x="24666" y="20670"/>
                </a:lnTo>
                <a:lnTo>
                  <a:pt x="20087" y="20670"/>
                </a:lnTo>
                <a:lnTo>
                  <a:pt x="20087" y="17755"/>
                </a:lnTo>
                <a:cubicBezTo>
                  <a:pt x="20087" y="17473"/>
                  <a:pt x="20131" y="17041"/>
                  <a:pt x="20151" y="16609"/>
                </a:cubicBezTo>
                <a:close/>
                <a:moveTo>
                  <a:pt x="29893" y="16609"/>
                </a:moveTo>
                <a:lnTo>
                  <a:pt x="29893" y="20670"/>
                </a:lnTo>
                <a:lnTo>
                  <a:pt x="25249" y="20670"/>
                </a:lnTo>
                <a:lnTo>
                  <a:pt x="25249" y="16609"/>
                </a:lnTo>
                <a:close/>
                <a:moveTo>
                  <a:pt x="34299" y="16609"/>
                </a:moveTo>
                <a:lnTo>
                  <a:pt x="34299" y="20670"/>
                </a:lnTo>
                <a:lnTo>
                  <a:pt x="30476" y="20670"/>
                </a:lnTo>
                <a:lnTo>
                  <a:pt x="30476" y="16609"/>
                </a:lnTo>
                <a:close/>
                <a:moveTo>
                  <a:pt x="38792" y="16609"/>
                </a:moveTo>
                <a:lnTo>
                  <a:pt x="38792" y="20670"/>
                </a:lnTo>
                <a:lnTo>
                  <a:pt x="34882" y="20670"/>
                </a:lnTo>
                <a:lnTo>
                  <a:pt x="34882" y="16609"/>
                </a:lnTo>
                <a:close/>
                <a:moveTo>
                  <a:pt x="43694" y="16609"/>
                </a:moveTo>
                <a:lnTo>
                  <a:pt x="43694" y="20670"/>
                </a:lnTo>
                <a:lnTo>
                  <a:pt x="39374" y="20670"/>
                </a:lnTo>
                <a:lnTo>
                  <a:pt x="39374" y="16609"/>
                </a:lnTo>
                <a:close/>
                <a:moveTo>
                  <a:pt x="48921" y="16609"/>
                </a:moveTo>
                <a:lnTo>
                  <a:pt x="48921" y="20670"/>
                </a:lnTo>
                <a:lnTo>
                  <a:pt x="44278" y="20670"/>
                </a:lnTo>
                <a:lnTo>
                  <a:pt x="44278" y="16609"/>
                </a:lnTo>
                <a:close/>
                <a:moveTo>
                  <a:pt x="53932" y="16609"/>
                </a:moveTo>
                <a:cubicBezTo>
                  <a:pt x="53954" y="17041"/>
                  <a:pt x="53997" y="17473"/>
                  <a:pt x="53997" y="17755"/>
                </a:cubicBezTo>
                <a:lnTo>
                  <a:pt x="53997" y="20670"/>
                </a:lnTo>
                <a:lnTo>
                  <a:pt x="49505" y="20670"/>
                </a:lnTo>
                <a:lnTo>
                  <a:pt x="49505" y="16609"/>
                </a:lnTo>
                <a:close/>
                <a:moveTo>
                  <a:pt x="6135" y="14061"/>
                </a:moveTo>
                <a:cubicBezTo>
                  <a:pt x="7258" y="14752"/>
                  <a:pt x="8358" y="15443"/>
                  <a:pt x="9481" y="16134"/>
                </a:cubicBezTo>
                <a:lnTo>
                  <a:pt x="9481" y="21470"/>
                </a:lnTo>
                <a:cubicBezTo>
                  <a:pt x="8358" y="20972"/>
                  <a:pt x="7258" y="20454"/>
                  <a:pt x="6135" y="19936"/>
                </a:cubicBezTo>
                <a:lnTo>
                  <a:pt x="6135" y="14061"/>
                </a:lnTo>
                <a:close/>
                <a:moveTo>
                  <a:pt x="67582" y="14061"/>
                </a:moveTo>
                <a:lnTo>
                  <a:pt x="67582" y="19936"/>
                </a:lnTo>
                <a:cubicBezTo>
                  <a:pt x="66482" y="20454"/>
                  <a:pt x="65358" y="20972"/>
                  <a:pt x="64256" y="21470"/>
                </a:cubicBezTo>
                <a:lnTo>
                  <a:pt x="64256" y="16134"/>
                </a:lnTo>
                <a:cubicBezTo>
                  <a:pt x="65358" y="15443"/>
                  <a:pt x="66482" y="14752"/>
                  <a:pt x="67582" y="14061"/>
                </a:cubicBezTo>
                <a:close/>
                <a:moveTo>
                  <a:pt x="10195" y="16589"/>
                </a:moveTo>
                <a:cubicBezTo>
                  <a:pt x="11318" y="17280"/>
                  <a:pt x="12419" y="17971"/>
                  <a:pt x="13542" y="18662"/>
                </a:cubicBezTo>
                <a:lnTo>
                  <a:pt x="13542" y="23348"/>
                </a:lnTo>
                <a:cubicBezTo>
                  <a:pt x="12419" y="22830"/>
                  <a:pt x="11318" y="22334"/>
                  <a:pt x="10195" y="21815"/>
                </a:cubicBezTo>
                <a:lnTo>
                  <a:pt x="10195" y="16589"/>
                </a:lnTo>
                <a:close/>
                <a:moveTo>
                  <a:pt x="63522" y="16589"/>
                </a:moveTo>
                <a:lnTo>
                  <a:pt x="63522" y="21815"/>
                </a:lnTo>
                <a:cubicBezTo>
                  <a:pt x="62421" y="22334"/>
                  <a:pt x="61298" y="22830"/>
                  <a:pt x="60175" y="23348"/>
                </a:cubicBezTo>
                <a:lnTo>
                  <a:pt x="60175" y="18662"/>
                </a:lnTo>
                <a:cubicBezTo>
                  <a:pt x="61298" y="17971"/>
                  <a:pt x="62421" y="17280"/>
                  <a:pt x="63522" y="16589"/>
                </a:cubicBezTo>
                <a:close/>
                <a:moveTo>
                  <a:pt x="59461" y="19115"/>
                </a:moveTo>
                <a:lnTo>
                  <a:pt x="59461" y="23673"/>
                </a:lnTo>
                <a:cubicBezTo>
                  <a:pt x="58360" y="24191"/>
                  <a:pt x="57281" y="24687"/>
                  <a:pt x="56178" y="25185"/>
                </a:cubicBezTo>
                <a:lnTo>
                  <a:pt x="56178" y="21145"/>
                </a:lnTo>
                <a:cubicBezTo>
                  <a:pt x="57281" y="20476"/>
                  <a:pt x="58360" y="19785"/>
                  <a:pt x="59461" y="19115"/>
                </a:cubicBezTo>
                <a:close/>
                <a:moveTo>
                  <a:pt x="24666" y="21254"/>
                </a:moveTo>
                <a:lnTo>
                  <a:pt x="24666" y="25314"/>
                </a:lnTo>
                <a:lnTo>
                  <a:pt x="20087" y="25314"/>
                </a:lnTo>
                <a:lnTo>
                  <a:pt x="20087" y="21254"/>
                </a:lnTo>
                <a:close/>
                <a:moveTo>
                  <a:pt x="29893" y="21254"/>
                </a:moveTo>
                <a:lnTo>
                  <a:pt x="29893" y="25314"/>
                </a:lnTo>
                <a:lnTo>
                  <a:pt x="25249" y="25314"/>
                </a:lnTo>
                <a:lnTo>
                  <a:pt x="25249" y="21254"/>
                </a:lnTo>
                <a:close/>
                <a:moveTo>
                  <a:pt x="34299" y="21254"/>
                </a:moveTo>
                <a:lnTo>
                  <a:pt x="34299" y="25314"/>
                </a:lnTo>
                <a:lnTo>
                  <a:pt x="30476" y="25314"/>
                </a:lnTo>
                <a:lnTo>
                  <a:pt x="30476" y="21254"/>
                </a:lnTo>
                <a:close/>
                <a:moveTo>
                  <a:pt x="38792" y="21254"/>
                </a:moveTo>
                <a:lnTo>
                  <a:pt x="38792" y="25314"/>
                </a:lnTo>
                <a:lnTo>
                  <a:pt x="34882" y="25314"/>
                </a:lnTo>
                <a:lnTo>
                  <a:pt x="34882" y="21254"/>
                </a:lnTo>
                <a:close/>
                <a:moveTo>
                  <a:pt x="43694" y="21254"/>
                </a:moveTo>
                <a:lnTo>
                  <a:pt x="43694" y="25314"/>
                </a:lnTo>
                <a:lnTo>
                  <a:pt x="39374" y="25314"/>
                </a:lnTo>
                <a:lnTo>
                  <a:pt x="39374" y="21254"/>
                </a:lnTo>
                <a:close/>
                <a:moveTo>
                  <a:pt x="48921" y="21254"/>
                </a:moveTo>
                <a:lnTo>
                  <a:pt x="48921" y="25314"/>
                </a:lnTo>
                <a:lnTo>
                  <a:pt x="44278" y="25314"/>
                </a:lnTo>
                <a:lnTo>
                  <a:pt x="44278" y="21254"/>
                </a:lnTo>
                <a:close/>
                <a:moveTo>
                  <a:pt x="53997" y="21254"/>
                </a:moveTo>
                <a:lnTo>
                  <a:pt x="53997" y="25314"/>
                </a:lnTo>
                <a:lnTo>
                  <a:pt x="49505" y="25314"/>
                </a:lnTo>
                <a:lnTo>
                  <a:pt x="49505" y="21254"/>
                </a:lnTo>
                <a:close/>
                <a:moveTo>
                  <a:pt x="14276" y="19115"/>
                </a:moveTo>
                <a:cubicBezTo>
                  <a:pt x="15486" y="19872"/>
                  <a:pt x="16695" y="20627"/>
                  <a:pt x="17927" y="21383"/>
                </a:cubicBezTo>
                <a:lnTo>
                  <a:pt x="17927" y="25358"/>
                </a:lnTo>
                <a:cubicBezTo>
                  <a:pt x="16695" y="24796"/>
                  <a:pt x="15486" y="24235"/>
                  <a:pt x="14276" y="23673"/>
                </a:cubicBezTo>
                <a:lnTo>
                  <a:pt x="14276" y="19115"/>
                </a:lnTo>
                <a:close/>
                <a:moveTo>
                  <a:pt x="2181" y="18921"/>
                </a:moveTo>
                <a:cubicBezTo>
                  <a:pt x="3261" y="19417"/>
                  <a:pt x="4341" y="19915"/>
                  <a:pt x="5400" y="20411"/>
                </a:cubicBezTo>
                <a:lnTo>
                  <a:pt x="5400" y="26458"/>
                </a:lnTo>
                <a:cubicBezTo>
                  <a:pt x="4341" y="26178"/>
                  <a:pt x="3261" y="25876"/>
                  <a:pt x="2181" y="25574"/>
                </a:cubicBezTo>
                <a:lnTo>
                  <a:pt x="2181" y="18921"/>
                </a:lnTo>
                <a:close/>
                <a:moveTo>
                  <a:pt x="70888" y="19224"/>
                </a:moveTo>
                <a:lnTo>
                  <a:pt x="70888" y="25746"/>
                </a:lnTo>
                <a:cubicBezTo>
                  <a:pt x="70024" y="25983"/>
                  <a:pt x="69181" y="26222"/>
                  <a:pt x="68317" y="26458"/>
                </a:cubicBezTo>
                <a:lnTo>
                  <a:pt x="68317" y="20411"/>
                </a:lnTo>
                <a:cubicBezTo>
                  <a:pt x="69181" y="20001"/>
                  <a:pt x="70024" y="19612"/>
                  <a:pt x="70888" y="19224"/>
                </a:cubicBezTo>
                <a:close/>
                <a:moveTo>
                  <a:pt x="6135" y="20736"/>
                </a:moveTo>
                <a:cubicBezTo>
                  <a:pt x="7258" y="21254"/>
                  <a:pt x="8358" y="21772"/>
                  <a:pt x="9481" y="22268"/>
                </a:cubicBezTo>
                <a:lnTo>
                  <a:pt x="9481" y="27604"/>
                </a:lnTo>
                <a:cubicBezTo>
                  <a:pt x="8358" y="27279"/>
                  <a:pt x="7258" y="26977"/>
                  <a:pt x="6135" y="26674"/>
                </a:cubicBezTo>
                <a:lnTo>
                  <a:pt x="6135" y="20736"/>
                </a:lnTo>
                <a:close/>
                <a:moveTo>
                  <a:pt x="67582" y="20736"/>
                </a:moveTo>
                <a:lnTo>
                  <a:pt x="67582" y="26674"/>
                </a:lnTo>
                <a:cubicBezTo>
                  <a:pt x="66482" y="26977"/>
                  <a:pt x="65358" y="27279"/>
                  <a:pt x="64256" y="27604"/>
                </a:cubicBezTo>
                <a:lnTo>
                  <a:pt x="64256" y="22268"/>
                </a:lnTo>
                <a:cubicBezTo>
                  <a:pt x="65358" y="21772"/>
                  <a:pt x="66482" y="21254"/>
                  <a:pt x="67582" y="20736"/>
                </a:cubicBezTo>
                <a:close/>
                <a:moveTo>
                  <a:pt x="10195" y="22614"/>
                </a:moveTo>
                <a:cubicBezTo>
                  <a:pt x="11318" y="23111"/>
                  <a:pt x="12419" y="23630"/>
                  <a:pt x="13542" y="24148"/>
                </a:cubicBezTo>
                <a:lnTo>
                  <a:pt x="13542" y="28727"/>
                </a:lnTo>
                <a:cubicBezTo>
                  <a:pt x="12419" y="28425"/>
                  <a:pt x="11318" y="28100"/>
                  <a:pt x="10195" y="27797"/>
                </a:cubicBezTo>
                <a:lnTo>
                  <a:pt x="10195" y="22614"/>
                </a:lnTo>
                <a:close/>
                <a:moveTo>
                  <a:pt x="63522" y="22614"/>
                </a:moveTo>
                <a:lnTo>
                  <a:pt x="63522" y="27797"/>
                </a:lnTo>
                <a:cubicBezTo>
                  <a:pt x="62421" y="28100"/>
                  <a:pt x="61298" y="28425"/>
                  <a:pt x="60175" y="28727"/>
                </a:cubicBezTo>
                <a:lnTo>
                  <a:pt x="60175" y="24148"/>
                </a:lnTo>
                <a:cubicBezTo>
                  <a:pt x="61298" y="23630"/>
                  <a:pt x="62421" y="23111"/>
                  <a:pt x="63522" y="22614"/>
                </a:cubicBezTo>
                <a:close/>
                <a:moveTo>
                  <a:pt x="59461" y="24471"/>
                </a:moveTo>
                <a:lnTo>
                  <a:pt x="59461" y="28921"/>
                </a:lnTo>
                <a:cubicBezTo>
                  <a:pt x="58360" y="29223"/>
                  <a:pt x="57281" y="29525"/>
                  <a:pt x="56178" y="29850"/>
                </a:cubicBezTo>
                <a:lnTo>
                  <a:pt x="56178" y="25983"/>
                </a:lnTo>
                <a:cubicBezTo>
                  <a:pt x="57281" y="25487"/>
                  <a:pt x="58360" y="24990"/>
                  <a:pt x="59461" y="24471"/>
                </a:cubicBezTo>
                <a:close/>
                <a:moveTo>
                  <a:pt x="14276" y="24471"/>
                </a:moveTo>
                <a:cubicBezTo>
                  <a:pt x="15486" y="25033"/>
                  <a:pt x="16695" y="25594"/>
                  <a:pt x="17927" y="26156"/>
                </a:cubicBezTo>
                <a:lnTo>
                  <a:pt x="17927" y="29937"/>
                </a:lnTo>
                <a:cubicBezTo>
                  <a:pt x="16695" y="29612"/>
                  <a:pt x="15486" y="29266"/>
                  <a:pt x="14276" y="28921"/>
                </a:cubicBezTo>
                <a:lnTo>
                  <a:pt x="14276" y="24471"/>
                </a:lnTo>
                <a:close/>
                <a:moveTo>
                  <a:pt x="24666" y="25897"/>
                </a:moveTo>
                <a:lnTo>
                  <a:pt x="24666" y="29980"/>
                </a:lnTo>
                <a:lnTo>
                  <a:pt x="20087" y="29980"/>
                </a:lnTo>
                <a:lnTo>
                  <a:pt x="20087" y="25897"/>
                </a:lnTo>
                <a:close/>
                <a:moveTo>
                  <a:pt x="29893" y="25897"/>
                </a:moveTo>
                <a:lnTo>
                  <a:pt x="29893" y="29980"/>
                </a:lnTo>
                <a:lnTo>
                  <a:pt x="25249" y="29980"/>
                </a:lnTo>
                <a:lnTo>
                  <a:pt x="25249" y="25897"/>
                </a:lnTo>
                <a:close/>
                <a:moveTo>
                  <a:pt x="34299" y="25897"/>
                </a:moveTo>
                <a:lnTo>
                  <a:pt x="34299" y="29980"/>
                </a:lnTo>
                <a:lnTo>
                  <a:pt x="30476" y="29980"/>
                </a:lnTo>
                <a:lnTo>
                  <a:pt x="30476" y="25897"/>
                </a:lnTo>
                <a:close/>
                <a:moveTo>
                  <a:pt x="38792" y="25897"/>
                </a:moveTo>
                <a:lnTo>
                  <a:pt x="38792" y="29980"/>
                </a:lnTo>
                <a:lnTo>
                  <a:pt x="34882" y="29980"/>
                </a:lnTo>
                <a:lnTo>
                  <a:pt x="34882" y="25897"/>
                </a:lnTo>
                <a:close/>
                <a:moveTo>
                  <a:pt x="43694" y="25897"/>
                </a:moveTo>
                <a:lnTo>
                  <a:pt x="43694" y="29980"/>
                </a:lnTo>
                <a:lnTo>
                  <a:pt x="39374" y="29980"/>
                </a:lnTo>
                <a:lnTo>
                  <a:pt x="39374" y="25897"/>
                </a:lnTo>
                <a:close/>
                <a:moveTo>
                  <a:pt x="48921" y="25897"/>
                </a:moveTo>
                <a:lnTo>
                  <a:pt x="48921" y="29980"/>
                </a:lnTo>
                <a:lnTo>
                  <a:pt x="44278" y="29980"/>
                </a:lnTo>
                <a:lnTo>
                  <a:pt x="44278" y="25897"/>
                </a:lnTo>
                <a:close/>
                <a:moveTo>
                  <a:pt x="53997" y="25897"/>
                </a:moveTo>
                <a:lnTo>
                  <a:pt x="53997" y="29980"/>
                </a:lnTo>
                <a:lnTo>
                  <a:pt x="49505" y="29980"/>
                </a:lnTo>
                <a:lnTo>
                  <a:pt x="49505" y="25897"/>
                </a:lnTo>
                <a:close/>
                <a:moveTo>
                  <a:pt x="2181" y="26329"/>
                </a:moveTo>
                <a:cubicBezTo>
                  <a:pt x="3261" y="26631"/>
                  <a:pt x="4341" y="26913"/>
                  <a:pt x="5400" y="27215"/>
                </a:cubicBezTo>
                <a:lnTo>
                  <a:pt x="5400" y="33176"/>
                </a:lnTo>
                <a:cubicBezTo>
                  <a:pt x="4341" y="33090"/>
                  <a:pt x="3261" y="33004"/>
                  <a:pt x="2181" y="32917"/>
                </a:cubicBezTo>
                <a:lnTo>
                  <a:pt x="2181" y="26329"/>
                </a:lnTo>
                <a:close/>
                <a:moveTo>
                  <a:pt x="70888" y="26502"/>
                </a:moveTo>
                <a:lnTo>
                  <a:pt x="70888" y="32960"/>
                </a:lnTo>
                <a:cubicBezTo>
                  <a:pt x="70024" y="33047"/>
                  <a:pt x="69181" y="33111"/>
                  <a:pt x="68317" y="33176"/>
                </a:cubicBezTo>
                <a:lnTo>
                  <a:pt x="68317" y="27215"/>
                </a:lnTo>
                <a:cubicBezTo>
                  <a:pt x="69181" y="26977"/>
                  <a:pt x="70024" y="26740"/>
                  <a:pt x="70888" y="26502"/>
                </a:cubicBezTo>
                <a:close/>
                <a:moveTo>
                  <a:pt x="6135" y="27431"/>
                </a:moveTo>
                <a:cubicBezTo>
                  <a:pt x="7258" y="27734"/>
                  <a:pt x="8358" y="28036"/>
                  <a:pt x="9481" y="28359"/>
                </a:cubicBezTo>
                <a:lnTo>
                  <a:pt x="9481" y="33522"/>
                </a:lnTo>
                <a:cubicBezTo>
                  <a:pt x="8358" y="33436"/>
                  <a:pt x="7258" y="33327"/>
                  <a:pt x="6135" y="33240"/>
                </a:cubicBezTo>
                <a:lnTo>
                  <a:pt x="6135" y="27431"/>
                </a:lnTo>
                <a:close/>
                <a:moveTo>
                  <a:pt x="67582" y="27431"/>
                </a:moveTo>
                <a:lnTo>
                  <a:pt x="67582" y="33240"/>
                </a:lnTo>
                <a:cubicBezTo>
                  <a:pt x="66482" y="33327"/>
                  <a:pt x="65358" y="33436"/>
                  <a:pt x="64256" y="33522"/>
                </a:cubicBezTo>
                <a:lnTo>
                  <a:pt x="64256" y="28359"/>
                </a:lnTo>
                <a:cubicBezTo>
                  <a:pt x="65358" y="28036"/>
                  <a:pt x="66482" y="27734"/>
                  <a:pt x="67582" y="27431"/>
                </a:cubicBezTo>
                <a:close/>
                <a:moveTo>
                  <a:pt x="10195" y="28554"/>
                </a:moveTo>
                <a:cubicBezTo>
                  <a:pt x="11318" y="28857"/>
                  <a:pt x="12419" y="29180"/>
                  <a:pt x="13542" y="29482"/>
                </a:cubicBezTo>
                <a:lnTo>
                  <a:pt x="13542" y="33845"/>
                </a:lnTo>
                <a:cubicBezTo>
                  <a:pt x="12419" y="33759"/>
                  <a:pt x="11318" y="33672"/>
                  <a:pt x="10195" y="33586"/>
                </a:cubicBezTo>
                <a:lnTo>
                  <a:pt x="10195" y="28554"/>
                </a:lnTo>
                <a:close/>
                <a:moveTo>
                  <a:pt x="63522" y="28554"/>
                </a:moveTo>
                <a:lnTo>
                  <a:pt x="63522" y="33586"/>
                </a:lnTo>
                <a:cubicBezTo>
                  <a:pt x="62421" y="33672"/>
                  <a:pt x="61298" y="33759"/>
                  <a:pt x="60175" y="33845"/>
                </a:cubicBezTo>
                <a:lnTo>
                  <a:pt x="60175" y="29482"/>
                </a:lnTo>
                <a:cubicBezTo>
                  <a:pt x="61298" y="29180"/>
                  <a:pt x="62421" y="28857"/>
                  <a:pt x="63522" y="28554"/>
                </a:cubicBezTo>
                <a:close/>
                <a:moveTo>
                  <a:pt x="24666" y="30541"/>
                </a:moveTo>
                <a:lnTo>
                  <a:pt x="24666" y="34040"/>
                </a:lnTo>
                <a:lnTo>
                  <a:pt x="20087" y="34040"/>
                </a:lnTo>
                <a:lnTo>
                  <a:pt x="20087" y="30541"/>
                </a:lnTo>
                <a:close/>
                <a:moveTo>
                  <a:pt x="29893" y="30541"/>
                </a:moveTo>
                <a:lnTo>
                  <a:pt x="29893" y="34040"/>
                </a:lnTo>
                <a:lnTo>
                  <a:pt x="25249" y="34040"/>
                </a:lnTo>
                <a:lnTo>
                  <a:pt x="25249" y="30541"/>
                </a:lnTo>
                <a:close/>
                <a:moveTo>
                  <a:pt x="34299" y="30541"/>
                </a:moveTo>
                <a:lnTo>
                  <a:pt x="34299" y="34040"/>
                </a:lnTo>
                <a:lnTo>
                  <a:pt x="30476" y="34040"/>
                </a:lnTo>
                <a:lnTo>
                  <a:pt x="30476" y="30541"/>
                </a:lnTo>
                <a:close/>
                <a:moveTo>
                  <a:pt x="38792" y="30541"/>
                </a:moveTo>
                <a:lnTo>
                  <a:pt x="38792" y="34040"/>
                </a:lnTo>
                <a:lnTo>
                  <a:pt x="34882" y="34040"/>
                </a:lnTo>
                <a:lnTo>
                  <a:pt x="34882" y="30541"/>
                </a:lnTo>
                <a:close/>
                <a:moveTo>
                  <a:pt x="43694" y="30541"/>
                </a:moveTo>
                <a:lnTo>
                  <a:pt x="43694" y="34040"/>
                </a:lnTo>
                <a:lnTo>
                  <a:pt x="39374" y="34040"/>
                </a:lnTo>
                <a:lnTo>
                  <a:pt x="39374" y="30541"/>
                </a:lnTo>
                <a:close/>
                <a:moveTo>
                  <a:pt x="48921" y="30541"/>
                </a:moveTo>
                <a:lnTo>
                  <a:pt x="48921" y="34040"/>
                </a:lnTo>
                <a:lnTo>
                  <a:pt x="44278" y="34040"/>
                </a:lnTo>
                <a:lnTo>
                  <a:pt x="44278" y="30541"/>
                </a:lnTo>
                <a:close/>
                <a:moveTo>
                  <a:pt x="53997" y="30541"/>
                </a:moveTo>
                <a:lnTo>
                  <a:pt x="53997" y="34040"/>
                </a:lnTo>
                <a:lnTo>
                  <a:pt x="49505" y="34040"/>
                </a:lnTo>
                <a:lnTo>
                  <a:pt x="49505" y="30541"/>
                </a:lnTo>
                <a:close/>
                <a:moveTo>
                  <a:pt x="59461" y="29677"/>
                </a:moveTo>
                <a:lnTo>
                  <a:pt x="59461" y="33911"/>
                </a:lnTo>
                <a:cubicBezTo>
                  <a:pt x="58360" y="33997"/>
                  <a:pt x="57281" y="34104"/>
                  <a:pt x="56178" y="34191"/>
                </a:cubicBezTo>
                <a:lnTo>
                  <a:pt x="56178" y="30585"/>
                </a:lnTo>
                <a:cubicBezTo>
                  <a:pt x="57281" y="30282"/>
                  <a:pt x="58360" y="29980"/>
                  <a:pt x="59461" y="29677"/>
                </a:cubicBezTo>
                <a:close/>
                <a:moveTo>
                  <a:pt x="14276" y="29677"/>
                </a:moveTo>
                <a:cubicBezTo>
                  <a:pt x="15486" y="30023"/>
                  <a:pt x="16695" y="30369"/>
                  <a:pt x="17927" y="30692"/>
                </a:cubicBezTo>
                <a:lnTo>
                  <a:pt x="17927" y="34213"/>
                </a:lnTo>
                <a:cubicBezTo>
                  <a:pt x="16695" y="34127"/>
                  <a:pt x="15486" y="34018"/>
                  <a:pt x="14276" y="33911"/>
                </a:cubicBezTo>
                <a:lnTo>
                  <a:pt x="14276" y="29677"/>
                </a:lnTo>
                <a:close/>
                <a:moveTo>
                  <a:pt x="24666" y="34623"/>
                </a:moveTo>
                <a:lnTo>
                  <a:pt x="24666" y="38101"/>
                </a:lnTo>
                <a:lnTo>
                  <a:pt x="20087" y="38101"/>
                </a:lnTo>
                <a:lnTo>
                  <a:pt x="20087" y="34623"/>
                </a:lnTo>
                <a:close/>
                <a:moveTo>
                  <a:pt x="29893" y="34623"/>
                </a:moveTo>
                <a:lnTo>
                  <a:pt x="29893" y="38101"/>
                </a:lnTo>
                <a:lnTo>
                  <a:pt x="25249" y="38101"/>
                </a:lnTo>
                <a:lnTo>
                  <a:pt x="25249" y="34623"/>
                </a:lnTo>
                <a:close/>
                <a:moveTo>
                  <a:pt x="34299" y="34623"/>
                </a:moveTo>
                <a:lnTo>
                  <a:pt x="34299" y="38101"/>
                </a:lnTo>
                <a:lnTo>
                  <a:pt x="30476" y="38101"/>
                </a:lnTo>
                <a:lnTo>
                  <a:pt x="30476" y="34623"/>
                </a:lnTo>
                <a:close/>
                <a:moveTo>
                  <a:pt x="38792" y="34623"/>
                </a:moveTo>
                <a:lnTo>
                  <a:pt x="38792" y="38101"/>
                </a:lnTo>
                <a:lnTo>
                  <a:pt x="34882" y="38101"/>
                </a:lnTo>
                <a:lnTo>
                  <a:pt x="34882" y="34623"/>
                </a:lnTo>
                <a:close/>
                <a:moveTo>
                  <a:pt x="43694" y="34623"/>
                </a:moveTo>
                <a:lnTo>
                  <a:pt x="43694" y="38101"/>
                </a:lnTo>
                <a:lnTo>
                  <a:pt x="39374" y="38101"/>
                </a:lnTo>
                <a:lnTo>
                  <a:pt x="39374" y="34623"/>
                </a:lnTo>
                <a:close/>
                <a:moveTo>
                  <a:pt x="48921" y="34623"/>
                </a:moveTo>
                <a:lnTo>
                  <a:pt x="48921" y="38101"/>
                </a:lnTo>
                <a:lnTo>
                  <a:pt x="44278" y="38101"/>
                </a:lnTo>
                <a:lnTo>
                  <a:pt x="44278" y="34623"/>
                </a:lnTo>
                <a:close/>
                <a:moveTo>
                  <a:pt x="53997" y="34623"/>
                </a:moveTo>
                <a:lnTo>
                  <a:pt x="53997" y="38101"/>
                </a:lnTo>
                <a:lnTo>
                  <a:pt x="49505" y="38101"/>
                </a:lnTo>
                <a:lnTo>
                  <a:pt x="49505" y="34623"/>
                </a:lnTo>
                <a:close/>
                <a:moveTo>
                  <a:pt x="14276" y="34645"/>
                </a:moveTo>
                <a:cubicBezTo>
                  <a:pt x="15486" y="34732"/>
                  <a:pt x="16695" y="34839"/>
                  <a:pt x="17927" y="34948"/>
                </a:cubicBezTo>
                <a:lnTo>
                  <a:pt x="17927" y="37928"/>
                </a:lnTo>
                <a:cubicBezTo>
                  <a:pt x="16695" y="38101"/>
                  <a:pt x="15486" y="38274"/>
                  <a:pt x="14276" y="38447"/>
                </a:cubicBezTo>
                <a:lnTo>
                  <a:pt x="14276" y="34645"/>
                </a:lnTo>
                <a:close/>
                <a:moveTo>
                  <a:pt x="59461" y="34645"/>
                </a:moveTo>
                <a:lnTo>
                  <a:pt x="59461" y="38447"/>
                </a:lnTo>
                <a:cubicBezTo>
                  <a:pt x="58360" y="38295"/>
                  <a:pt x="57281" y="38144"/>
                  <a:pt x="56178" y="37971"/>
                </a:cubicBezTo>
                <a:lnTo>
                  <a:pt x="56178" y="34904"/>
                </a:lnTo>
                <a:cubicBezTo>
                  <a:pt x="57281" y="34818"/>
                  <a:pt x="58360" y="34732"/>
                  <a:pt x="59461" y="34645"/>
                </a:cubicBezTo>
                <a:close/>
                <a:moveTo>
                  <a:pt x="10195" y="34300"/>
                </a:moveTo>
                <a:cubicBezTo>
                  <a:pt x="11318" y="34386"/>
                  <a:pt x="12419" y="34493"/>
                  <a:pt x="13542" y="34580"/>
                </a:cubicBezTo>
                <a:lnTo>
                  <a:pt x="13542" y="38554"/>
                </a:lnTo>
                <a:cubicBezTo>
                  <a:pt x="12419" y="38726"/>
                  <a:pt x="11318" y="38879"/>
                  <a:pt x="10195" y="39051"/>
                </a:cubicBezTo>
                <a:lnTo>
                  <a:pt x="10195" y="34300"/>
                </a:lnTo>
                <a:close/>
                <a:moveTo>
                  <a:pt x="63522" y="34300"/>
                </a:moveTo>
                <a:lnTo>
                  <a:pt x="63522" y="39051"/>
                </a:lnTo>
                <a:cubicBezTo>
                  <a:pt x="62421" y="38879"/>
                  <a:pt x="61298" y="38726"/>
                  <a:pt x="60175" y="38554"/>
                </a:cubicBezTo>
                <a:lnTo>
                  <a:pt x="60175" y="34580"/>
                </a:lnTo>
                <a:cubicBezTo>
                  <a:pt x="61298" y="34493"/>
                  <a:pt x="62421" y="34386"/>
                  <a:pt x="63522" y="34300"/>
                </a:cubicBezTo>
                <a:close/>
                <a:moveTo>
                  <a:pt x="6135" y="33975"/>
                </a:moveTo>
                <a:cubicBezTo>
                  <a:pt x="7258" y="34061"/>
                  <a:pt x="8358" y="34148"/>
                  <a:pt x="9481" y="34234"/>
                </a:cubicBezTo>
                <a:lnTo>
                  <a:pt x="9481" y="39158"/>
                </a:lnTo>
                <a:cubicBezTo>
                  <a:pt x="8358" y="39311"/>
                  <a:pt x="7258" y="39461"/>
                  <a:pt x="6135" y="39634"/>
                </a:cubicBezTo>
                <a:lnTo>
                  <a:pt x="6135" y="33975"/>
                </a:lnTo>
                <a:close/>
                <a:moveTo>
                  <a:pt x="67582" y="33975"/>
                </a:moveTo>
                <a:lnTo>
                  <a:pt x="67582" y="39634"/>
                </a:lnTo>
                <a:cubicBezTo>
                  <a:pt x="66482" y="39461"/>
                  <a:pt x="65358" y="39311"/>
                  <a:pt x="64256" y="39158"/>
                </a:cubicBezTo>
                <a:lnTo>
                  <a:pt x="64256" y="34234"/>
                </a:lnTo>
                <a:cubicBezTo>
                  <a:pt x="65358" y="34148"/>
                  <a:pt x="66482" y="34061"/>
                  <a:pt x="67582" y="33975"/>
                </a:cubicBezTo>
                <a:close/>
                <a:moveTo>
                  <a:pt x="70888" y="33695"/>
                </a:moveTo>
                <a:lnTo>
                  <a:pt x="70888" y="40109"/>
                </a:lnTo>
                <a:cubicBezTo>
                  <a:pt x="70024" y="39979"/>
                  <a:pt x="69181" y="39872"/>
                  <a:pt x="68317" y="39742"/>
                </a:cubicBezTo>
                <a:lnTo>
                  <a:pt x="68317" y="33911"/>
                </a:lnTo>
                <a:cubicBezTo>
                  <a:pt x="69181" y="33845"/>
                  <a:pt x="70024" y="33759"/>
                  <a:pt x="70888" y="33695"/>
                </a:cubicBezTo>
                <a:close/>
                <a:moveTo>
                  <a:pt x="2181" y="33629"/>
                </a:moveTo>
                <a:cubicBezTo>
                  <a:pt x="3261" y="33738"/>
                  <a:pt x="4341" y="33824"/>
                  <a:pt x="5400" y="33911"/>
                </a:cubicBezTo>
                <a:lnTo>
                  <a:pt x="5400" y="39742"/>
                </a:lnTo>
                <a:cubicBezTo>
                  <a:pt x="4341" y="39893"/>
                  <a:pt x="3261" y="40045"/>
                  <a:pt x="2181" y="40195"/>
                </a:cubicBezTo>
                <a:lnTo>
                  <a:pt x="2181" y="33629"/>
                </a:lnTo>
                <a:close/>
                <a:moveTo>
                  <a:pt x="24666" y="38683"/>
                </a:moveTo>
                <a:lnTo>
                  <a:pt x="24666" y="40800"/>
                </a:lnTo>
                <a:lnTo>
                  <a:pt x="20087" y="40800"/>
                </a:lnTo>
                <a:lnTo>
                  <a:pt x="20087" y="38683"/>
                </a:lnTo>
                <a:close/>
                <a:moveTo>
                  <a:pt x="29893" y="38683"/>
                </a:moveTo>
                <a:lnTo>
                  <a:pt x="29893" y="40800"/>
                </a:lnTo>
                <a:lnTo>
                  <a:pt x="25249" y="40800"/>
                </a:lnTo>
                <a:lnTo>
                  <a:pt x="25249" y="38683"/>
                </a:lnTo>
                <a:close/>
                <a:moveTo>
                  <a:pt x="34299" y="38683"/>
                </a:moveTo>
                <a:lnTo>
                  <a:pt x="34299" y="40800"/>
                </a:lnTo>
                <a:lnTo>
                  <a:pt x="30476" y="40800"/>
                </a:lnTo>
                <a:lnTo>
                  <a:pt x="30476" y="38683"/>
                </a:lnTo>
                <a:close/>
                <a:moveTo>
                  <a:pt x="38792" y="38683"/>
                </a:moveTo>
                <a:lnTo>
                  <a:pt x="38792" y="40800"/>
                </a:lnTo>
                <a:lnTo>
                  <a:pt x="34882" y="40800"/>
                </a:lnTo>
                <a:lnTo>
                  <a:pt x="34882" y="38683"/>
                </a:lnTo>
                <a:close/>
                <a:moveTo>
                  <a:pt x="43694" y="38683"/>
                </a:moveTo>
                <a:lnTo>
                  <a:pt x="43694" y="40800"/>
                </a:lnTo>
                <a:lnTo>
                  <a:pt x="39374" y="40800"/>
                </a:lnTo>
                <a:lnTo>
                  <a:pt x="39374" y="38683"/>
                </a:lnTo>
                <a:close/>
                <a:moveTo>
                  <a:pt x="48921" y="38683"/>
                </a:moveTo>
                <a:lnTo>
                  <a:pt x="48921" y="40800"/>
                </a:lnTo>
                <a:lnTo>
                  <a:pt x="44278" y="40800"/>
                </a:lnTo>
                <a:lnTo>
                  <a:pt x="44278" y="38683"/>
                </a:lnTo>
                <a:close/>
                <a:moveTo>
                  <a:pt x="53997" y="38683"/>
                </a:moveTo>
                <a:lnTo>
                  <a:pt x="53997" y="40800"/>
                </a:lnTo>
                <a:lnTo>
                  <a:pt x="49505" y="40800"/>
                </a:lnTo>
                <a:lnTo>
                  <a:pt x="49505" y="38683"/>
                </a:lnTo>
                <a:close/>
                <a:moveTo>
                  <a:pt x="17927" y="38663"/>
                </a:moveTo>
                <a:lnTo>
                  <a:pt x="17927" y="40477"/>
                </a:lnTo>
                <a:cubicBezTo>
                  <a:pt x="16695" y="40973"/>
                  <a:pt x="15486" y="41470"/>
                  <a:pt x="14276" y="41966"/>
                </a:cubicBezTo>
                <a:lnTo>
                  <a:pt x="14276" y="39181"/>
                </a:lnTo>
                <a:cubicBezTo>
                  <a:pt x="15486" y="39008"/>
                  <a:pt x="16695" y="38835"/>
                  <a:pt x="17927" y="38663"/>
                </a:cubicBezTo>
                <a:close/>
                <a:moveTo>
                  <a:pt x="56178" y="38706"/>
                </a:moveTo>
                <a:cubicBezTo>
                  <a:pt x="57281" y="38856"/>
                  <a:pt x="58360" y="39029"/>
                  <a:pt x="59461" y="39181"/>
                </a:cubicBezTo>
                <a:lnTo>
                  <a:pt x="59461" y="41966"/>
                </a:lnTo>
                <a:cubicBezTo>
                  <a:pt x="58360" y="41514"/>
                  <a:pt x="57281" y="41082"/>
                  <a:pt x="56178" y="40627"/>
                </a:cubicBezTo>
                <a:lnTo>
                  <a:pt x="56178" y="38706"/>
                </a:lnTo>
                <a:close/>
                <a:moveTo>
                  <a:pt x="13542" y="39288"/>
                </a:moveTo>
                <a:lnTo>
                  <a:pt x="13542" y="42248"/>
                </a:lnTo>
                <a:cubicBezTo>
                  <a:pt x="12419" y="42701"/>
                  <a:pt x="11318" y="43155"/>
                  <a:pt x="10195" y="43608"/>
                </a:cubicBezTo>
                <a:lnTo>
                  <a:pt x="10195" y="39763"/>
                </a:lnTo>
                <a:cubicBezTo>
                  <a:pt x="11318" y="39613"/>
                  <a:pt x="12419" y="39440"/>
                  <a:pt x="13542" y="39288"/>
                </a:cubicBezTo>
                <a:close/>
                <a:moveTo>
                  <a:pt x="60175" y="39288"/>
                </a:moveTo>
                <a:cubicBezTo>
                  <a:pt x="61298" y="39440"/>
                  <a:pt x="62421" y="39613"/>
                  <a:pt x="63522" y="39763"/>
                </a:cubicBezTo>
                <a:lnTo>
                  <a:pt x="63522" y="43608"/>
                </a:lnTo>
                <a:cubicBezTo>
                  <a:pt x="62421" y="43155"/>
                  <a:pt x="61298" y="42701"/>
                  <a:pt x="60175" y="42248"/>
                </a:cubicBezTo>
                <a:lnTo>
                  <a:pt x="60175" y="39288"/>
                </a:lnTo>
                <a:close/>
                <a:moveTo>
                  <a:pt x="9481" y="39872"/>
                </a:moveTo>
                <a:lnTo>
                  <a:pt x="9481" y="43910"/>
                </a:lnTo>
                <a:cubicBezTo>
                  <a:pt x="8358" y="44342"/>
                  <a:pt x="7258" y="44797"/>
                  <a:pt x="6135" y="45249"/>
                </a:cubicBezTo>
                <a:lnTo>
                  <a:pt x="6135" y="40368"/>
                </a:lnTo>
                <a:cubicBezTo>
                  <a:pt x="7258" y="40195"/>
                  <a:pt x="8358" y="40045"/>
                  <a:pt x="9481" y="39872"/>
                </a:cubicBezTo>
                <a:close/>
                <a:moveTo>
                  <a:pt x="64256" y="39872"/>
                </a:moveTo>
                <a:cubicBezTo>
                  <a:pt x="65358" y="40045"/>
                  <a:pt x="66482" y="40195"/>
                  <a:pt x="67582" y="40368"/>
                </a:cubicBezTo>
                <a:lnTo>
                  <a:pt x="67582" y="45249"/>
                </a:lnTo>
                <a:cubicBezTo>
                  <a:pt x="66482" y="44797"/>
                  <a:pt x="65358" y="44342"/>
                  <a:pt x="64256" y="43910"/>
                </a:cubicBezTo>
                <a:lnTo>
                  <a:pt x="64256" y="39872"/>
                </a:lnTo>
                <a:close/>
                <a:moveTo>
                  <a:pt x="68317" y="40477"/>
                </a:moveTo>
                <a:cubicBezTo>
                  <a:pt x="69181" y="40584"/>
                  <a:pt x="70024" y="40714"/>
                  <a:pt x="70888" y="40843"/>
                </a:cubicBezTo>
                <a:lnTo>
                  <a:pt x="70888" y="46588"/>
                </a:lnTo>
                <a:cubicBezTo>
                  <a:pt x="70024" y="46243"/>
                  <a:pt x="69181" y="45897"/>
                  <a:pt x="68317" y="45552"/>
                </a:cubicBezTo>
                <a:lnTo>
                  <a:pt x="68317" y="40477"/>
                </a:lnTo>
                <a:close/>
                <a:moveTo>
                  <a:pt x="5400" y="40477"/>
                </a:moveTo>
                <a:lnTo>
                  <a:pt x="5400" y="45552"/>
                </a:lnTo>
                <a:cubicBezTo>
                  <a:pt x="4341" y="45984"/>
                  <a:pt x="3261" y="46416"/>
                  <a:pt x="2181" y="46848"/>
                </a:cubicBezTo>
                <a:lnTo>
                  <a:pt x="2181" y="40930"/>
                </a:lnTo>
                <a:cubicBezTo>
                  <a:pt x="3261" y="40779"/>
                  <a:pt x="4341" y="40627"/>
                  <a:pt x="5400" y="40477"/>
                </a:cubicBezTo>
                <a:close/>
                <a:moveTo>
                  <a:pt x="1101" y="1"/>
                </a:moveTo>
                <a:cubicBezTo>
                  <a:pt x="496" y="1"/>
                  <a:pt x="0" y="497"/>
                  <a:pt x="0" y="1101"/>
                </a:cubicBezTo>
                <a:lnTo>
                  <a:pt x="0" y="47020"/>
                </a:lnTo>
                <a:cubicBezTo>
                  <a:pt x="0" y="47648"/>
                  <a:pt x="432" y="47993"/>
                  <a:pt x="908" y="48057"/>
                </a:cubicBezTo>
                <a:cubicBezTo>
                  <a:pt x="951" y="48080"/>
                  <a:pt x="994" y="48080"/>
                  <a:pt x="1058" y="48080"/>
                </a:cubicBezTo>
                <a:cubicBezTo>
                  <a:pt x="1360" y="48080"/>
                  <a:pt x="1685" y="47971"/>
                  <a:pt x="1901" y="47734"/>
                </a:cubicBezTo>
                <a:cubicBezTo>
                  <a:pt x="3131" y="47259"/>
                  <a:pt x="4341" y="46761"/>
                  <a:pt x="5551" y="46265"/>
                </a:cubicBezTo>
                <a:cubicBezTo>
                  <a:pt x="5620" y="46307"/>
                  <a:pt x="5700" y="46328"/>
                  <a:pt x="5778" y="46328"/>
                </a:cubicBezTo>
                <a:cubicBezTo>
                  <a:pt x="5944" y="46328"/>
                  <a:pt x="6098" y="46232"/>
                  <a:pt x="6112" y="46027"/>
                </a:cubicBezTo>
                <a:cubicBezTo>
                  <a:pt x="7322" y="45552"/>
                  <a:pt x="8531" y="45056"/>
                  <a:pt x="9741" y="44581"/>
                </a:cubicBezTo>
                <a:cubicBezTo>
                  <a:pt x="9772" y="44589"/>
                  <a:pt x="9804" y="44594"/>
                  <a:pt x="9837" y="44594"/>
                </a:cubicBezTo>
                <a:cubicBezTo>
                  <a:pt x="9966" y="44594"/>
                  <a:pt x="10100" y="44528"/>
                  <a:pt x="10152" y="44408"/>
                </a:cubicBezTo>
                <a:cubicBezTo>
                  <a:pt x="12765" y="43349"/>
                  <a:pt x="15356" y="42291"/>
                  <a:pt x="17971" y="41232"/>
                </a:cubicBezTo>
                <a:cubicBezTo>
                  <a:pt x="18108" y="41725"/>
                  <a:pt x="18568" y="41975"/>
                  <a:pt x="19024" y="41975"/>
                </a:cubicBezTo>
                <a:cubicBezTo>
                  <a:pt x="19427" y="41975"/>
                  <a:pt x="19828" y="41779"/>
                  <a:pt x="20001" y="41384"/>
                </a:cubicBezTo>
                <a:lnTo>
                  <a:pt x="54084" y="41384"/>
                </a:lnTo>
                <a:cubicBezTo>
                  <a:pt x="54267" y="41783"/>
                  <a:pt x="54677" y="41983"/>
                  <a:pt x="55088" y="41983"/>
                </a:cubicBezTo>
                <a:cubicBezTo>
                  <a:pt x="55498" y="41983"/>
                  <a:pt x="55909" y="41783"/>
                  <a:pt x="56092" y="41384"/>
                </a:cubicBezTo>
                <a:cubicBezTo>
                  <a:pt x="58576" y="42378"/>
                  <a:pt x="61059" y="43392"/>
                  <a:pt x="63565" y="44408"/>
                </a:cubicBezTo>
                <a:cubicBezTo>
                  <a:pt x="63617" y="44528"/>
                  <a:pt x="63751" y="44594"/>
                  <a:pt x="63890" y="44594"/>
                </a:cubicBezTo>
                <a:cubicBezTo>
                  <a:pt x="63926" y="44594"/>
                  <a:pt x="63962" y="44589"/>
                  <a:pt x="63997" y="44581"/>
                </a:cubicBezTo>
                <a:cubicBezTo>
                  <a:pt x="65186" y="45056"/>
                  <a:pt x="66395" y="45552"/>
                  <a:pt x="67605" y="46027"/>
                </a:cubicBezTo>
                <a:cubicBezTo>
                  <a:pt x="67634" y="46232"/>
                  <a:pt x="67792" y="46328"/>
                  <a:pt x="67952" y="46328"/>
                </a:cubicBezTo>
                <a:cubicBezTo>
                  <a:pt x="68028" y="46328"/>
                  <a:pt x="68104" y="46307"/>
                  <a:pt x="68166" y="46265"/>
                </a:cubicBezTo>
                <a:cubicBezTo>
                  <a:pt x="69094" y="46632"/>
                  <a:pt x="70024" y="47020"/>
                  <a:pt x="70952" y="47388"/>
                </a:cubicBezTo>
                <a:cubicBezTo>
                  <a:pt x="71096" y="47851"/>
                  <a:pt x="71535" y="48078"/>
                  <a:pt x="71971" y="48078"/>
                </a:cubicBezTo>
                <a:cubicBezTo>
                  <a:pt x="72126" y="48078"/>
                  <a:pt x="72280" y="48050"/>
                  <a:pt x="72420" y="47993"/>
                </a:cubicBezTo>
                <a:cubicBezTo>
                  <a:pt x="72486" y="48014"/>
                  <a:pt x="72529" y="48036"/>
                  <a:pt x="72593" y="48057"/>
                </a:cubicBezTo>
                <a:cubicBezTo>
                  <a:pt x="72641" y="48078"/>
                  <a:pt x="72686" y="48088"/>
                  <a:pt x="72727" y="48088"/>
                </a:cubicBezTo>
                <a:cubicBezTo>
                  <a:pt x="72986" y="48088"/>
                  <a:pt x="73110" y="47719"/>
                  <a:pt x="72961" y="47496"/>
                </a:cubicBezTo>
                <a:cubicBezTo>
                  <a:pt x="73025" y="47366"/>
                  <a:pt x="73048" y="47216"/>
                  <a:pt x="73048" y="47020"/>
                </a:cubicBezTo>
                <a:lnTo>
                  <a:pt x="73048" y="1101"/>
                </a:lnTo>
                <a:cubicBezTo>
                  <a:pt x="73048" y="497"/>
                  <a:pt x="72572" y="1"/>
                  <a:pt x="7196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4612775" y="2744925"/>
            <a:ext cx="1829400" cy="1192500"/>
          </a:xfrm>
          <a:prstGeom prst="rect">
            <a:avLst/>
          </a:prstGeom>
          <a:solidFill>
            <a:srgbClr val="C9DAF8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4612625" y="1426950"/>
            <a:ext cx="1829400" cy="1300200"/>
          </a:xfrm>
          <a:prstGeom prst="rect">
            <a:avLst/>
          </a:prstGeom>
          <a:solidFill>
            <a:srgbClr val="CC0000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2682750" y="2745013"/>
            <a:ext cx="1829400" cy="1192500"/>
          </a:xfrm>
          <a:prstGeom prst="rect">
            <a:avLst/>
          </a:prstGeom>
          <a:solidFill>
            <a:srgbClr val="F9D93D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2682750" y="1426950"/>
            <a:ext cx="1829400" cy="1300200"/>
          </a:xfrm>
          <a:prstGeom prst="rect">
            <a:avLst/>
          </a:prstGeom>
          <a:solidFill>
            <a:srgbClr val="49BA4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27"/>
          <p:cNvCxnSpPr>
            <a:stCxn id="152" idx="3"/>
          </p:cNvCxnSpPr>
          <p:nvPr/>
        </p:nvCxnSpPr>
        <p:spPr>
          <a:xfrm>
            <a:off x="6442175" y="3341175"/>
            <a:ext cx="1161300" cy="195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7"/>
          <p:cNvCxnSpPr>
            <a:stCxn id="154" idx="1"/>
          </p:cNvCxnSpPr>
          <p:nvPr/>
        </p:nvCxnSpPr>
        <p:spPr>
          <a:xfrm flipH="1">
            <a:off x="1534950" y="3341263"/>
            <a:ext cx="1147800" cy="195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9D9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7"/>
          <p:cNvCxnSpPr/>
          <p:nvPr/>
        </p:nvCxnSpPr>
        <p:spPr>
          <a:xfrm rot="10800000">
            <a:off x="1611150" y="1851500"/>
            <a:ext cx="1147800" cy="180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9BA4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7"/>
          <p:cNvCxnSpPr>
            <a:stCxn id="153" idx="3"/>
          </p:cNvCxnSpPr>
          <p:nvPr/>
        </p:nvCxnSpPr>
        <p:spPr>
          <a:xfrm rot="10800000" flipH="1">
            <a:off x="6442025" y="1896750"/>
            <a:ext cx="1167600" cy="180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7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7422275" y="1637800"/>
            <a:ext cx="148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Conduct experiments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232500" y="1463550"/>
            <a:ext cx="1489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9BA49"/>
                </a:solidFill>
                <a:latin typeface="Calibri"/>
                <a:ea typeface="Calibri"/>
                <a:cs typeface="Calibri"/>
                <a:sym typeface="Calibri"/>
              </a:rPr>
              <a:t>Learn about all the polymers in soccer (and many other places, too)</a:t>
            </a:r>
            <a:endParaRPr>
              <a:solidFill>
                <a:srgbClr val="49BA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32500" y="3136350"/>
            <a:ext cx="1489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Apply what you learn to give sustainability advice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533188" y="3197825"/>
            <a:ext cx="148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Play soccer and have fun!</a:t>
            </a:r>
            <a:endParaRPr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Daily themes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75" name="Google Shape;175;p28"/>
          <p:cNvGrpSpPr/>
          <p:nvPr/>
        </p:nvGrpSpPr>
        <p:grpSpPr>
          <a:xfrm>
            <a:off x="-2200112" y="879651"/>
            <a:ext cx="467427" cy="498152"/>
            <a:chOff x="433608" y="1662242"/>
            <a:chExt cx="909746" cy="969544"/>
          </a:xfrm>
        </p:grpSpPr>
        <p:sp>
          <p:nvSpPr>
            <p:cNvPr id="176" name="Google Shape;176;p28"/>
            <p:cNvSpPr/>
            <p:nvPr/>
          </p:nvSpPr>
          <p:spPr>
            <a:xfrm>
              <a:off x="433608" y="1663229"/>
              <a:ext cx="282261" cy="968557"/>
            </a:xfrm>
            <a:custGeom>
              <a:avLst/>
              <a:gdLst/>
              <a:ahLst/>
              <a:cxnLst/>
              <a:rect l="l" t="t" r="r" b="b"/>
              <a:pathLst>
                <a:path w="18293" h="62771" extrusionOk="0">
                  <a:moveTo>
                    <a:pt x="17881" y="1"/>
                  </a:moveTo>
                  <a:cubicBezTo>
                    <a:pt x="15492" y="1"/>
                    <a:pt x="505" y="696"/>
                    <a:pt x="1" y="18115"/>
                  </a:cubicBezTo>
                  <a:lnTo>
                    <a:pt x="1" y="55403"/>
                  </a:lnTo>
                  <a:lnTo>
                    <a:pt x="1" y="56681"/>
                  </a:lnTo>
                  <a:lnTo>
                    <a:pt x="1" y="62771"/>
                  </a:lnTo>
                  <a:lnTo>
                    <a:pt x="1893" y="62771"/>
                  </a:lnTo>
                  <a:lnTo>
                    <a:pt x="1893" y="56681"/>
                  </a:lnTo>
                  <a:lnTo>
                    <a:pt x="4219" y="56681"/>
                  </a:lnTo>
                  <a:lnTo>
                    <a:pt x="4219" y="62771"/>
                  </a:lnTo>
                  <a:lnTo>
                    <a:pt x="6113" y="62771"/>
                  </a:lnTo>
                  <a:lnTo>
                    <a:pt x="6113" y="56681"/>
                  </a:lnTo>
                  <a:lnTo>
                    <a:pt x="8188" y="56681"/>
                  </a:lnTo>
                  <a:lnTo>
                    <a:pt x="8188" y="62771"/>
                  </a:lnTo>
                  <a:lnTo>
                    <a:pt x="10082" y="62771"/>
                  </a:lnTo>
                  <a:lnTo>
                    <a:pt x="10082" y="56681"/>
                  </a:lnTo>
                  <a:lnTo>
                    <a:pt x="12339" y="56681"/>
                  </a:lnTo>
                  <a:lnTo>
                    <a:pt x="12339" y="62771"/>
                  </a:lnTo>
                  <a:lnTo>
                    <a:pt x="14233" y="62771"/>
                  </a:lnTo>
                  <a:lnTo>
                    <a:pt x="14233" y="56681"/>
                  </a:lnTo>
                  <a:lnTo>
                    <a:pt x="16398" y="56681"/>
                  </a:lnTo>
                  <a:lnTo>
                    <a:pt x="16398" y="62771"/>
                  </a:lnTo>
                  <a:lnTo>
                    <a:pt x="18292" y="62771"/>
                  </a:lnTo>
                  <a:lnTo>
                    <a:pt x="18292" y="55403"/>
                  </a:lnTo>
                  <a:lnTo>
                    <a:pt x="18201" y="55403"/>
                  </a:lnTo>
                  <a:lnTo>
                    <a:pt x="18201" y="19620"/>
                  </a:lnTo>
                  <a:lnTo>
                    <a:pt x="18201" y="18115"/>
                  </a:lnTo>
                  <a:lnTo>
                    <a:pt x="18201" y="6"/>
                  </a:lnTo>
                  <a:cubicBezTo>
                    <a:pt x="18201" y="6"/>
                    <a:pt x="18089" y="1"/>
                    <a:pt x="1788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433608" y="2342886"/>
              <a:ext cx="282261" cy="137265"/>
            </a:xfrm>
            <a:custGeom>
              <a:avLst/>
              <a:gdLst/>
              <a:ahLst/>
              <a:cxnLst/>
              <a:rect l="l" t="t" r="r" b="b"/>
              <a:pathLst>
                <a:path w="18293" h="8896" extrusionOk="0">
                  <a:moveTo>
                    <a:pt x="1" y="0"/>
                  </a:moveTo>
                  <a:lnTo>
                    <a:pt x="1" y="8895"/>
                  </a:lnTo>
                  <a:lnTo>
                    <a:pt x="18292" y="8895"/>
                  </a:lnTo>
                  <a:lnTo>
                    <a:pt x="18292" y="0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433608" y="2077180"/>
              <a:ext cx="282261" cy="137265"/>
            </a:xfrm>
            <a:custGeom>
              <a:avLst/>
              <a:gdLst/>
              <a:ahLst/>
              <a:cxnLst/>
              <a:rect l="l" t="t" r="r" b="b"/>
              <a:pathLst>
                <a:path w="18293" h="8896" extrusionOk="0">
                  <a:moveTo>
                    <a:pt x="1" y="1"/>
                  </a:moveTo>
                  <a:lnTo>
                    <a:pt x="1" y="8896"/>
                  </a:lnTo>
                  <a:lnTo>
                    <a:pt x="18292" y="8896"/>
                  </a:lnTo>
                  <a:lnTo>
                    <a:pt x="18292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433608" y="1812169"/>
              <a:ext cx="280841" cy="137265"/>
            </a:xfrm>
            <a:custGeom>
              <a:avLst/>
              <a:gdLst/>
              <a:ahLst/>
              <a:cxnLst/>
              <a:rect l="l" t="t" r="r" b="b"/>
              <a:pathLst>
                <a:path w="18201" h="8896" extrusionOk="0">
                  <a:moveTo>
                    <a:pt x="1780" y="0"/>
                  </a:moveTo>
                  <a:cubicBezTo>
                    <a:pt x="776" y="2259"/>
                    <a:pt x="92" y="5042"/>
                    <a:pt x="1" y="8463"/>
                  </a:cubicBezTo>
                  <a:lnTo>
                    <a:pt x="1" y="8895"/>
                  </a:lnTo>
                  <a:lnTo>
                    <a:pt x="18201" y="8895"/>
                  </a:lnTo>
                  <a:lnTo>
                    <a:pt x="18201" y="8463"/>
                  </a:lnTo>
                  <a:lnTo>
                    <a:pt x="18201" y="0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714451" y="1663306"/>
              <a:ext cx="117901" cy="279437"/>
            </a:xfrm>
            <a:custGeom>
              <a:avLst/>
              <a:gdLst/>
              <a:ahLst/>
              <a:cxnLst/>
              <a:rect l="l" t="t" r="r" b="b"/>
              <a:pathLst>
                <a:path w="7641" h="18110" extrusionOk="0">
                  <a:moveTo>
                    <a:pt x="1" y="1"/>
                  </a:moveTo>
                  <a:lnTo>
                    <a:pt x="1" y="18110"/>
                  </a:lnTo>
                  <a:lnTo>
                    <a:pt x="7640" y="18110"/>
                  </a:lnTo>
                  <a:lnTo>
                    <a:pt x="7640" y="1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833053" y="1662242"/>
              <a:ext cx="235446" cy="280502"/>
            </a:xfrm>
            <a:custGeom>
              <a:avLst/>
              <a:gdLst/>
              <a:ahLst/>
              <a:cxnLst/>
              <a:rect l="l" t="t" r="r" b="b"/>
              <a:pathLst>
                <a:path w="15259" h="18179" extrusionOk="0">
                  <a:moveTo>
                    <a:pt x="0" y="0"/>
                  </a:moveTo>
                  <a:lnTo>
                    <a:pt x="0" y="18109"/>
                  </a:lnTo>
                  <a:lnTo>
                    <a:pt x="7618" y="18109"/>
                  </a:lnTo>
                  <a:lnTo>
                    <a:pt x="7618" y="18179"/>
                  </a:lnTo>
                  <a:lnTo>
                    <a:pt x="15259" y="18179"/>
                  </a:lnTo>
                  <a:lnTo>
                    <a:pt x="15259" y="70"/>
                  </a:lnTo>
                  <a:lnTo>
                    <a:pt x="7641" y="70"/>
                  </a:lnTo>
                  <a:lnTo>
                    <a:pt x="7641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1061462" y="1663229"/>
              <a:ext cx="281891" cy="968557"/>
            </a:xfrm>
            <a:custGeom>
              <a:avLst/>
              <a:gdLst/>
              <a:ahLst/>
              <a:cxnLst/>
              <a:rect l="l" t="t" r="r" b="b"/>
              <a:pathLst>
                <a:path w="18269" h="62771" extrusionOk="0">
                  <a:moveTo>
                    <a:pt x="388" y="1"/>
                  </a:moveTo>
                  <a:cubicBezTo>
                    <a:pt x="181" y="1"/>
                    <a:pt x="68" y="6"/>
                    <a:pt x="68" y="6"/>
                  </a:cubicBezTo>
                  <a:lnTo>
                    <a:pt x="68" y="18115"/>
                  </a:lnTo>
                  <a:lnTo>
                    <a:pt x="68" y="19620"/>
                  </a:lnTo>
                  <a:lnTo>
                    <a:pt x="68" y="55403"/>
                  </a:lnTo>
                  <a:lnTo>
                    <a:pt x="1" y="55403"/>
                  </a:lnTo>
                  <a:lnTo>
                    <a:pt x="1" y="62771"/>
                  </a:lnTo>
                  <a:lnTo>
                    <a:pt x="1893" y="62771"/>
                  </a:lnTo>
                  <a:lnTo>
                    <a:pt x="1893" y="56681"/>
                  </a:lnTo>
                  <a:lnTo>
                    <a:pt x="4037" y="56681"/>
                  </a:lnTo>
                  <a:lnTo>
                    <a:pt x="4037" y="62771"/>
                  </a:lnTo>
                  <a:lnTo>
                    <a:pt x="5931" y="62771"/>
                  </a:lnTo>
                  <a:lnTo>
                    <a:pt x="5931" y="56681"/>
                  </a:lnTo>
                  <a:lnTo>
                    <a:pt x="8188" y="56681"/>
                  </a:lnTo>
                  <a:lnTo>
                    <a:pt x="8188" y="62771"/>
                  </a:lnTo>
                  <a:lnTo>
                    <a:pt x="10081" y="62771"/>
                  </a:lnTo>
                  <a:lnTo>
                    <a:pt x="10081" y="56681"/>
                  </a:lnTo>
                  <a:lnTo>
                    <a:pt x="12156" y="56681"/>
                  </a:lnTo>
                  <a:lnTo>
                    <a:pt x="12156" y="62771"/>
                  </a:lnTo>
                  <a:lnTo>
                    <a:pt x="14050" y="62771"/>
                  </a:lnTo>
                  <a:lnTo>
                    <a:pt x="14050" y="56681"/>
                  </a:lnTo>
                  <a:lnTo>
                    <a:pt x="16376" y="56681"/>
                  </a:lnTo>
                  <a:lnTo>
                    <a:pt x="16376" y="62771"/>
                  </a:lnTo>
                  <a:lnTo>
                    <a:pt x="18268" y="62771"/>
                  </a:lnTo>
                  <a:lnTo>
                    <a:pt x="18268" y="56681"/>
                  </a:lnTo>
                  <a:lnTo>
                    <a:pt x="18268" y="55403"/>
                  </a:lnTo>
                  <a:lnTo>
                    <a:pt x="18268" y="18115"/>
                  </a:lnTo>
                  <a:cubicBezTo>
                    <a:pt x="17765" y="696"/>
                    <a:pt x="2777" y="1"/>
                    <a:pt x="388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1061462" y="2342886"/>
              <a:ext cx="281891" cy="137265"/>
            </a:xfrm>
            <a:custGeom>
              <a:avLst/>
              <a:gdLst/>
              <a:ahLst/>
              <a:cxnLst/>
              <a:rect l="l" t="t" r="r" b="b"/>
              <a:pathLst>
                <a:path w="18269" h="8896" extrusionOk="0">
                  <a:moveTo>
                    <a:pt x="1" y="0"/>
                  </a:moveTo>
                  <a:lnTo>
                    <a:pt x="1" y="8895"/>
                  </a:lnTo>
                  <a:lnTo>
                    <a:pt x="18268" y="8895"/>
                  </a:lnTo>
                  <a:lnTo>
                    <a:pt x="18268" y="0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1061462" y="2077180"/>
              <a:ext cx="281891" cy="137265"/>
            </a:xfrm>
            <a:custGeom>
              <a:avLst/>
              <a:gdLst/>
              <a:ahLst/>
              <a:cxnLst/>
              <a:rect l="l" t="t" r="r" b="b"/>
              <a:pathLst>
                <a:path w="18269" h="8896" extrusionOk="0">
                  <a:moveTo>
                    <a:pt x="1" y="1"/>
                  </a:moveTo>
                  <a:lnTo>
                    <a:pt x="1" y="8896"/>
                  </a:lnTo>
                  <a:lnTo>
                    <a:pt x="18268" y="8896"/>
                  </a:lnTo>
                  <a:lnTo>
                    <a:pt x="18268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1062512" y="1812169"/>
              <a:ext cx="280841" cy="137265"/>
            </a:xfrm>
            <a:custGeom>
              <a:avLst/>
              <a:gdLst/>
              <a:ahLst/>
              <a:cxnLst/>
              <a:rect l="l" t="t" r="r" b="b"/>
              <a:pathLst>
                <a:path w="18201" h="8896" extrusionOk="0">
                  <a:moveTo>
                    <a:pt x="0" y="0"/>
                  </a:moveTo>
                  <a:lnTo>
                    <a:pt x="0" y="8463"/>
                  </a:lnTo>
                  <a:lnTo>
                    <a:pt x="0" y="8895"/>
                  </a:lnTo>
                  <a:lnTo>
                    <a:pt x="18200" y="8895"/>
                  </a:lnTo>
                  <a:lnTo>
                    <a:pt x="18200" y="8463"/>
                  </a:lnTo>
                  <a:cubicBezTo>
                    <a:pt x="18109" y="5042"/>
                    <a:pt x="17449" y="2259"/>
                    <a:pt x="16421" y="0"/>
                  </a:cubicBez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28"/>
          <p:cNvGrpSpPr/>
          <p:nvPr/>
        </p:nvGrpSpPr>
        <p:grpSpPr>
          <a:xfrm>
            <a:off x="-2705408" y="1969421"/>
            <a:ext cx="972742" cy="997490"/>
            <a:chOff x="8377075" y="4241380"/>
            <a:chExt cx="440015" cy="451189"/>
          </a:xfrm>
        </p:grpSpPr>
        <p:sp>
          <p:nvSpPr>
            <p:cNvPr id="221" name="Google Shape;221;p28"/>
            <p:cNvSpPr/>
            <p:nvPr/>
          </p:nvSpPr>
          <p:spPr>
            <a:xfrm>
              <a:off x="8377075" y="4241380"/>
              <a:ext cx="440015" cy="141003"/>
            </a:xfrm>
            <a:custGeom>
              <a:avLst/>
              <a:gdLst/>
              <a:ahLst/>
              <a:cxnLst/>
              <a:rect l="l" t="t" r="r" b="b"/>
              <a:pathLst>
                <a:path w="57182" h="18324" extrusionOk="0">
                  <a:moveTo>
                    <a:pt x="52626" y="4409"/>
                  </a:moveTo>
                  <a:cubicBezTo>
                    <a:pt x="51708" y="9802"/>
                    <a:pt x="47004" y="13932"/>
                    <a:pt x="41350" y="13932"/>
                  </a:cubicBezTo>
                  <a:lnTo>
                    <a:pt x="15832" y="13932"/>
                  </a:lnTo>
                  <a:cubicBezTo>
                    <a:pt x="10178" y="13932"/>
                    <a:pt x="5474" y="9802"/>
                    <a:pt x="4556" y="4409"/>
                  </a:cubicBezTo>
                  <a:close/>
                  <a:moveTo>
                    <a:pt x="0" y="1"/>
                  </a:moveTo>
                  <a:lnTo>
                    <a:pt x="0" y="2492"/>
                  </a:lnTo>
                  <a:cubicBezTo>
                    <a:pt x="0" y="11244"/>
                    <a:pt x="7097" y="18324"/>
                    <a:pt x="15832" y="18324"/>
                  </a:cubicBezTo>
                  <a:lnTo>
                    <a:pt x="41350" y="18324"/>
                  </a:lnTo>
                  <a:cubicBezTo>
                    <a:pt x="50085" y="18324"/>
                    <a:pt x="57182" y="11244"/>
                    <a:pt x="57182" y="2492"/>
                  </a:cubicBezTo>
                  <a:lnTo>
                    <a:pt x="57182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8568865" y="4404920"/>
              <a:ext cx="56374" cy="141003"/>
            </a:xfrm>
            <a:custGeom>
              <a:avLst/>
              <a:gdLst/>
              <a:ahLst/>
              <a:cxnLst/>
              <a:rect l="l" t="t" r="r" b="b"/>
              <a:pathLst>
                <a:path w="7326" h="18324" extrusionOk="0">
                  <a:moveTo>
                    <a:pt x="0" y="1"/>
                  </a:moveTo>
                  <a:lnTo>
                    <a:pt x="0" y="18324"/>
                  </a:lnTo>
                  <a:lnTo>
                    <a:pt x="7325" y="18324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8526618" y="4534675"/>
              <a:ext cx="141003" cy="56374"/>
            </a:xfrm>
            <a:custGeom>
              <a:avLst/>
              <a:gdLst/>
              <a:ahLst/>
              <a:cxnLst/>
              <a:rect l="l" t="t" r="r" b="b"/>
              <a:pathLst>
                <a:path w="18324" h="7326" extrusionOk="0">
                  <a:moveTo>
                    <a:pt x="0" y="1"/>
                  </a:moveTo>
                  <a:lnTo>
                    <a:pt x="0" y="7326"/>
                  </a:lnTo>
                  <a:lnTo>
                    <a:pt x="18323" y="7326"/>
                  </a:lnTo>
                  <a:lnTo>
                    <a:pt x="18323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8461683" y="4241380"/>
              <a:ext cx="270772" cy="225625"/>
            </a:xfrm>
            <a:custGeom>
              <a:avLst/>
              <a:gdLst/>
              <a:ahLst/>
              <a:cxnLst/>
              <a:rect l="l" t="t" r="r" b="b"/>
              <a:pathLst>
                <a:path w="35188" h="29321" extrusionOk="0">
                  <a:moveTo>
                    <a:pt x="1" y="1"/>
                  </a:moveTo>
                  <a:lnTo>
                    <a:pt x="1" y="11735"/>
                  </a:lnTo>
                  <a:cubicBezTo>
                    <a:pt x="1" y="21453"/>
                    <a:pt x="7883" y="29320"/>
                    <a:pt x="17602" y="29320"/>
                  </a:cubicBezTo>
                  <a:cubicBezTo>
                    <a:pt x="27305" y="29320"/>
                    <a:pt x="35187" y="21453"/>
                    <a:pt x="35187" y="11735"/>
                  </a:cubicBezTo>
                  <a:lnTo>
                    <a:pt x="35187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484249" y="4579823"/>
              <a:ext cx="225633" cy="112747"/>
            </a:xfrm>
            <a:custGeom>
              <a:avLst/>
              <a:gdLst/>
              <a:ahLst/>
              <a:cxnLst/>
              <a:rect l="l" t="t" r="r" b="b"/>
              <a:pathLst>
                <a:path w="29322" h="14652" extrusionOk="0">
                  <a:moveTo>
                    <a:pt x="1" y="0"/>
                  </a:moveTo>
                  <a:lnTo>
                    <a:pt x="1" y="14652"/>
                  </a:lnTo>
                  <a:lnTo>
                    <a:pt x="29321" y="14652"/>
                  </a:lnTo>
                  <a:lnTo>
                    <a:pt x="29321" y="0"/>
                  </a:lnTo>
                  <a:close/>
                </a:path>
              </a:pathLst>
            </a:custGeom>
            <a:solidFill>
              <a:srgbClr val="8A4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-2276555" y="3624079"/>
            <a:ext cx="1138058" cy="1620284"/>
            <a:chOff x="5622725" y="819225"/>
            <a:chExt cx="2684100" cy="3821425"/>
          </a:xfrm>
        </p:grpSpPr>
        <p:sp>
          <p:nvSpPr>
            <p:cNvPr id="259" name="Google Shape;259;p28"/>
            <p:cNvSpPr/>
            <p:nvPr/>
          </p:nvSpPr>
          <p:spPr>
            <a:xfrm>
              <a:off x="6201774" y="819225"/>
              <a:ext cx="717083" cy="570691"/>
            </a:xfrm>
            <a:custGeom>
              <a:avLst/>
              <a:gdLst/>
              <a:ahLst/>
              <a:cxnLst/>
              <a:rect l="l" t="t" r="r" b="b"/>
              <a:pathLst>
                <a:path w="24727" h="19679" extrusionOk="0">
                  <a:moveTo>
                    <a:pt x="19690" y="0"/>
                  </a:moveTo>
                  <a:cubicBezTo>
                    <a:pt x="19196" y="0"/>
                    <a:pt x="18699" y="65"/>
                    <a:pt x="18217" y="189"/>
                  </a:cubicBezTo>
                  <a:cubicBezTo>
                    <a:pt x="16990" y="501"/>
                    <a:pt x="15898" y="1191"/>
                    <a:pt x="14962" y="2038"/>
                  </a:cubicBezTo>
                  <a:cubicBezTo>
                    <a:pt x="14136" y="2796"/>
                    <a:pt x="13446" y="3688"/>
                    <a:pt x="12509" y="4291"/>
                  </a:cubicBezTo>
                  <a:cubicBezTo>
                    <a:pt x="10658" y="5495"/>
                    <a:pt x="8273" y="5272"/>
                    <a:pt x="6110" y="5695"/>
                  </a:cubicBezTo>
                  <a:cubicBezTo>
                    <a:pt x="4305" y="6051"/>
                    <a:pt x="2542" y="6966"/>
                    <a:pt x="1428" y="8438"/>
                  </a:cubicBezTo>
                  <a:cubicBezTo>
                    <a:pt x="336" y="9931"/>
                    <a:pt x="1" y="12050"/>
                    <a:pt x="892" y="13655"/>
                  </a:cubicBezTo>
                  <a:cubicBezTo>
                    <a:pt x="158" y="14948"/>
                    <a:pt x="536" y="16842"/>
                    <a:pt x="1517" y="17957"/>
                  </a:cubicBezTo>
                  <a:cubicBezTo>
                    <a:pt x="2476" y="19072"/>
                    <a:pt x="3969" y="19630"/>
                    <a:pt x="5441" y="19674"/>
                  </a:cubicBezTo>
                  <a:cubicBezTo>
                    <a:pt x="5521" y="19677"/>
                    <a:pt x="5601" y="19678"/>
                    <a:pt x="5681" y="19678"/>
                  </a:cubicBezTo>
                  <a:cubicBezTo>
                    <a:pt x="6314" y="19678"/>
                    <a:pt x="6943" y="19597"/>
                    <a:pt x="7536" y="19339"/>
                  </a:cubicBezTo>
                  <a:cubicBezTo>
                    <a:pt x="8607" y="18893"/>
                    <a:pt x="9388" y="17912"/>
                    <a:pt x="9923" y="16887"/>
                  </a:cubicBezTo>
                  <a:cubicBezTo>
                    <a:pt x="10658" y="17556"/>
                    <a:pt x="11505" y="17980"/>
                    <a:pt x="12509" y="18091"/>
                  </a:cubicBezTo>
                  <a:cubicBezTo>
                    <a:pt x="12634" y="18102"/>
                    <a:pt x="12759" y="18107"/>
                    <a:pt x="12884" y="18107"/>
                  </a:cubicBezTo>
                  <a:cubicBezTo>
                    <a:pt x="13767" y="18107"/>
                    <a:pt x="14654" y="17829"/>
                    <a:pt x="15318" y="17243"/>
                  </a:cubicBezTo>
                  <a:cubicBezTo>
                    <a:pt x="15898" y="16732"/>
                    <a:pt x="16299" y="16018"/>
                    <a:pt x="16612" y="15305"/>
                  </a:cubicBezTo>
                  <a:cubicBezTo>
                    <a:pt x="17658" y="12874"/>
                    <a:pt x="18015" y="10198"/>
                    <a:pt x="18306" y="7567"/>
                  </a:cubicBezTo>
                  <a:cubicBezTo>
                    <a:pt x="18484" y="6030"/>
                    <a:pt x="18684" y="4401"/>
                    <a:pt x="19554" y="3132"/>
                  </a:cubicBezTo>
                  <a:cubicBezTo>
                    <a:pt x="19977" y="2552"/>
                    <a:pt x="20557" y="2038"/>
                    <a:pt x="21270" y="1949"/>
                  </a:cubicBezTo>
                  <a:cubicBezTo>
                    <a:pt x="21340" y="1941"/>
                    <a:pt x="21409" y="1936"/>
                    <a:pt x="21479" y="1936"/>
                  </a:cubicBezTo>
                  <a:cubicBezTo>
                    <a:pt x="22140" y="1936"/>
                    <a:pt x="22771" y="2307"/>
                    <a:pt x="23255" y="2752"/>
                  </a:cubicBezTo>
                  <a:cubicBezTo>
                    <a:pt x="23791" y="3265"/>
                    <a:pt x="24213" y="3911"/>
                    <a:pt x="24727" y="4446"/>
                  </a:cubicBezTo>
                  <a:lnTo>
                    <a:pt x="24525" y="2730"/>
                  </a:lnTo>
                  <a:cubicBezTo>
                    <a:pt x="23791" y="1838"/>
                    <a:pt x="22965" y="968"/>
                    <a:pt x="21895" y="477"/>
                  </a:cubicBezTo>
                  <a:cubicBezTo>
                    <a:pt x="21206" y="153"/>
                    <a:pt x="20451" y="0"/>
                    <a:pt x="196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622725" y="4150750"/>
              <a:ext cx="2684100" cy="4899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869036" y="879603"/>
              <a:ext cx="80881" cy="80446"/>
            </a:xfrm>
            <a:custGeom>
              <a:avLst/>
              <a:gdLst/>
              <a:ahLst/>
              <a:cxnLst/>
              <a:rect l="l" t="t" r="r" b="b"/>
              <a:pathLst>
                <a:path w="2789" h="2774" extrusionOk="0">
                  <a:moveTo>
                    <a:pt x="1599" y="0"/>
                  </a:moveTo>
                  <a:cubicBezTo>
                    <a:pt x="1360" y="0"/>
                    <a:pt x="1120" y="62"/>
                    <a:pt x="915" y="179"/>
                  </a:cubicBezTo>
                  <a:cubicBezTo>
                    <a:pt x="336" y="514"/>
                    <a:pt x="0" y="1249"/>
                    <a:pt x="223" y="1897"/>
                  </a:cubicBezTo>
                  <a:cubicBezTo>
                    <a:pt x="389" y="2410"/>
                    <a:pt x="916" y="2773"/>
                    <a:pt x="1459" y="2773"/>
                  </a:cubicBezTo>
                  <a:cubicBezTo>
                    <a:pt x="1575" y="2773"/>
                    <a:pt x="1693" y="2756"/>
                    <a:pt x="1807" y="2721"/>
                  </a:cubicBezTo>
                  <a:cubicBezTo>
                    <a:pt x="2453" y="2498"/>
                    <a:pt x="2788" y="1740"/>
                    <a:pt x="2765" y="1071"/>
                  </a:cubicBezTo>
                  <a:lnTo>
                    <a:pt x="2765" y="1071"/>
                  </a:lnTo>
                  <a:lnTo>
                    <a:pt x="2721" y="1288"/>
                  </a:lnTo>
                  <a:lnTo>
                    <a:pt x="2721" y="1288"/>
                  </a:lnTo>
                  <a:cubicBezTo>
                    <a:pt x="2787" y="956"/>
                    <a:pt x="2674" y="558"/>
                    <a:pt x="2431" y="313"/>
                  </a:cubicBezTo>
                  <a:cubicBezTo>
                    <a:pt x="2206" y="101"/>
                    <a:pt x="1904" y="0"/>
                    <a:pt x="1599" y="0"/>
                  </a:cubicBez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854797" y="861014"/>
              <a:ext cx="417716" cy="306994"/>
            </a:xfrm>
            <a:custGeom>
              <a:avLst/>
              <a:gdLst/>
              <a:ahLst/>
              <a:cxnLst/>
              <a:rect l="l" t="t" r="r" b="b"/>
              <a:pathLst>
                <a:path w="14404" h="10586" extrusionOk="0">
                  <a:moveTo>
                    <a:pt x="7093" y="1"/>
                  </a:moveTo>
                  <a:cubicBezTo>
                    <a:pt x="3405" y="1"/>
                    <a:pt x="325" y="2879"/>
                    <a:pt x="69" y="6595"/>
                  </a:cubicBezTo>
                  <a:cubicBezTo>
                    <a:pt x="1" y="7732"/>
                    <a:pt x="45" y="9137"/>
                    <a:pt x="247" y="10585"/>
                  </a:cubicBezTo>
                  <a:cubicBezTo>
                    <a:pt x="916" y="10029"/>
                    <a:pt x="1472" y="9360"/>
                    <a:pt x="1897" y="8602"/>
                  </a:cubicBezTo>
                  <a:cubicBezTo>
                    <a:pt x="2633" y="7303"/>
                    <a:pt x="2969" y="5772"/>
                    <a:pt x="2845" y="4277"/>
                  </a:cubicBezTo>
                  <a:lnTo>
                    <a:pt x="2845" y="4277"/>
                  </a:lnTo>
                  <a:cubicBezTo>
                    <a:pt x="2887" y="4605"/>
                    <a:pt x="3010" y="4918"/>
                    <a:pt x="3167" y="5213"/>
                  </a:cubicBezTo>
                  <a:cubicBezTo>
                    <a:pt x="3211" y="5279"/>
                    <a:pt x="3279" y="5368"/>
                    <a:pt x="3368" y="5391"/>
                  </a:cubicBezTo>
                  <a:cubicBezTo>
                    <a:pt x="3377" y="5393"/>
                    <a:pt x="3386" y="5393"/>
                    <a:pt x="3394" y="5393"/>
                  </a:cubicBezTo>
                  <a:cubicBezTo>
                    <a:pt x="3558" y="5393"/>
                    <a:pt x="3659" y="5204"/>
                    <a:pt x="3702" y="5035"/>
                  </a:cubicBezTo>
                  <a:cubicBezTo>
                    <a:pt x="3833" y="4487"/>
                    <a:pt x="3815" y="3898"/>
                    <a:pt x="3666" y="3370"/>
                  </a:cubicBezTo>
                  <a:lnTo>
                    <a:pt x="3666" y="3370"/>
                  </a:lnTo>
                  <a:cubicBezTo>
                    <a:pt x="3889" y="4139"/>
                    <a:pt x="4221" y="4887"/>
                    <a:pt x="4661" y="5570"/>
                  </a:cubicBezTo>
                  <a:cubicBezTo>
                    <a:pt x="4773" y="5718"/>
                    <a:pt x="4929" y="5881"/>
                    <a:pt x="5094" y="5881"/>
                  </a:cubicBezTo>
                  <a:cubicBezTo>
                    <a:pt x="5128" y="5881"/>
                    <a:pt x="5162" y="5874"/>
                    <a:pt x="5197" y="5859"/>
                  </a:cubicBezTo>
                  <a:cubicBezTo>
                    <a:pt x="5396" y="5793"/>
                    <a:pt x="5396" y="5525"/>
                    <a:pt x="5375" y="5302"/>
                  </a:cubicBezTo>
                  <a:cubicBezTo>
                    <a:pt x="5352" y="5012"/>
                    <a:pt x="5375" y="4744"/>
                    <a:pt x="5352" y="4455"/>
                  </a:cubicBezTo>
                  <a:lnTo>
                    <a:pt x="5352" y="4455"/>
                  </a:lnTo>
                  <a:cubicBezTo>
                    <a:pt x="6267" y="5770"/>
                    <a:pt x="7649" y="6751"/>
                    <a:pt x="9120" y="7375"/>
                  </a:cubicBezTo>
                  <a:cubicBezTo>
                    <a:pt x="10613" y="8022"/>
                    <a:pt x="12219" y="8334"/>
                    <a:pt x="13824" y="8468"/>
                  </a:cubicBezTo>
                  <a:cubicBezTo>
                    <a:pt x="13913" y="8490"/>
                    <a:pt x="13981" y="8490"/>
                    <a:pt x="14070" y="8490"/>
                  </a:cubicBezTo>
                  <a:cubicBezTo>
                    <a:pt x="14115" y="8156"/>
                    <a:pt x="14136" y="7821"/>
                    <a:pt x="14159" y="7509"/>
                  </a:cubicBezTo>
                  <a:cubicBezTo>
                    <a:pt x="14404" y="3629"/>
                    <a:pt x="11461" y="264"/>
                    <a:pt x="7581" y="17"/>
                  </a:cubicBezTo>
                  <a:cubicBezTo>
                    <a:pt x="7417" y="6"/>
                    <a:pt x="7255" y="1"/>
                    <a:pt x="70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861931" y="957874"/>
              <a:ext cx="400925" cy="427808"/>
            </a:xfrm>
            <a:custGeom>
              <a:avLst/>
              <a:gdLst/>
              <a:ahLst/>
              <a:cxnLst/>
              <a:rect l="l" t="t" r="r" b="b"/>
              <a:pathLst>
                <a:path w="13825" h="14752" extrusionOk="0">
                  <a:moveTo>
                    <a:pt x="3411" y="0"/>
                  </a:moveTo>
                  <a:lnTo>
                    <a:pt x="3411" y="0"/>
                  </a:lnTo>
                  <a:cubicBezTo>
                    <a:pt x="3414" y="10"/>
                    <a:pt x="3417" y="20"/>
                    <a:pt x="3420" y="30"/>
                  </a:cubicBezTo>
                  <a:lnTo>
                    <a:pt x="3420" y="30"/>
                  </a:lnTo>
                  <a:cubicBezTo>
                    <a:pt x="3417" y="20"/>
                    <a:pt x="3414" y="10"/>
                    <a:pt x="3411" y="0"/>
                  </a:cubicBezTo>
                  <a:close/>
                  <a:moveTo>
                    <a:pt x="2587" y="803"/>
                  </a:moveTo>
                  <a:lnTo>
                    <a:pt x="2587" y="803"/>
                  </a:lnTo>
                  <a:cubicBezTo>
                    <a:pt x="2590" y="848"/>
                    <a:pt x="2594" y="892"/>
                    <a:pt x="2599" y="937"/>
                  </a:cubicBezTo>
                  <a:lnTo>
                    <a:pt x="2599" y="937"/>
                  </a:lnTo>
                  <a:cubicBezTo>
                    <a:pt x="2596" y="892"/>
                    <a:pt x="2592" y="848"/>
                    <a:pt x="2587" y="803"/>
                  </a:cubicBezTo>
                  <a:close/>
                  <a:moveTo>
                    <a:pt x="3420" y="30"/>
                  </a:moveTo>
                  <a:cubicBezTo>
                    <a:pt x="3569" y="558"/>
                    <a:pt x="3587" y="1147"/>
                    <a:pt x="3456" y="1695"/>
                  </a:cubicBezTo>
                  <a:cubicBezTo>
                    <a:pt x="3413" y="1864"/>
                    <a:pt x="3312" y="2053"/>
                    <a:pt x="3148" y="2053"/>
                  </a:cubicBezTo>
                  <a:cubicBezTo>
                    <a:pt x="3140" y="2053"/>
                    <a:pt x="3131" y="2053"/>
                    <a:pt x="3122" y="2051"/>
                  </a:cubicBezTo>
                  <a:cubicBezTo>
                    <a:pt x="3033" y="2028"/>
                    <a:pt x="2965" y="1939"/>
                    <a:pt x="2921" y="1873"/>
                  </a:cubicBezTo>
                  <a:cubicBezTo>
                    <a:pt x="2764" y="1578"/>
                    <a:pt x="2641" y="1265"/>
                    <a:pt x="2599" y="937"/>
                  </a:cubicBezTo>
                  <a:lnTo>
                    <a:pt x="2599" y="937"/>
                  </a:lnTo>
                  <a:cubicBezTo>
                    <a:pt x="2723" y="2432"/>
                    <a:pt x="2387" y="3963"/>
                    <a:pt x="1651" y="5262"/>
                  </a:cubicBezTo>
                  <a:cubicBezTo>
                    <a:pt x="1226" y="6020"/>
                    <a:pt x="670" y="6689"/>
                    <a:pt x="1" y="7245"/>
                  </a:cubicBezTo>
                  <a:cubicBezTo>
                    <a:pt x="557" y="10768"/>
                    <a:pt x="2207" y="14448"/>
                    <a:pt x="6154" y="14737"/>
                  </a:cubicBezTo>
                  <a:cubicBezTo>
                    <a:pt x="6302" y="14747"/>
                    <a:pt x="6447" y="14752"/>
                    <a:pt x="6590" y="14752"/>
                  </a:cubicBezTo>
                  <a:cubicBezTo>
                    <a:pt x="11399" y="14752"/>
                    <a:pt x="13348" y="9026"/>
                    <a:pt x="13824" y="5150"/>
                  </a:cubicBezTo>
                  <a:cubicBezTo>
                    <a:pt x="13735" y="5150"/>
                    <a:pt x="13667" y="5150"/>
                    <a:pt x="13578" y="5128"/>
                  </a:cubicBezTo>
                  <a:cubicBezTo>
                    <a:pt x="11973" y="4994"/>
                    <a:pt x="10367" y="4682"/>
                    <a:pt x="8874" y="4035"/>
                  </a:cubicBezTo>
                  <a:cubicBezTo>
                    <a:pt x="7403" y="3411"/>
                    <a:pt x="6021" y="2430"/>
                    <a:pt x="5106" y="1115"/>
                  </a:cubicBezTo>
                  <a:lnTo>
                    <a:pt x="5106" y="1115"/>
                  </a:lnTo>
                  <a:cubicBezTo>
                    <a:pt x="5129" y="1404"/>
                    <a:pt x="5106" y="1672"/>
                    <a:pt x="5129" y="1962"/>
                  </a:cubicBezTo>
                  <a:cubicBezTo>
                    <a:pt x="5150" y="2185"/>
                    <a:pt x="5150" y="2453"/>
                    <a:pt x="4951" y="2519"/>
                  </a:cubicBezTo>
                  <a:cubicBezTo>
                    <a:pt x="4916" y="2534"/>
                    <a:pt x="4882" y="2541"/>
                    <a:pt x="4848" y="2541"/>
                  </a:cubicBezTo>
                  <a:cubicBezTo>
                    <a:pt x="4683" y="2541"/>
                    <a:pt x="4527" y="2378"/>
                    <a:pt x="4415" y="2230"/>
                  </a:cubicBezTo>
                  <a:cubicBezTo>
                    <a:pt x="3975" y="1547"/>
                    <a:pt x="3643" y="799"/>
                    <a:pt x="3420" y="3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808252" y="1076078"/>
              <a:ext cx="103472" cy="135372"/>
            </a:xfrm>
            <a:custGeom>
              <a:avLst/>
              <a:gdLst/>
              <a:ahLst/>
              <a:cxnLst/>
              <a:rect l="l" t="t" r="r" b="b"/>
              <a:pathLst>
                <a:path w="3568" h="4668" extrusionOk="0">
                  <a:moveTo>
                    <a:pt x="1808" y="0"/>
                  </a:moveTo>
                  <a:cubicBezTo>
                    <a:pt x="1778" y="0"/>
                    <a:pt x="1748" y="1"/>
                    <a:pt x="1718" y="3"/>
                  </a:cubicBezTo>
                  <a:cubicBezTo>
                    <a:pt x="737" y="48"/>
                    <a:pt x="1" y="1141"/>
                    <a:pt x="45" y="2435"/>
                  </a:cubicBezTo>
                  <a:cubicBezTo>
                    <a:pt x="68" y="3687"/>
                    <a:pt x="842" y="4667"/>
                    <a:pt x="1762" y="4667"/>
                  </a:cubicBezTo>
                  <a:cubicBezTo>
                    <a:pt x="1792" y="4667"/>
                    <a:pt x="1822" y="4666"/>
                    <a:pt x="1852" y="4664"/>
                  </a:cubicBezTo>
                  <a:cubicBezTo>
                    <a:pt x="2833" y="4619"/>
                    <a:pt x="3568" y="3526"/>
                    <a:pt x="3523" y="2233"/>
                  </a:cubicBezTo>
                  <a:cubicBezTo>
                    <a:pt x="3503" y="980"/>
                    <a:pt x="2727" y="0"/>
                    <a:pt x="1808" y="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6826348" y="1096901"/>
              <a:ext cx="65975" cy="97643"/>
            </a:xfrm>
            <a:custGeom>
              <a:avLst/>
              <a:gdLst/>
              <a:ahLst/>
              <a:cxnLst/>
              <a:rect l="l" t="t" r="r" b="b"/>
              <a:pathLst>
                <a:path w="2275" h="3367" extrusionOk="0">
                  <a:moveTo>
                    <a:pt x="943" y="1"/>
                  </a:moveTo>
                  <a:cubicBezTo>
                    <a:pt x="811" y="1"/>
                    <a:pt x="680" y="28"/>
                    <a:pt x="559" y="88"/>
                  </a:cubicBezTo>
                  <a:cubicBezTo>
                    <a:pt x="268" y="222"/>
                    <a:pt x="45" y="489"/>
                    <a:pt x="1" y="802"/>
                  </a:cubicBezTo>
                  <a:cubicBezTo>
                    <a:pt x="135" y="534"/>
                    <a:pt x="381" y="334"/>
                    <a:pt x="625" y="266"/>
                  </a:cubicBezTo>
                  <a:cubicBezTo>
                    <a:pt x="686" y="251"/>
                    <a:pt x="747" y="244"/>
                    <a:pt x="807" y="244"/>
                  </a:cubicBezTo>
                  <a:cubicBezTo>
                    <a:pt x="1011" y="244"/>
                    <a:pt x="1206" y="325"/>
                    <a:pt x="1362" y="445"/>
                  </a:cubicBezTo>
                  <a:cubicBezTo>
                    <a:pt x="1721" y="710"/>
                    <a:pt x="1871" y="1168"/>
                    <a:pt x="1854" y="1615"/>
                  </a:cubicBezTo>
                  <a:lnTo>
                    <a:pt x="1854" y="1615"/>
                  </a:lnTo>
                  <a:cubicBezTo>
                    <a:pt x="1741" y="1581"/>
                    <a:pt x="1623" y="1559"/>
                    <a:pt x="1503" y="1559"/>
                  </a:cubicBezTo>
                  <a:cubicBezTo>
                    <a:pt x="1434" y="1559"/>
                    <a:pt x="1364" y="1566"/>
                    <a:pt x="1294" y="1583"/>
                  </a:cubicBezTo>
                  <a:cubicBezTo>
                    <a:pt x="982" y="1672"/>
                    <a:pt x="759" y="1916"/>
                    <a:pt x="714" y="2228"/>
                  </a:cubicBezTo>
                  <a:cubicBezTo>
                    <a:pt x="693" y="2362"/>
                    <a:pt x="714" y="2519"/>
                    <a:pt x="782" y="2653"/>
                  </a:cubicBezTo>
                  <a:cubicBezTo>
                    <a:pt x="848" y="2764"/>
                    <a:pt x="916" y="2876"/>
                    <a:pt x="1005" y="2965"/>
                  </a:cubicBezTo>
                  <a:cubicBezTo>
                    <a:pt x="1183" y="3143"/>
                    <a:pt x="1406" y="3299"/>
                    <a:pt x="1629" y="3366"/>
                  </a:cubicBezTo>
                  <a:cubicBezTo>
                    <a:pt x="1428" y="3209"/>
                    <a:pt x="1273" y="3054"/>
                    <a:pt x="1139" y="2853"/>
                  </a:cubicBezTo>
                  <a:cubicBezTo>
                    <a:pt x="1026" y="2653"/>
                    <a:pt x="937" y="2430"/>
                    <a:pt x="982" y="2273"/>
                  </a:cubicBezTo>
                  <a:cubicBezTo>
                    <a:pt x="1050" y="2118"/>
                    <a:pt x="1205" y="1961"/>
                    <a:pt x="1383" y="1939"/>
                  </a:cubicBezTo>
                  <a:cubicBezTo>
                    <a:pt x="1423" y="1930"/>
                    <a:pt x="1463" y="1925"/>
                    <a:pt x="1504" y="1925"/>
                  </a:cubicBezTo>
                  <a:cubicBezTo>
                    <a:pt x="1649" y="1925"/>
                    <a:pt x="1802" y="1981"/>
                    <a:pt x="1941" y="2050"/>
                  </a:cubicBezTo>
                  <a:lnTo>
                    <a:pt x="2164" y="2184"/>
                  </a:lnTo>
                  <a:lnTo>
                    <a:pt x="2209" y="1916"/>
                  </a:lnTo>
                  <a:cubicBezTo>
                    <a:pt x="2275" y="1604"/>
                    <a:pt x="2254" y="1271"/>
                    <a:pt x="2141" y="958"/>
                  </a:cubicBezTo>
                  <a:cubicBezTo>
                    <a:pt x="2052" y="646"/>
                    <a:pt x="1829" y="356"/>
                    <a:pt x="1540" y="177"/>
                  </a:cubicBezTo>
                  <a:cubicBezTo>
                    <a:pt x="1362" y="68"/>
                    <a:pt x="1151" y="1"/>
                    <a:pt x="9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743611" y="3973822"/>
              <a:ext cx="658880" cy="634752"/>
            </a:xfrm>
            <a:custGeom>
              <a:avLst/>
              <a:gdLst/>
              <a:ahLst/>
              <a:cxnLst/>
              <a:rect l="l" t="t" r="r" b="b"/>
              <a:pathLst>
                <a:path w="22720" h="21888" extrusionOk="0">
                  <a:moveTo>
                    <a:pt x="11352" y="1"/>
                  </a:moveTo>
                  <a:cubicBezTo>
                    <a:pt x="5682" y="1"/>
                    <a:pt x="871" y="4366"/>
                    <a:pt x="446" y="10130"/>
                  </a:cubicBezTo>
                  <a:cubicBezTo>
                    <a:pt x="0" y="16150"/>
                    <a:pt x="4504" y="21390"/>
                    <a:pt x="10547" y="21857"/>
                  </a:cubicBezTo>
                  <a:cubicBezTo>
                    <a:pt x="10821" y="21878"/>
                    <a:pt x="11094" y="21888"/>
                    <a:pt x="11364" y="21888"/>
                  </a:cubicBezTo>
                  <a:cubicBezTo>
                    <a:pt x="17034" y="21888"/>
                    <a:pt x="21826" y="17504"/>
                    <a:pt x="22274" y="11759"/>
                  </a:cubicBezTo>
                  <a:cubicBezTo>
                    <a:pt x="22720" y="5739"/>
                    <a:pt x="18193" y="477"/>
                    <a:pt x="12173" y="31"/>
                  </a:cubicBezTo>
                  <a:cubicBezTo>
                    <a:pt x="11898" y="11"/>
                    <a:pt x="11624" y="1"/>
                    <a:pt x="11352" y="1"/>
                  </a:cubicBezTo>
                  <a:close/>
                </a:path>
              </a:pathLst>
            </a:custGeom>
            <a:solidFill>
              <a:srgbClr val="E8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7043616" y="4290850"/>
              <a:ext cx="34916" cy="316854"/>
            </a:xfrm>
            <a:custGeom>
              <a:avLst/>
              <a:gdLst/>
              <a:ahLst/>
              <a:cxnLst/>
              <a:rect l="l" t="t" r="r" b="b"/>
              <a:pathLst>
                <a:path w="1204" h="10926" extrusionOk="0">
                  <a:moveTo>
                    <a:pt x="826" y="1"/>
                  </a:moveTo>
                  <a:lnTo>
                    <a:pt x="0" y="10904"/>
                  </a:lnTo>
                  <a:cubicBezTo>
                    <a:pt x="68" y="10904"/>
                    <a:pt x="134" y="10904"/>
                    <a:pt x="202" y="10925"/>
                  </a:cubicBezTo>
                  <a:lnTo>
                    <a:pt x="380" y="10925"/>
                  </a:lnTo>
                  <a:lnTo>
                    <a:pt x="1204" y="24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070761" y="4285688"/>
              <a:ext cx="302615" cy="118987"/>
            </a:xfrm>
            <a:custGeom>
              <a:avLst/>
              <a:gdLst/>
              <a:ahLst/>
              <a:cxnLst/>
              <a:rect l="l" t="t" r="r" b="b"/>
              <a:pathLst>
                <a:path w="10435" h="4103" extrusionOk="0">
                  <a:moveTo>
                    <a:pt x="134" y="0"/>
                  </a:moveTo>
                  <a:lnTo>
                    <a:pt x="0" y="357"/>
                  </a:lnTo>
                  <a:lnTo>
                    <a:pt x="10301" y="4103"/>
                  </a:lnTo>
                  <a:cubicBezTo>
                    <a:pt x="10345" y="3969"/>
                    <a:pt x="10390" y="3858"/>
                    <a:pt x="10435" y="3746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761069" y="4285688"/>
              <a:ext cx="316854" cy="74414"/>
            </a:xfrm>
            <a:custGeom>
              <a:avLst/>
              <a:gdLst/>
              <a:ahLst/>
              <a:cxnLst/>
              <a:rect l="l" t="t" r="r" b="b"/>
              <a:pathLst>
                <a:path w="10926" h="2566" extrusionOk="0">
                  <a:moveTo>
                    <a:pt x="10858" y="0"/>
                  </a:moveTo>
                  <a:lnTo>
                    <a:pt x="1" y="2185"/>
                  </a:lnTo>
                  <a:cubicBezTo>
                    <a:pt x="22" y="2319"/>
                    <a:pt x="46" y="2453"/>
                    <a:pt x="67" y="2565"/>
                  </a:cubicBezTo>
                  <a:lnTo>
                    <a:pt x="10926" y="380"/>
                  </a:lnTo>
                  <a:lnTo>
                    <a:pt x="108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072733" y="4036114"/>
              <a:ext cx="197867" cy="258651"/>
            </a:xfrm>
            <a:custGeom>
              <a:avLst/>
              <a:gdLst/>
              <a:ahLst/>
              <a:cxnLst/>
              <a:rect l="l" t="t" r="r" b="b"/>
              <a:pathLst>
                <a:path w="6823" h="8919" extrusionOk="0">
                  <a:moveTo>
                    <a:pt x="6510" y="1"/>
                  </a:moveTo>
                  <a:lnTo>
                    <a:pt x="0" y="8696"/>
                  </a:lnTo>
                  <a:lnTo>
                    <a:pt x="312" y="8919"/>
                  </a:lnTo>
                  <a:lnTo>
                    <a:pt x="6823" y="247"/>
                  </a:lnTo>
                  <a:cubicBezTo>
                    <a:pt x="6733" y="158"/>
                    <a:pt x="6621" y="90"/>
                    <a:pt x="65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915581" y="4010246"/>
              <a:ext cx="159761" cy="283214"/>
            </a:xfrm>
            <a:custGeom>
              <a:avLst/>
              <a:gdLst/>
              <a:ahLst/>
              <a:cxnLst/>
              <a:rect l="l" t="t" r="r" b="b"/>
              <a:pathLst>
                <a:path w="5509" h="9766" extrusionOk="0">
                  <a:moveTo>
                    <a:pt x="336" y="1"/>
                  </a:moveTo>
                  <a:cubicBezTo>
                    <a:pt x="224" y="69"/>
                    <a:pt x="113" y="113"/>
                    <a:pt x="1" y="179"/>
                  </a:cubicBezTo>
                  <a:lnTo>
                    <a:pt x="5173" y="9766"/>
                  </a:lnTo>
                  <a:lnTo>
                    <a:pt x="5508" y="9588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6914305" y="4006360"/>
              <a:ext cx="356294" cy="36917"/>
            </a:xfrm>
            <a:custGeom>
              <a:avLst/>
              <a:gdLst/>
              <a:ahLst/>
              <a:cxnLst/>
              <a:rect l="l" t="t" r="r" b="b"/>
              <a:pathLst>
                <a:path w="12286" h="1273" extrusionOk="0">
                  <a:moveTo>
                    <a:pt x="647" y="1"/>
                  </a:moveTo>
                  <a:cubicBezTo>
                    <a:pt x="425" y="113"/>
                    <a:pt x="223" y="224"/>
                    <a:pt x="0" y="336"/>
                  </a:cubicBezTo>
                  <a:lnTo>
                    <a:pt x="12286" y="1273"/>
                  </a:lnTo>
                  <a:cubicBezTo>
                    <a:pt x="12107" y="1116"/>
                    <a:pt x="11906" y="982"/>
                    <a:pt x="11706" y="827"/>
                  </a:cubicBezTo>
                  <a:lnTo>
                    <a:pt x="6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7256970" y="4036781"/>
              <a:ext cx="125454" cy="343331"/>
            </a:xfrm>
            <a:custGeom>
              <a:avLst/>
              <a:gdLst/>
              <a:ahLst/>
              <a:cxnLst/>
              <a:rect l="l" t="t" r="r" b="b"/>
              <a:pathLst>
                <a:path w="4326" h="11839" extrusionOk="0">
                  <a:moveTo>
                    <a:pt x="202" y="1"/>
                  </a:moveTo>
                  <a:lnTo>
                    <a:pt x="0" y="67"/>
                  </a:lnTo>
                  <a:lnTo>
                    <a:pt x="4171" y="11839"/>
                  </a:lnTo>
                  <a:cubicBezTo>
                    <a:pt x="4215" y="11616"/>
                    <a:pt x="4281" y="11393"/>
                    <a:pt x="4326" y="11170"/>
                  </a:cubicBezTo>
                  <a:lnTo>
                    <a:pt x="470" y="201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7101182" y="4410505"/>
              <a:ext cx="246326" cy="196591"/>
            </a:xfrm>
            <a:custGeom>
              <a:avLst/>
              <a:gdLst/>
              <a:ahLst/>
              <a:cxnLst/>
              <a:rect l="l" t="t" r="r" b="b"/>
              <a:pathLst>
                <a:path w="8494" h="6779" extrusionOk="0">
                  <a:moveTo>
                    <a:pt x="8249" y="0"/>
                  </a:moveTo>
                  <a:lnTo>
                    <a:pt x="0" y="6778"/>
                  </a:lnTo>
                  <a:cubicBezTo>
                    <a:pt x="245" y="6755"/>
                    <a:pt x="468" y="6733"/>
                    <a:pt x="714" y="6689"/>
                  </a:cubicBezTo>
                  <a:lnTo>
                    <a:pt x="8494" y="289"/>
                  </a:lnTo>
                  <a:lnTo>
                    <a:pt x="8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757212" y="4010913"/>
              <a:ext cx="174580" cy="326540"/>
            </a:xfrm>
            <a:custGeom>
              <a:avLst/>
              <a:gdLst/>
              <a:ahLst/>
              <a:cxnLst/>
              <a:rect l="l" t="t" r="r" b="b"/>
              <a:pathLst>
                <a:path w="6020" h="11260" extrusionOk="0">
                  <a:moveTo>
                    <a:pt x="5774" y="1"/>
                  </a:moveTo>
                  <a:cubicBezTo>
                    <a:pt x="5729" y="22"/>
                    <a:pt x="5663" y="46"/>
                    <a:pt x="5595" y="90"/>
                  </a:cubicBezTo>
                  <a:lnTo>
                    <a:pt x="0" y="10613"/>
                  </a:lnTo>
                  <a:cubicBezTo>
                    <a:pt x="0" y="10836"/>
                    <a:pt x="45" y="11036"/>
                    <a:pt x="66" y="11259"/>
                  </a:cubicBezTo>
                  <a:lnTo>
                    <a:pt x="89" y="11259"/>
                  </a:lnTo>
                  <a:lnTo>
                    <a:pt x="6020" y="112"/>
                  </a:lnTo>
                  <a:lnTo>
                    <a:pt x="57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784965" y="4369122"/>
              <a:ext cx="216659" cy="231507"/>
            </a:xfrm>
            <a:custGeom>
              <a:avLst/>
              <a:gdLst/>
              <a:ahLst/>
              <a:cxnLst/>
              <a:rect l="l" t="t" r="r" b="b"/>
              <a:pathLst>
                <a:path w="7471" h="7983" extrusionOk="0">
                  <a:moveTo>
                    <a:pt x="292" y="0"/>
                  </a:moveTo>
                  <a:lnTo>
                    <a:pt x="1" y="268"/>
                  </a:lnTo>
                  <a:lnTo>
                    <a:pt x="6779" y="7781"/>
                  </a:lnTo>
                  <a:cubicBezTo>
                    <a:pt x="7002" y="7848"/>
                    <a:pt x="7248" y="7914"/>
                    <a:pt x="7471" y="7982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960212" y="4177692"/>
              <a:ext cx="231507" cy="222691"/>
            </a:xfrm>
            <a:custGeom>
              <a:avLst/>
              <a:gdLst/>
              <a:ahLst/>
              <a:cxnLst/>
              <a:rect l="l" t="t" r="r" b="b"/>
              <a:pathLst>
                <a:path w="7983" h="7679" extrusionOk="0">
                  <a:moveTo>
                    <a:pt x="2386" y="1"/>
                  </a:moveTo>
                  <a:cubicBezTo>
                    <a:pt x="2062" y="1"/>
                    <a:pt x="1689" y="239"/>
                    <a:pt x="1562" y="537"/>
                  </a:cubicBezTo>
                  <a:lnTo>
                    <a:pt x="135" y="4037"/>
                  </a:lnTo>
                  <a:cubicBezTo>
                    <a:pt x="1" y="4372"/>
                    <a:pt x="111" y="4818"/>
                    <a:pt x="379" y="5041"/>
                  </a:cubicBezTo>
                  <a:lnTo>
                    <a:pt x="3256" y="7493"/>
                  </a:lnTo>
                  <a:cubicBezTo>
                    <a:pt x="3404" y="7617"/>
                    <a:pt x="3614" y="7679"/>
                    <a:pt x="3821" y="7679"/>
                  </a:cubicBezTo>
                  <a:cubicBezTo>
                    <a:pt x="3987" y="7679"/>
                    <a:pt x="4152" y="7639"/>
                    <a:pt x="4282" y="7559"/>
                  </a:cubicBezTo>
                  <a:lnTo>
                    <a:pt x="7513" y="5576"/>
                  </a:lnTo>
                  <a:cubicBezTo>
                    <a:pt x="7804" y="5397"/>
                    <a:pt x="7983" y="4973"/>
                    <a:pt x="7893" y="4616"/>
                  </a:cubicBezTo>
                  <a:lnTo>
                    <a:pt x="7002" y="938"/>
                  </a:lnTo>
                  <a:cubicBezTo>
                    <a:pt x="6912" y="603"/>
                    <a:pt x="6556" y="314"/>
                    <a:pt x="6220" y="291"/>
                  </a:cubicBezTo>
                  <a:lnTo>
                    <a:pt x="2430" y="2"/>
                  </a:lnTo>
                  <a:cubicBezTo>
                    <a:pt x="2416" y="1"/>
                    <a:pt x="2401" y="1"/>
                    <a:pt x="2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247284" y="4264489"/>
              <a:ext cx="142912" cy="213672"/>
            </a:xfrm>
            <a:custGeom>
              <a:avLst/>
              <a:gdLst/>
              <a:ahLst/>
              <a:cxnLst/>
              <a:rect l="l" t="t" r="r" b="b"/>
              <a:pathLst>
                <a:path w="4928" h="7368" extrusionOk="0">
                  <a:moveTo>
                    <a:pt x="3544" y="1"/>
                  </a:moveTo>
                  <a:cubicBezTo>
                    <a:pt x="3345" y="1"/>
                    <a:pt x="3118" y="95"/>
                    <a:pt x="2965" y="264"/>
                  </a:cubicBezTo>
                  <a:lnTo>
                    <a:pt x="379" y="2916"/>
                  </a:lnTo>
                  <a:cubicBezTo>
                    <a:pt x="135" y="3163"/>
                    <a:pt x="1" y="3585"/>
                    <a:pt x="67" y="3876"/>
                  </a:cubicBezTo>
                  <a:lnTo>
                    <a:pt x="893" y="6953"/>
                  </a:lnTo>
                  <a:cubicBezTo>
                    <a:pt x="949" y="7201"/>
                    <a:pt x="1172" y="7368"/>
                    <a:pt x="1417" y="7368"/>
                  </a:cubicBezTo>
                  <a:cubicBezTo>
                    <a:pt x="1457" y="7368"/>
                    <a:pt x="1498" y="7363"/>
                    <a:pt x="1538" y="7354"/>
                  </a:cubicBezTo>
                  <a:lnTo>
                    <a:pt x="3099" y="6974"/>
                  </a:lnTo>
                  <a:cubicBezTo>
                    <a:pt x="4103" y="5458"/>
                    <a:pt x="4749" y="3674"/>
                    <a:pt x="4906" y="1736"/>
                  </a:cubicBezTo>
                  <a:cubicBezTo>
                    <a:pt x="4927" y="1400"/>
                    <a:pt x="4927" y="1067"/>
                    <a:pt x="4927" y="755"/>
                  </a:cubicBezTo>
                  <a:lnTo>
                    <a:pt x="3791" y="63"/>
                  </a:lnTo>
                  <a:cubicBezTo>
                    <a:pt x="3721" y="21"/>
                    <a:pt x="3635" y="1"/>
                    <a:pt x="3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178090" y="4000589"/>
              <a:ext cx="149408" cy="130616"/>
            </a:xfrm>
            <a:custGeom>
              <a:avLst/>
              <a:gdLst/>
              <a:ahLst/>
              <a:cxnLst/>
              <a:rect l="l" t="t" r="r" b="b"/>
              <a:pathLst>
                <a:path w="5152" h="4504" extrusionOk="0">
                  <a:moveTo>
                    <a:pt x="915" y="0"/>
                  </a:moveTo>
                  <a:lnTo>
                    <a:pt x="380" y="357"/>
                  </a:lnTo>
                  <a:cubicBezTo>
                    <a:pt x="134" y="512"/>
                    <a:pt x="0" y="869"/>
                    <a:pt x="45" y="1136"/>
                  </a:cubicBezTo>
                  <a:lnTo>
                    <a:pt x="625" y="4013"/>
                  </a:lnTo>
                  <a:cubicBezTo>
                    <a:pt x="669" y="4281"/>
                    <a:pt x="937" y="4481"/>
                    <a:pt x="1204" y="4481"/>
                  </a:cubicBezTo>
                  <a:lnTo>
                    <a:pt x="4147" y="4504"/>
                  </a:lnTo>
                  <a:cubicBezTo>
                    <a:pt x="4415" y="4504"/>
                    <a:pt x="4727" y="4281"/>
                    <a:pt x="4839" y="4035"/>
                  </a:cubicBezTo>
                  <a:lnTo>
                    <a:pt x="5152" y="3277"/>
                  </a:lnTo>
                  <a:cubicBezTo>
                    <a:pt x="4058" y="1873"/>
                    <a:pt x="2587" y="735"/>
                    <a:pt x="9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865817" y="3983102"/>
              <a:ext cx="159703" cy="130065"/>
            </a:xfrm>
            <a:custGeom>
              <a:avLst/>
              <a:gdLst/>
              <a:ahLst/>
              <a:cxnLst/>
              <a:rect l="l" t="t" r="r" b="b"/>
              <a:pathLst>
                <a:path w="5507" h="4485" extrusionOk="0">
                  <a:moveTo>
                    <a:pt x="4660" y="0"/>
                  </a:moveTo>
                  <a:cubicBezTo>
                    <a:pt x="2899" y="446"/>
                    <a:pt x="1315" y="1293"/>
                    <a:pt x="1" y="2476"/>
                  </a:cubicBezTo>
                  <a:lnTo>
                    <a:pt x="245" y="3478"/>
                  </a:lnTo>
                  <a:cubicBezTo>
                    <a:pt x="334" y="3769"/>
                    <a:pt x="602" y="4013"/>
                    <a:pt x="869" y="4058"/>
                  </a:cubicBezTo>
                  <a:lnTo>
                    <a:pt x="3768" y="4483"/>
                  </a:lnTo>
                  <a:cubicBezTo>
                    <a:pt x="3784" y="4484"/>
                    <a:pt x="3801" y="4485"/>
                    <a:pt x="3817" y="4485"/>
                  </a:cubicBezTo>
                  <a:cubicBezTo>
                    <a:pt x="4070" y="4485"/>
                    <a:pt x="4332" y="4332"/>
                    <a:pt x="4415" y="4081"/>
                  </a:cubicBezTo>
                  <a:lnTo>
                    <a:pt x="5418" y="1338"/>
                  </a:lnTo>
                  <a:cubicBezTo>
                    <a:pt x="5507" y="1071"/>
                    <a:pt x="5418" y="714"/>
                    <a:pt x="5218" y="514"/>
                  </a:cubicBezTo>
                  <a:lnTo>
                    <a:pt x="4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757212" y="4223570"/>
              <a:ext cx="139664" cy="220400"/>
            </a:xfrm>
            <a:custGeom>
              <a:avLst/>
              <a:gdLst/>
              <a:ahLst/>
              <a:cxnLst/>
              <a:rect l="l" t="t" r="r" b="b"/>
              <a:pathLst>
                <a:path w="4816" h="7600" extrusionOk="0">
                  <a:moveTo>
                    <a:pt x="1726" y="0"/>
                  </a:moveTo>
                  <a:cubicBezTo>
                    <a:pt x="1674" y="0"/>
                    <a:pt x="1625" y="8"/>
                    <a:pt x="1582" y="25"/>
                  </a:cubicBezTo>
                  <a:lnTo>
                    <a:pt x="245" y="582"/>
                  </a:lnTo>
                  <a:cubicBezTo>
                    <a:pt x="200" y="873"/>
                    <a:pt x="155" y="1185"/>
                    <a:pt x="134" y="1518"/>
                  </a:cubicBezTo>
                  <a:cubicBezTo>
                    <a:pt x="0" y="3436"/>
                    <a:pt x="357" y="5264"/>
                    <a:pt x="1115" y="6914"/>
                  </a:cubicBezTo>
                  <a:lnTo>
                    <a:pt x="2720" y="7561"/>
                  </a:lnTo>
                  <a:cubicBezTo>
                    <a:pt x="2784" y="7588"/>
                    <a:pt x="2852" y="7600"/>
                    <a:pt x="2920" y="7600"/>
                  </a:cubicBezTo>
                  <a:cubicBezTo>
                    <a:pt x="3135" y="7600"/>
                    <a:pt x="3348" y="7474"/>
                    <a:pt x="3434" y="7270"/>
                  </a:cubicBezTo>
                  <a:lnTo>
                    <a:pt x="4682" y="4351"/>
                  </a:lnTo>
                  <a:cubicBezTo>
                    <a:pt x="4816" y="4083"/>
                    <a:pt x="4748" y="3637"/>
                    <a:pt x="4525" y="3370"/>
                  </a:cubicBezTo>
                  <a:lnTo>
                    <a:pt x="2363" y="359"/>
                  </a:lnTo>
                  <a:cubicBezTo>
                    <a:pt x="2219" y="143"/>
                    <a:pt x="1944" y="0"/>
                    <a:pt x="1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936954" y="4486630"/>
              <a:ext cx="231478" cy="121858"/>
            </a:xfrm>
            <a:custGeom>
              <a:avLst/>
              <a:gdLst/>
              <a:ahLst/>
              <a:cxnLst/>
              <a:rect l="l" t="t" r="r" b="b"/>
              <a:pathLst>
                <a:path w="7982" h="4202" extrusionOk="0">
                  <a:moveTo>
                    <a:pt x="4084" y="1"/>
                  </a:moveTo>
                  <a:cubicBezTo>
                    <a:pt x="3933" y="1"/>
                    <a:pt x="3784" y="31"/>
                    <a:pt x="3657" y="95"/>
                  </a:cubicBezTo>
                  <a:lnTo>
                    <a:pt x="468" y="1767"/>
                  </a:lnTo>
                  <a:cubicBezTo>
                    <a:pt x="179" y="1924"/>
                    <a:pt x="0" y="2280"/>
                    <a:pt x="89" y="2569"/>
                  </a:cubicBezTo>
                  <a:lnTo>
                    <a:pt x="289" y="3283"/>
                  </a:lnTo>
                  <a:cubicBezTo>
                    <a:pt x="1404" y="3752"/>
                    <a:pt x="2608" y="4064"/>
                    <a:pt x="3880" y="4174"/>
                  </a:cubicBezTo>
                  <a:cubicBezTo>
                    <a:pt x="4139" y="4193"/>
                    <a:pt x="4396" y="4202"/>
                    <a:pt x="4652" y="4202"/>
                  </a:cubicBezTo>
                  <a:cubicBezTo>
                    <a:pt x="5648" y="4202"/>
                    <a:pt x="6613" y="4066"/>
                    <a:pt x="7536" y="3818"/>
                  </a:cubicBezTo>
                  <a:lnTo>
                    <a:pt x="7848" y="3149"/>
                  </a:lnTo>
                  <a:cubicBezTo>
                    <a:pt x="7982" y="2881"/>
                    <a:pt x="7870" y="2503"/>
                    <a:pt x="7602" y="2302"/>
                  </a:cubicBezTo>
                  <a:lnTo>
                    <a:pt x="4682" y="185"/>
                  </a:lnTo>
                  <a:cubicBezTo>
                    <a:pt x="4524" y="65"/>
                    <a:pt x="4303" y="1"/>
                    <a:pt x="40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7591282" y="4254658"/>
              <a:ext cx="496567" cy="188210"/>
            </a:xfrm>
            <a:custGeom>
              <a:avLst/>
              <a:gdLst/>
              <a:ahLst/>
              <a:cxnLst/>
              <a:rect l="l" t="t" r="r" b="b"/>
              <a:pathLst>
                <a:path w="17123" h="6490" extrusionOk="0">
                  <a:moveTo>
                    <a:pt x="4347" y="0"/>
                  </a:moveTo>
                  <a:lnTo>
                    <a:pt x="0" y="580"/>
                  </a:lnTo>
                  <a:lnTo>
                    <a:pt x="735" y="5396"/>
                  </a:lnTo>
                  <a:cubicBezTo>
                    <a:pt x="735" y="5396"/>
                    <a:pt x="8936" y="6489"/>
                    <a:pt x="13554" y="6489"/>
                  </a:cubicBezTo>
                  <a:cubicBezTo>
                    <a:pt x="15260" y="6489"/>
                    <a:pt x="16477" y="6340"/>
                    <a:pt x="16609" y="5931"/>
                  </a:cubicBezTo>
                  <a:cubicBezTo>
                    <a:pt x="17123" y="4438"/>
                    <a:pt x="4347" y="0"/>
                    <a:pt x="4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047900" y="4254658"/>
              <a:ext cx="496596" cy="188210"/>
            </a:xfrm>
            <a:custGeom>
              <a:avLst/>
              <a:gdLst/>
              <a:ahLst/>
              <a:cxnLst/>
              <a:rect l="l" t="t" r="r" b="b"/>
              <a:pathLst>
                <a:path w="17124" h="6490" extrusionOk="0">
                  <a:moveTo>
                    <a:pt x="12776" y="0"/>
                  </a:moveTo>
                  <a:cubicBezTo>
                    <a:pt x="12776" y="0"/>
                    <a:pt x="0" y="4438"/>
                    <a:pt x="514" y="5931"/>
                  </a:cubicBezTo>
                  <a:cubicBezTo>
                    <a:pt x="646" y="6340"/>
                    <a:pt x="1863" y="6489"/>
                    <a:pt x="3570" y="6489"/>
                  </a:cubicBezTo>
                  <a:cubicBezTo>
                    <a:pt x="8187" y="6489"/>
                    <a:pt x="16388" y="5396"/>
                    <a:pt x="16388" y="5396"/>
                  </a:cubicBezTo>
                  <a:lnTo>
                    <a:pt x="17123" y="580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418405" y="2960241"/>
              <a:ext cx="487548" cy="1311235"/>
            </a:xfrm>
            <a:custGeom>
              <a:avLst/>
              <a:gdLst/>
              <a:ahLst/>
              <a:cxnLst/>
              <a:rect l="l" t="t" r="r" b="b"/>
              <a:pathLst>
                <a:path w="16812" h="45215" extrusionOk="0">
                  <a:moveTo>
                    <a:pt x="3901" y="0"/>
                  </a:moveTo>
                  <a:cubicBezTo>
                    <a:pt x="1561" y="15384"/>
                    <a:pt x="0" y="44635"/>
                    <a:pt x="0" y="44635"/>
                  </a:cubicBezTo>
                  <a:lnTo>
                    <a:pt x="4347" y="45215"/>
                  </a:lnTo>
                  <a:lnTo>
                    <a:pt x="16811" y="2988"/>
                  </a:lnTo>
                  <a:lnTo>
                    <a:pt x="16811" y="2988"/>
                  </a:lnTo>
                  <a:cubicBezTo>
                    <a:pt x="16553" y="2996"/>
                    <a:pt x="16295" y="3000"/>
                    <a:pt x="16037" y="3000"/>
                  </a:cubicBezTo>
                  <a:cubicBezTo>
                    <a:pt x="11833" y="3000"/>
                    <a:pt x="7620" y="1975"/>
                    <a:pt x="3901" y="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531534" y="2213490"/>
              <a:ext cx="967266" cy="833750"/>
            </a:xfrm>
            <a:custGeom>
              <a:avLst/>
              <a:gdLst/>
              <a:ahLst/>
              <a:cxnLst/>
              <a:rect l="l" t="t" r="r" b="b"/>
              <a:pathLst>
                <a:path w="33354" h="28750" extrusionOk="0">
                  <a:moveTo>
                    <a:pt x="25485" y="0"/>
                  </a:moveTo>
                  <a:lnTo>
                    <a:pt x="6332" y="536"/>
                  </a:lnTo>
                  <a:cubicBezTo>
                    <a:pt x="6332" y="536"/>
                    <a:pt x="3746" y="7848"/>
                    <a:pt x="847" y="21047"/>
                  </a:cubicBezTo>
                  <a:cubicBezTo>
                    <a:pt x="535" y="22406"/>
                    <a:pt x="268" y="23990"/>
                    <a:pt x="0" y="25750"/>
                  </a:cubicBezTo>
                  <a:cubicBezTo>
                    <a:pt x="3719" y="27725"/>
                    <a:pt x="7932" y="28750"/>
                    <a:pt x="12136" y="28750"/>
                  </a:cubicBezTo>
                  <a:cubicBezTo>
                    <a:pt x="12394" y="28750"/>
                    <a:pt x="12652" y="28746"/>
                    <a:pt x="12910" y="28738"/>
                  </a:cubicBezTo>
                  <a:lnTo>
                    <a:pt x="16365" y="17145"/>
                  </a:lnTo>
                  <a:lnTo>
                    <a:pt x="20446" y="28003"/>
                  </a:lnTo>
                  <a:cubicBezTo>
                    <a:pt x="24816" y="27891"/>
                    <a:pt x="29186" y="27133"/>
                    <a:pt x="33354" y="25774"/>
                  </a:cubicBezTo>
                  <a:cubicBezTo>
                    <a:pt x="33309" y="25551"/>
                    <a:pt x="33243" y="25328"/>
                    <a:pt x="33199" y="25126"/>
                  </a:cubicBezTo>
                  <a:cubicBezTo>
                    <a:pt x="28850" y="5976"/>
                    <a:pt x="25485" y="0"/>
                    <a:pt x="25485" y="0"/>
                  </a:cubicBez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124440" y="2960908"/>
              <a:ext cx="592905" cy="1310568"/>
            </a:xfrm>
            <a:custGeom>
              <a:avLst/>
              <a:gdLst/>
              <a:ahLst/>
              <a:cxnLst/>
              <a:rect l="l" t="t" r="r" b="b"/>
              <a:pathLst>
                <a:path w="20445" h="45192" extrusionOk="0">
                  <a:moveTo>
                    <a:pt x="12909" y="1"/>
                  </a:moveTo>
                  <a:cubicBezTo>
                    <a:pt x="8741" y="1360"/>
                    <a:pt x="4371" y="2118"/>
                    <a:pt x="1" y="2230"/>
                  </a:cubicBezTo>
                  <a:lnTo>
                    <a:pt x="16098" y="45192"/>
                  </a:lnTo>
                  <a:lnTo>
                    <a:pt x="20445" y="44612"/>
                  </a:lnTo>
                  <a:cubicBezTo>
                    <a:pt x="20445" y="44612"/>
                    <a:pt x="17190" y="19085"/>
                    <a:pt x="12909" y="1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275492" y="2060224"/>
              <a:ext cx="364066" cy="917531"/>
            </a:xfrm>
            <a:custGeom>
              <a:avLst/>
              <a:gdLst/>
              <a:ahLst/>
              <a:cxnLst/>
              <a:rect l="l" t="t" r="r" b="b"/>
              <a:pathLst>
                <a:path w="12554" h="31639" extrusionOk="0">
                  <a:moveTo>
                    <a:pt x="5663" y="1"/>
                  </a:moveTo>
                  <a:cubicBezTo>
                    <a:pt x="5241" y="1674"/>
                    <a:pt x="4839" y="3413"/>
                    <a:pt x="4438" y="5196"/>
                  </a:cubicBezTo>
                  <a:cubicBezTo>
                    <a:pt x="2497" y="14114"/>
                    <a:pt x="0" y="31460"/>
                    <a:pt x="0" y="31460"/>
                  </a:cubicBezTo>
                  <a:lnTo>
                    <a:pt x="2765" y="31638"/>
                  </a:lnTo>
                  <a:cubicBezTo>
                    <a:pt x="2765" y="31638"/>
                    <a:pt x="6689" y="19866"/>
                    <a:pt x="8027" y="15830"/>
                  </a:cubicBezTo>
                  <a:cubicBezTo>
                    <a:pt x="8852" y="13244"/>
                    <a:pt x="11059" y="7046"/>
                    <a:pt x="12553" y="2922"/>
                  </a:cubicBezTo>
                  <a:cubicBezTo>
                    <a:pt x="10101" y="2387"/>
                    <a:pt x="7759" y="1406"/>
                    <a:pt x="5663" y="1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869036" y="1301844"/>
              <a:ext cx="263204" cy="283852"/>
            </a:xfrm>
            <a:custGeom>
              <a:avLst/>
              <a:gdLst/>
              <a:ahLst/>
              <a:cxnLst/>
              <a:rect l="l" t="t" r="r" b="b"/>
              <a:pathLst>
                <a:path w="9076" h="9788" extrusionOk="0">
                  <a:moveTo>
                    <a:pt x="1896" y="0"/>
                  </a:moveTo>
                  <a:cubicBezTo>
                    <a:pt x="1896" y="0"/>
                    <a:pt x="1450" y="4504"/>
                    <a:pt x="1049" y="5039"/>
                  </a:cubicBezTo>
                  <a:cubicBezTo>
                    <a:pt x="981" y="5150"/>
                    <a:pt x="580" y="5351"/>
                    <a:pt x="0" y="5596"/>
                  </a:cubicBezTo>
                  <a:cubicBezTo>
                    <a:pt x="708" y="7143"/>
                    <a:pt x="2359" y="9788"/>
                    <a:pt x="5518" y="9788"/>
                  </a:cubicBezTo>
                  <a:cubicBezTo>
                    <a:pt x="5545" y="9788"/>
                    <a:pt x="5571" y="9787"/>
                    <a:pt x="5597" y="9787"/>
                  </a:cubicBezTo>
                  <a:cubicBezTo>
                    <a:pt x="8540" y="9721"/>
                    <a:pt x="9075" y="7290"/>
                    <a:pt x="9075" y="5596"/>
                  </a:cubicBezTo>
                  <a:cubicBezTo>
                    <a:pt x="8473" y="5440"/>
                    <a:pt x="8005" y="5328"/>
                    <a:pt x="7804" y="5194"/>
                  </a:cubicBezTo>
                  <a:cubicBezTo>
                    <a:pt x="6867" y="4659"/>
                    <a:pt x="7113" y="1160"/>
                    <a:pt x="7113" y="1160"/>
                  </a:cubicBezTo>
                  <a:lnTo>
                    <a:pt x="1896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439720" y="1464099"/>
              <a:ext cx="1200049" cy="872871"/>
            </a:xfrm>
            <a:custGeom>
              <a:avLst/>
              <a:gdLst/>
              <a:ahLst/>
              <a:cxnLst/>
              <a:rect l="l" t="t" r="r" b="b"/>
              <a:pathLst>
                <a:path w="41381" h="30099" extrusionOk="0">
                  <a:moveTo>
                    <a:pt x="14804" y="1"/>
                  </a:moveTo>
                  <a:cubicBezTo>
                    <a:pt x="12486" y="1005"/>
                    <a:pt x="7090" y="3100"/>
                    <a:pt x="5307" y="5820"/>
                  </a:cubicBezTo>
                  <a:cubicBezTo>
                    <a:pt x="3502" y="8540"/>
                    <a:pt x="1650" y="13957"/>
                    <a:pt x="0" y="20557"/>
                  </a:cubicBezTo>
                  <a:cubicBezTo>
                    <a:pt x="2096" y="21962"/>
                    <a:pt x="4438" y="22943"/>
                    <a:pt x="6890" y="23478"/>
                  </a:cubicBezTo>
                  <a:cubicBezTo>
                    <a:pt x="7714" y="21136"/>
                    <a:pt x="8339" y="19465"/>
                    <a:pt x="8339" y="19465"/>
                  </a:cubicBezTo>
                  <a:lnTo>
                    <a:pt x="9498" y="26377"/>
                  </a:lnTo>
                  <a:cubicBezTo>
                    <a:pt x="9498" y="26377"/>
                    <a:pt x="12441" y="30099"/>
                    <a:pt x="19040" y="30099"/>
                  </a:cubicBezTo>
                  <a:cubicBezTo>
                    <a:pt x="25640" y="30099"/>
                    <a:pt x="28651" y="25841"/>
                    <a:pt x="28651" y="25841"/>
                  </a:cubicBezTo>
                  <a:lnTo>
                    <a:pt x="28740" y="18684"/>
                  </a:lnTo>
                  <a:cubicBezTo>
                    <a:pt x="28740" y="18684"/>
                    <a:pt x="30256" y="17815"/>
                    <a:pt x="31058" y="16299"/>
                  </a:cubicBezTo>
                  <a:cubicBezTo>
                    <a:pt x="31927" y="14649"/>
                    <a:pt x="31772" y="12955"/>
                    <a:pt x="31772" y="12955"/>
                  </a:cubicBezTo>
                  <a:lnTo>
                    <a:pt x="31772" y="12955"/>
                  </a:lnTo>
                  <a:lnTo>
                    <a:pt x="36074" y="17703"/>
                  </a:lnTo>
                  <a:cubicBezTo>
                    <a:pt x="38104" y="16522"/>
                    <a:pt x="39909" y="14961"/>
                    <a:pt x="41380" y="13133"/>
                  </a:cubicBezTo>
                  <a:cubicBezTo>
                    <a:pt x="38015" y="8651"/>
                    <a:pt x="34246" y="4058"/>
                    <a:pt x="32551" y="2943"/>
                  </a:cubicBezTo>
                  <a:cubicBezTo>
                    <a:pt x="30077" y="1317"/>
                    <a:pt x="25997" y="536"/>
                    <a:pt x="23879" y="1"/>
                  </a:cubicBezTo>
                  <a:cubicBezTo>
                    <a:pt x="23879" y="1695"/>
                    <a:pt x="23344" y="4126"/>
                    <a:pt x="20401" y="4192"/>
                  </a:cubicBezTo>
                  <a:cubicBezTo>
                    <a:pt x="20375" y="4192"/>
                    <a:pt x="20349" y="4193"/>
                    <a:pt x="20322" y="4193"/>
                  </a:cubicBezTo>
                  <a:cubicBezTo>
                    <a:pt x="17163" y="4193"/>
                    <a:pt x="15512" y="1548"/>
                    <a:pt x="14804" y="1"/>
                  </a:cubicBezTo>
                  <a:close/>
                </a:path>
              </a:pathLst>
            </a:custGeom>
            <a:solidFill>
              <a:srgbClr val="8A4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7347479" y="1844957"/>
              <a:ext cx="506311" cy="611668"/>
            </a:xfrm>
            <a:custGeom>
              <a:avLst/>
              <a:gdLst/>
              <a:ahLst/>
              <a:cxnLst/>
              <a:rect l="l" t="t" r="r" b="b"/>
              <a:pathLst>
                <a:path w="17459" h="21092" extrusionOk="0">
                  <a:moveTo>
                    <a:pt x="10078" y="0"/>
                  </a:moveTo>
                  <a:cubicBezTo>
                    <a:pt x="8607" y="1828"/>
                    <a:pt x="6802" y="3389"/>
                    <a:pt x="4772" y="4570"/>
                  </a:cubicBezTo>
                  <a:lnTo>
                    <a:pt x="8853" y="9052"/>
                  </a:lnTo>
                  <a:lnTo>
                    <a:pt x="1" y="17658"/>
                  </a:lnTo>
                  <a:lnTo>
                    <a:pt x="1094" y="21091"/>
                  </a:lnTo>
                  <a:cubicBezTo>
                    <a:pt x="1094" y="21091"/>
                    <a:pt x="17459" y="11995"/>
                    <a:pt x="16210" y="9141"/>
                  </a:cubicBezTo>
                  <a:cubicBezTo>
                    <a:pt x="15631" y="7780"/>
                    <a:pt x="13021" y="3946"/>
                    <a:pt x="10078" y="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179792" y="2962213"/>
              <a:ext cx="194010" cy="273499"/>
            </a:xfrm>
            <a:custGeom>
              <a:avLst/>
              <a:gdLst/>
              <a:ahLst/>
              <a:cxnLst/>
              <a:rect l="l" t="t" r="r" b="b"/>
              <a:pathLst>
                <a:path w="6690" h="9431" extrusionOk="0">
                  <a:moveTo>
                    <a:pt x="5976" y="0"/>
                  </a:moveTo>
                  <a:lnTo>
                    <a:pt x="3279" y="179"/>
                  </a:lnTo>
                  <a:cubicBezTo>
                    <a:pt x="3279" y="179"/>
                    <a:pt x="3324" y="646"/>
                    <a:pt x="2922" y="1315"/>
                  </a:cubicBezTo>
                  <a:cubicBezTo>
                    <a:pt x="2521" y="1984"/>
                    <a:pt x="1" y="6264"/>
                    <a:pt x="447" y="6600"/>
                  </a:cubicBezTo>
                  <a:cubicBezTo>
                    <a:pt x="474" y="6620"/>
                    <a:pt x="504" y="6629"/>
                    <a:pt x="536" y="6629"/>
                  </a:cubicBezTo>
                  <a:cubicBezTo>
                    <a:pt x="1044" y="6629"/>
                    <a:pt x="2185" y="4348"/>
                    <a:pt x="2186" y="4347"/>
                  </a:cubicBezTo>
                  <a:lnTo>
                    <a:pt x="2186" y="4347"/>
                  </a:lnTo>
                  <a:cubicBezTo>
                    <a:pt x="2185" y="4348"/>
                    <a:pt x="604" y="8315"/>
                    <a:pt x="1071" y="8583"/>
                  </a:cubicBezTo>
                  <a:cubicBezTo>
                    <a:pt x="1085" y="8590"/>
                    <a:pt x="1100" y="8594"/>
                    <a:pt x="1116" y="8594"/>
                  </a:cubicBezTo>
                  <a:cubicBezTo>
                    <a:pt x="1626" y="8594"/>
                    <a:pt x="2966" y="4928"/>
                    <a:pt x="2967" y="4927"/>
                  </a:cubicBezTo>
                  <a:lnTo>
                    <a:pt x="2967" y="4927"/>
                  </a:lnTo>
                  <a:cubicBezTo>
                    <a:pt x="2966" y="4928"/>
                    <a:pt x="1606" y="8984"/>
                    <a:pt x="2120" y="9073"/>
                  </a:cubicBezTo>
                  <a:cubicBezTo>
                    <a:pt x="2127" y="9075"/>
                    <a:pt x="2134" y="9076"/>
                    <a:pt x="2141" y="9076"/>
                  </a:cubicBezTo>
                  <a:cubicBezTo>
                    <a:pt x="2666" y="9076"/>
                    <a:pt x="3903" y="5195"/>
                    <a:pt x="3903" y="5194"/>
                  </a:cubicBezTo>
                  <a:lnTo>
                    <a:pt x="3903" y="5194"/>
                  </a:lnTo>
                  <a:cubicBezTo>
                    <a:pt x="3903" y="5195"/>
                    <a:pt x="3086" y="9431"/>
                    <a:pt x="3539" y="9431"/>
                  </a:cubicBezTo>
                  <a:cubicBezTo>
                    <a:pt x="3542" y="9431"/>
                    <a:pt x="3544" y="9430"/>
                    <a:pt x="3546" y="9430"/>
                  </a:cubicBezTo>
                  <a:cubicBezTo>
                    <a:pt x="3992" y="9409"/>
                    <a:pt x="5084" y="5084"/>
                    <a:pt x="5084" y="5084"/>
                  </a:cubicBezTo>
                  <a:cubicBezTo>
                    <a:pt x="5084" y="5084"/>
                    <a:pt x="5307" y="7647"/>
                    <a:pt x="5687" y="7670"/>
                  </a:cubicBezTo>
                  <a:cubicBezTo>
                    <a:pt x="5691" y="7670"/>
                    <a:pt x="5695" y="7670"/>
                    <a:pt x="5699" y="7670"/>
                  </a:cubicBezTo>
                  <a:cubicBezTo>
                    <a:pt x="6046" y="7670"/>
                    <a:pt x="6136" y="6739"/>
                    <a:pt x="6400" y="5306"/>
                  </a:cubicBezTo>
                  <a:cubicBezTo>
                    <a:pt x="6689" y="3880"/>
                    <a:pt x="5976" y="0"/>
                    <a:pt x="5976" y="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7206916" y="2327083"/>
              <a:ext cx="181975" cy="175740"/>
            </a:xfrm>
            <a:custGeom>
              <a:avLst/>
              <a:gdLst/>
              <a:ahLst/>
              <a:cxnLst/>
              <a:rect l="l" t="t" r="r" b="b"/>
              <a:pathLst>
                <a:path w="6275" h="6060" extrusionOk="0">
                  <a:moveTo>
                    <a:pt x="3613" y="0"/>
                  </a:moveTo>
                  <a:cubicBezTo>
                    <a:pt x="2470" y="0"/>
                    <a:pt x="1774" y="431"/>
                    <a:pt x="1794" y="742"/>
                  </a:cubicBezTo>
                  <a:cubicBezTo>
                    <a:pt x="1816" y="1122"/>
                    <a:pt x="4381" y="1345"/>
                    <a:pt x="4381" y="1345"/>
                  </a:cubicBezTo>
                  <a:cubicBezTo>
                    <a:pt x="4381" y="1345"/>
                    <a:pt x="55" y="2415"/>
                    <a:pt x="11" y="2883"/>
                  </a:cubicBezTo>
                  <a:cubicBezTo>
                    <a:pt x="1" y="2986"/>
                    <a:pt x="203" y="3027"/>
                    <a:pt x="523" y="3027"/>
                  </a:cubicBezTo>
                  <a:cubicBezTo>
                    <a:pt x="1650" y="3027"/>
                    <a:pt x="4246" y="2526"/>
                    <a:pt x="4247" y="2526"/>
                  </a:cubicBezTo>
                  <a:lnTo>
                    <a:pt x="4247" y="2526"/>
                  </a:lnTo>
                  <a:cubicBezTo>
                    <a:pt x="4246" y="2526"/>
                    <a:pt x="255" y="3798"/>
                    <a:pt x="367" y="4309"/>
                  </a:cubicBezTo>
                  <a:cubicBezTo>
                    <a:pt x="381" y="4385"/>
                    <a:pt x="490" y="4418"/>
                    <a:pt x="665" y="4418"/>
                  </a:cubicBezTo>
                  <a:cubicBezTo>
                    <a:pt x="1616" y="4418"/>
                    <a:pt x="4513" y="3463"/>
                    <a:pt x="4514" y="3462"/>
                  </a:cubicBezTo>
                  <a:lnTo>
                    <a:pt x="4514" y="3462"/>
                  </a:lnTo>
                  <a:cubicBezTo>
                    <a:pt x="4513" y="3463"/>
                    <a:pt x="612" y="4889"/>
                    <a:pt x="858" y="5358"/>
                  </a:cubicBezTo>
                  <a:cubicBezTo>
                    <a:pt x="891" y="5414"/>
                    <a:pt x="983" y="5438"/>
                    <a:pt x="1117" y="5438"/>
                  </a:cubicBezTo>
                  <a:cubicBezTo>
                    <a:pt x="2055" y="5438"/>
                    <a:pt x="5093" y="4244"/>
                    <a:pt x="5094" y="4243"/>
                  </a:cubicBezTo>
                  <a:lnTo>
                    <a:pt x="5094" y="4243"/>
                  </a:lnTo>
                  <a:cubicBezTo>
                    <a:pt x="5093" y="4244"/>
                    <a:pt x="2508" y="5537"/>
                    <a:pt x="2841" y="5983"/>
                  </a:cubicBezTo>
                  <a:cubicBezTo>
                    <a:pt x="2879" y="6032"/>
                    <a:pt x="2997" y="6059"/>
                    <a:pt x="3169" y="6059"/>
                  </a:cubicBezTo>
                  <a:cubicBezTo>
                    <a:pt x="3925" y="6059"/>
                    <a:pt x="5703" y="5528"/>
                    <a:pt x="6030" y="4021"/>
                  </a:cubicBezTo>
                  <a:cubicBezTo>
                    <a:pt x="6275" y="2861"/>
                    <a:pt x="5406" y="163"/>
                    <a:pt x="4134" y="29"/>
                  </a:cubicBezTo>
                  <a:cubicBezTo>
                    <a:pt x="3952" y="9"/>
                    <a:pt x="3778" y="0"/>
                    <a:pt x="3613" y="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6843168" y="1467347"/>
              <a:ext cx="316854" cy="158427"/>
            </a:xfrm>
            <a:custGeom>
              <a:avLst/>
              <a:gdLst/>
              <a:ahLst/>
              <a:cxnLst/>
              <a:rect l="l" t="t" r="r" b="b"/>
              <a:pathLst>
                <a:path w="10926" h="5463" extrusionOk="0">
                  <a:moveTo>
                    <a:pt x="10524" y="1"/>
                  </a:moveTo>
                  <a:cubicBezTo>
                    <a:pt x="10301" y="2186"/>
                    <a:pt x="9632" y="3613"/>
                    <a:pt x="8496" y="4415"/>
                  </a:cubicBezTo>
                  <a:cubicBezTo>
                    <a:pt x="7889" y="4854"/>
                    <a:pt x="7121" y="5073"/>
                    <a:pt x="6313" y="5073"/>
                  </a:cubicBezTo>
                  <a:cubicBezTo>
                    <a:pt x="5397" y="5073"/>
                    <a:pt x="4431" y="4793"/>
                    <a:pt x="3591" y="4237"/>
                  </a:cubicBezTo>
                  <a:cubicBezTo>
                    <a:pt x="2319" y="3411"/>
                    <a:pt x="1272" y="2052"/>
                    <a:pt x="357" y="45"/>
                  </a:cubicBezTo>
                  <a:lnTo>
                    <a:pt x="1" y="224"/>
                  </a:lnTo>
                  <a:cubicBezTo>
                    <a:pt x="916" y="2275"/>
                    <a:pt x="2030" y="3702"/>
                    <a:pt x="3368" y="4571"/>
                  </a:cubicBezTo>
                  <a:cubicBezTo>
                    <a:pt x="4260" y="5173"/>
                    <a:pt x="5307" y="5462"/>
                    <a:pt x="6311" y="5462"/>
                  </a:cubicBezTo>
                  <a:cubicBezTo>
                    <a:pt x="7203" y="5462"/>
                    <a:pt x="8050" y="5239"/>
                    <a:pt x="8740" y="4749"/>
                  </a:cubicBezTo>
                  <a:cubicBezTo>
                    <a:pt x="9967" y="3880"/>
                    <a:pt x="10681" y="2341"/>
                    <a:pt x="10925" y="45"/>
                  </a:cubicBezTo>
                  <a:lnTo>
                    <a:pt x="10524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466466" y="1818422"/>
              <a:ext cx="157789" cy="148741"/>
            </a:xfrm>
            <a:custGeom>
              <a:avLst/>
              <a:gdLst/>
              <a:ahLst/>
              <a:cxnLst/>
              <a:rect l="l" t="t" r="r" b="b"/>
              <a:pathLst>
                <a:path w="5441" h="5129" extrusionOk="0">
                  <a:moveTo>
                    <a:pt x="5107" y="0"/>
                  </a:moveTo>
                  <a:cubicBezTo>
                    <a:pt x="3680" y="1896"/>
                    <a:pt x="1962" y="3501"/>
                    <a:pt x="0" y="4795"/>
                  </a:cubicBezTo>
                  <a:lnTo>
                    <a:pt x="223" y="5128"/>
                  </a:lnTo>
                  <a:cubicBezTo>
                    <a:pt x="2230" y="3814"/>
                    <a:pt x="3992" y="2164"/>
                    <a:pt x="5440" y="246"/>
                  </a:cubicBezTo>
                  <a:lnTo>
                    <a:pt x="5107" y="0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6439720" y="2029861"/>
              <a:ext cx="208887" cy="95062"/>
            </a:xfrm>
            <a:custGeom>
              <a:avLst/>
              <a:gdLst/>
              <a:ahLst/>
              <a:cxnLst/>
              <a:rect l="l" t="t" r="r" b="b"/>
              <a:pathLst>
                <a:path w="7203" h="3278" extrusionOk="0">
                  <a:moveTo>
                    <a:pt x="223" y="1"/>
                  </a:moveTo>
                  <a:lnTo>
                    <a:pt x="0" y="334"/>
                  </a:lnTo>
                  <a:cubicBezTo>
                    <a:pt x="2185" y="1761"/>
                    <a:pt x="4572" y="2742"/>
                    <a:pt x="7113" y="3277"/>
                  </a:cubicBezTo>
                  <a:lnTo>
                    <a:pt x="7203" y="2876"/>
                  </a:lnTo>
                  <a:cubicBezTo>
                    <a:pt x="4705" y="2364"/>
                    <a:pt x="2364" y="1383"/>
                    <a:pt x="223" y="1"/>
                  </a:cubicBez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6907838" y="1305034"/>
              <a:ext cx="188819" cy="86043"/>
            </a:xfrm>
            <a:custGeom>
              <a:avLst/>
              <a:gdLst/>
              <a:ahLst/>
              <a:cxnLst/>
              <a:rect l="l" t="t" r="r" b="b"/>
              <a:pathLst>
                <a:path w="6511" h="2967" extrusionOk="0">
                  <a:moveTo>
                    <a:pt x="0" y="1"/>
                  </a:moveTo>
                  <a:cubicBezTo>
                    <a:pt x="514" y="1160"/>
                    <a:pt x="1539" y="2097"/>
                    <a:pt x="2743" y="2587"/>
                  </a:cubicBezTo>
                  <a:cubicBezTo>
                    <a:pt x="3359" y="2838"/>
                    <a:pt x="4022" y="2967"/>
                    <a:pt x="4681" y="2967"/>
                  </a:cubicBezTo>
                  <a:cubicBezTo>
                    <a:pt x="5309" y="2967"/>
                    <a:pt x="5934" y="2850"/>
                    <a:pt x="6510" y="2610"/>
                  </a:cubicBezTo>
                  <a:lnTo>
                    <a:pt x="6510" y="2610"/>
                  </a:lnTo>
                  <a:cubicBezTo>
                    <a:pt x="6139" y="2663"/>
                    <a:pt x="5769" y="2691"/>
                    <a:pt x="5401" y="2691"/>
                  </a:cubicBezTo>
                  <a:cubicBezTo>
                    <a:pt x="4530" y="2691"/>
                    <a:pt x="3676" y="2538"/>
                    <a:pt x="2877" y="2209"/>
                  </a:cubicBezTo>
                  <a:cubicBezTo>
                    <a:pt x="1762" y="1763"/>
                    <a:pt x="781" y="982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28"/>
            <p:cNvGrpSpPr/>
            <p:nvPr/>
          </p:nvGrpSpPr>
          <p:grpSpPr>
            <a:xfrm>
              <a:off x="7011091" y="1137161"/>
              <a:ext cx="196917" cy="188149"/>
              <a:chOff x="2466703" y="1550286"/>
              <a:chExt cx="196917" cy="188149"/>
            </a:xfrm>
          </p:grpSpPr>
          <p:sp>
            <p:nvSpPr>
              <p:cNvPr id="299" name="Google Shape;299;p28"/>
              <p:cNvSpPr/>
              <p:nvPr/>
            </p:nvSpPr>
            <p:spPr>
              <a:xfrm>
                <a:off x="2466703" y="1550286"/>
                <a:ext cx="75384" cy="25990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744" extrusionOk="0">
                    <a:moveTo>
                      <a:pt x="1123" y="0"/>
                    </a:moveTo>
                    <a:cubicBezTo>
                      <a:pt x="785" y="0"/>
                      <a:pt x="286" y="19"/>
                      <a:pt x="53" y="304"/>
                    </a:cubicBezTo>
                    <a:cubicBezTo>
                      <a:pt x="0" y="357"/>
                      <a:pt x="0" y="428"/>
                      <a:pt x="53" y="483"/>
                    </a:cubicBezTo>
                    <a:cubicBezTo>
                      <a:pt x="303" y="642"/>
                      <a:pt x="695" y="625"/>
                      <a:pt x="980" y="642"/>
                    </a:cubicBezTo>
                    <a:cubicBezTo>
                      <a:pt x="1180" y="666"/>
                      <a:pt x="1425" y="743"/>
                      <a:pt x="1651" y="743"/>
                    </a:cubicBezTo>
                    <a:cubicBezTo>
                      <a:pt x="1769" y="743"/>
                      <a:pt x="1881" y="722"/>
                      <a:pt x="1979" y="661"/>
                    </a:cubicBezTo>
                    <a:cubicBezTo>
                      <a:pt x="2086" y="590"/>
                      <a:pt x="2158" y="447"/>
                      <a:pt x="2069" y="321"/>
                    </a:cubicBezTo>
                    <a:cubicBezTo>
                      <a:pt x="1872" y="0"/>
                      <a:pt x="1480" y="19"/>
                      <a:pt x="1123" y="0"/>
                    </a:cubicBezTo>
                    <a:close/>
                  </a:path>
                </a:pathLst>
              </a:custGeom>
              <a:solidFill>
                <a:srgbClr val="8A4F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2481655" y="1579595"/>
                <a:ext cx="39264" cy="29937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857" extrusionOk="0">
                    <a:moveTo>
                      <a:pt x="552" y="0"/>
                    </a:moveTo>
                    <a:cubicBezTo>
                      <a:pt x="0" y="0"/>
                      <a:pt x="0" y="856"/>
                      <a:pt x="552" y="856"/>
                    </a:cubicBezTo>
                    <a:cubicBezTo>
                      <a:pt x="1123" y="856"/>
                      <a:pt x="1123" y="0"/>
                      <a:pt x="552" y="0"/>
                    </a:cubicBezTo>
                    <a:close/>
                  </a:path>
                </a:pathLst>
              </a:custGeom>
              <a:solidFill>
                <a:srgbClr val="8A4F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8"/>
              <p:cNvSpPr/>
              <p:nvPr/>
            </p:nvSpPr>
            <p:spPr>
              <a:xfrm>
                <a:off x="2588167" y="1564714"/>
                <a:ext cx="75454" cy="24942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14" extrusionOk="0">
                    <a:moveTo>
                      <a:pt x="708" y="1"/>
                    </a:moveTo>
                    <a:cubicBezTo>
                      <a:pt x="470" y="1"/>
                      <a:pt x="247" y="42"/>
                      <a:pt x="90" y="248"/>
                    </a:cubicBezTo>
                    <a:cubicBezTo>
                      <a:pt x="0" y="372"/>
                      <a:pt x="72" y="533"/>
                      <a:pt x="162" y="605"/>
                    </a:cubicBezTo>
                    <a:cubicBezTo>
                      <a:pt x="276" y="688"/>
                      <a:pt x="416" y="713"/>
                      <a:pt x="564" y="713"/>
                    </a:cubicBezTo>
                    <a:cubicBezTo>
                      <a:pt x="763" y="713"/>
                      <a:pt x="976" y="668"/>
                      <a:pt x="1160" y="657"/>
                    </a:cubicBezTo>
                    <a:cubicBezTo>
                      <a:pt x="1275" y="657"/>
                      <a:pt x="1404" y="666"/>
                      <a:pt x="1535" y="666"/>
                    </a:cubicBezTo>
                    <a:cubicBezTo>
                      <a:pt x="1729" y="666"/>
                      <a:pt x="1927" y="647"/>
                      <a:pt x="2088" y="550"/>
                    </a:cubicBezTo>
                    <a:cubicBezTo>
                      <a:pt x="2159" y="515"/>
                      <a:pt x="2159" y="443"/>
                      <a:pt x="2105" y="372"/>
                    </a:cubicBezTo>
                    <a:cubicBezTo>
                      <a:pt x="1891" y="87"/>
                      <a:pt x="1391" y="34"/>
                      <a:pt x="1053" y="15"/>
                    </a:cubicBezTo>
                    <a:cubicBezTo>
                      <a:pt x="938" y="10"/>
                      <a:pt x="822" y="1"/>
                      <a:pt x="708" y="1"/>
                    </a:cubicBezTo>
                    <a:close/>
                  </a:path>
                </a:pathLst>
              </a:custGeom>
              <a:solidFill>
                <a:srgbClr val="8A4F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2606821" y="1594442"/>
                <a:ext cx="40207" cy="30077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861" extrusionOk="0">
                    <a:moveTo>
                      <a:pt x="559" y="1"/>
                    </a:moveTo>
                    <a:cubicBezTo>
                      <a:pt x="52" y="1"/>
                      <a:pt x="1" y="825"/>
                      <a:pt x="536" y="859"/>
                    </a:cubicBezTo>
                    <a:cubicBezTo>
                      <a:pt x="548" y="860"/>
                      <a:pt x="559" y="861"/>
                      <a:pt x="570" y="861"/>
                    </a:cubicBezTo>
                    <a:cubicBezTo>
                      <a:pt x="1093" y="861"/>
                      <a:pt x="1150" y="38"/>
                      <a:pt x="608" y="3"/>
                    </a:cubicBezTo>
                    <a:cubicBezTo>
                      <a:pt x="591" y="2"/>
                      <a:pt x="575" y="1"/>
                      <a:pt x="559" y="1"/>
                    </a:cubicBezTo>
                    <a:close/>
                  </a:path>
                </a:pathLst>
              </a:custGeom>
              <a:solidFill>
                <a:srgbClr val="8A4F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2549530" y="1615716"/>
                <a:ext cx="45552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2099" extrusionOk="0">
                    <a:moveTo>
                      <a:pt x="768" y="1"/>
                    </a:moveTo>
                    <a:lnTo>
                      <a:pt x="768" y="1"/>
                    </a:lnTo>
                    <a:cubicBezTo>
                      <a:pt x="269" y="536"/>
                      <a:pt x="1" y="1266"/>
                      <a:pt x="250" y="1963"/>
                    </a:cubicBezTo>
                    <a:cubicBezTo>
                      <a:pt x="415" y="2054"/>
                      <a:pt x="598" y="2099"/>
                      <a:pt x="783" y="2099"/>
                    </a:cubicBezTo>
                    <a:cubicBezTo>
                      <a:pt x="960" y="2099"/>
                      <a:pt x="1138" y="2058"/>
                      <a:pt x="1303" y="1980"/>
                    </a:cubicBezTo>
                    <a:cubicBezTo>
                      <a:pt x="857" y="1428"/>
                      <a:pt x="661" y="696"/>
                      <a:pt x="768" y="1"/>
                    </a:cubicBezTo>
                    <a:close/>
                  </a:path>
                </a:pathLst>
              </a:custGeom>
              <a:solidFill>
                <a:srgbClr val="8A4F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2469778" y="1675487"/>
                <a:ext cx="63577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802" extrusionOk="0">
                    <a:moveTo>
                      <a:pt x="122" y="0"/>
                    </a:moveTo>
                    <a:cubicBezTo>
                      <a:pt x="99" y="0"/>
                      <a:pt x="77" y="1"/>
                      <a:pt x="55" y="2"/>
                    </a:cubicBezTo>
                    <a:cubicBezTo>
                      <a:pt x="1" y="340"/>
                      <a:pt x="19" y="732"/>
                      <a:pt x="143" y="1036"/>
                    </a:cubicBezTo>
                    <a:cubicBezTo>
                      <a:pt x="269" y="1357"/>
                      <a:pt x="500" y="1643"/>
                      <a:pt x="840" y="1750"/>
                    </a:cubicBezTo>
                    <a:cubicBezTo>
                      <a:pt x="941" y="1784"/>
                      <a:pt x="1055" y="1801"/>
                      <a:pt x="1170" y="1801"/>
                    </a:cubicBezTo>
                    <a:cubicBezTo>
                      <a:pt x="1419" y="1801"/>
                      <a:pt x="1673" y="1718"/>
                      <a:pt x="1820" y="1536"/>
                    </a:cubicBezTo>
                    <a:cubicBezTo>
                      <a:pt x="1767" y="1108"/>
                      <a:pt x="1553" y="697"/>
                      <a:pt x="1232" y="430"/>
                    </a:cubicBezTo>
                    <a:cubicBezTo>
                      <a:pt x="928" y="159"/>
                      <a:pt x="527" y="0"/>
                      <a:pt x="122" y="0"/>
                    </a:cubicBezTo>
                    <a:close/>
                  </a:path>
                </a:pathLst>
              </a:custGeom>
              <a:solidFill>
                <a:srgbClr val="E8E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46" name="Google Shape;4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46162" y="3111523"/>
            <a:ext cx="430350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7-us.googleusercontent.com/docsz/AD_4nXdKClUDVFGWR7FvMjQxRNySzSx32ONnJRtY4K9k5P1yWPkgM9GH6l9F4rfSBOJRZ9Ye5Ryi_ycmQRipx49MxGANKuxX40dFWQELCKgWDf_Af1jj4vrBxayN-aunyoh9a8xrLxRcNBluyBT-w9ilzNi1mEA0?key=0qSE06WFLleXdEBHaKCAdw">
            <a:extLst>
              <a:ext uri="{FF2B5EF4-FFF2-40B4-BE49-F238E27FC236}">
                <a16:creationId xmlns:a16="http://schemas.microsoft.com/office/drawing/2014/main" id="{4066CBCE-C08D-E14C-A080-4FED2656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61" y="1192261"/>
            <a:ext cx="6336078" cy="33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65" name="Google Shape;465;p29"/>
          <p:cNvSpPr txBox="1"/>
          <p:nvPr/>
        </p:nvSpPr>
        <p:spPr>
          <a:xfrm>
            <a:off x="3738825" y="4086675"/>
            <a:ext cx="5328000" cy="438600"/>
          </a:xfrm>
          <a:prstGeom prst="rect">
            <a:avLst/>
          </a:prstGeom>
          <a:solidFill>
            <a:srgbClr val="FFFFFF">
              <a:alpha val="8039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Because they are everywhere!</a:t>
            </a:r>
            <a:endParaRPr sz="24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-39750" y="-21950"/>
            <a:ext cx="9300300" cy="1211700"/>
          </a:xfrm>
          <a:prstGeom prst="rect">
            <a:avLst/>
          </a:prstGeom>
          <a:solidFill>
            <a:srgbClr val="FFFFFF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Why study polymer materials?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68" name="Google Shape;468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A9862F3-E69E-8841-BDE8-E5DF03EB4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7" y="1332555"/>
            <a:ext cx="7833946" cy="261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Arial Black</vt:lpstr>
      <vt:lpstr>Simple Light</vt:lpstr>
      <vt:lpstr>Office Theme</vt:lpstr>
      <vt:lpstr>Soccer Ball (materials) Science Camp Overview January 2023</vt:lpstr>
      <vt:lpstr>GOOOOOAL What are the big ideas of the week?</vt:lpstr>
      <vt:lpstr>Daily themes</vt:lpstr>
      <vt:lpstr>Why study polymer materials?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Ball (materials) Science Camp Overview January 2023</dc:title>
  <cp:lastModifiedBy>Haley Beech</cp:lastModifiedBy>
  <cp:revision>1</cp:revision>
  <dcterms:modified xsi:type="dcterms:W3CDTF">2024-07-21T22:24:05Z</dcterms:modified>
</cp:coreProperties>
</file>