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1" r:id="rId1"/>
    <p:sldMasterId id="2147483672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9"/>
      <p:bold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4d660ba34_0_1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a4d660ba34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23a84567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1b23a8456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23a845673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1b23a84567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a4d660ba34_0_4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Metl thermoplastic, stretch it and blow air to form a film cylinder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Choose second video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  <p:sp>
        <p:nvSpPr>
          <p:cNvPr id="168" name="Google Shape;168;g1a4d660ba34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b23a845673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First video is better</a:t>
            </a:r>
            <a:endParaRPr/>
          </a:p>
        </p:txBody>
      </p:sp>
      <p:sp>
        <p:nvSpPr>
          <p:cNvPr id="181" name="Google Shape;181;g1b23a84567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watch?v=a8HQG2PUPi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hyperlink" Target="https://www.youtube.com/watch?v=BrcWVD0mwo4" TargetMode="External"/><Relationship Id="rId4" Type="http://schemas.openxmlformats.org/officeDocument/2006/relationships/hyperlink" Target="https://www.youtube.com/watch?v=VyIBsmoiqq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SzdUoAi9SXk" TargetMode="External"/><Relationship Id="rId4" Type="http://schemas.openxmlformats.org/officeDocument/2006/relationships/hyperlink" Target="https://www.youtube.com/watch?v=YSTp0JBobL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hyperlink" Target="https://www.youtube.com/watch?v=WLyaZbT97EI" TargetMode="External"/><Relationship Id="rId4" Type="http://schemas.openxmlformats.org/officeDocument/2006/relationships/hyperlink" Target="https://www.youtube.com/watch?v=8W6P5KU5ON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628650" y="199068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b="1">
                <a:latin typeface="Arial Black"/>
                <a:ea typeface="Arial Black"/>
                <a:cs typeface="Arial Black"/>
                <a:sym typeface="Arial Black"/>
              </a:rPr>
              <a:t>Manufacturing Techniques</a:t>
            </a:r>
            <a:endParaRPr sz="2100" b="1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F3D797-EC03-E44A-AE16-40B7F9AD4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337" y="236044"/>
            <a:ext cx="4568093" cy="10373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442913" y="314284"/>
            <a:ext cx="8258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 b="1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Injection Molding</a:t>
            </a:r>
            <a:endParaRPr b="1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50" name="Google Shape;150;p27"/>
          <p:cNvSpPr txBox="1"/>
          <p:nvPr/>
        </p:nvSpPr>
        <p:spPr>
          <a:xfrm>
            <a:off x="320675" y="1173775"/>
            <a:ext cx="85794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Melted thermoplastic pushed into mold, solidified into caps, toys, tools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https://www.youtube.com/watch?v=a8HQG2PUPik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(first minute)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18AF22-ABDA-9441-A88C-47F3EFD6AC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1175" y="2668954"/>
            <a:ext cx="4978400" cy="1054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442913" y="314284"/>
            <a:ext cx="8258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 b="1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Thermoforming</a:t>
            </a:r>
            <a:endParaRPr b="1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8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61" name="Google Shape;161;p28"/>
          <p:cNvSpPr txBox="1"/>
          <p:nvPr/>
        </p:nvSpPr>
        <p:spPr>
          <a:xfrm>
            <a:off x="142475" y="783950"/>
            <a:ext cx="143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142475" y="3730288"/>
            <a:ext cx="8558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https://www.youtube.com/watch?v=VyIBsmoiqqs</a:t>
            </a:r>
            <a:r>
              <a:rPr lang="en" sz="1600"/>
              <a:t> (industrial examples)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https://www.youtube.com/watch?v=BrcWVD0mwo4</a:t>
            </a:r>
            <a:r>
              <a:rPr lang="en" sz="1600"/>
              <a:t> (hobbyist examples)</a:t>
            </a:r>
            <a:endParaRPr sz="1600"/>
          </a:p>
        </p:txBody>
      </p:sp>
      <p:sp>
        <p:nvSpPr>
          <p:cNvPr id="165" name="Google Shape;165;p28"/>
          <p:cNvSpPr txBox="1"/>
          <p:nvPr/>
        </p:nvSpPr>
        <p:spPr>
          <a:xfrm>
            <a:off x="442925" y="1174050"/>
            <a:ext cx="22917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Heated sheet of plastic is shaped to mold via vacuum;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Widely used in packaging, especially for food.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D23142-A72C-3F46-AEDD-BD6BE5046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1313" y="1769767"/>
            <a:ext cx="5219700" cy="1282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442913" y="314284"/>
            <a:ext cx="8258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 b="1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Film blowing</a:t>
            </a:r>
            <a:endParaRPr b="1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72" name="Google Shape;172;p29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74" name="Google Shape;174;p29"/>
          <p:cNvSpPr txBox="1"/>
          <p:nvPr/>
        </p:nvSpPr>
        <p:spPr>
          <a:xfrm>
            <a:off x="142475" y="783950"/>
            <a:ext cx="143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442925" y="3189725"/>
            <a:ext cx="89340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Thermoplastic is heated, stretched, and filled with air to make a thin sheet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Plastic sheets and films: plastic bags, packaging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https://www.youtube.com/watch?v=YSTp0JBobLY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(live) or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https://www.youtube.com/watch?v=SzdUoAi9SXk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(just animation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D55C5E-66BE-2442-B69D-7541E4EE9B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8513" y="1703004"/>
            <a:ext cx="4406900" cy="1092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442913" y="314284"/>
            <a:ext cx="8258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 b="1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Blow molding</a:t>
            </a:r>
            <a:endParaRPr b="1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85" name="Google Shape;185;p30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0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87" name="Google Shape;187;p30"/>
          <p:cNvSpPr txBox="1"/>
          <p:nvPr/>
        </p:nvSpPr>
        <p:spPr>
          <a:xfrm>
            <a:off x="142475" y="783950"/>
            <a:ext cx="143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285000" y="1048700"/>
            <a:ext cx="22917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Most popular method to make hollow plastic containers.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Two part process- first create cylindrical pre-form, then expand into mold.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Part 1: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https://www.youtube.com/watch?v=8W6P5KU5ONQ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Part 2: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https://www.youtube.com/watch?v=WLyaZbT97EI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271BC5-ACA9-E44B-A83F-547171CF85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3300" y="2171700"/>
            <a:ext cx="4546600" cy="1028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Macintosh PowerPoint</Application>
  <PresentationFormat>On-screen Show (16:9)</PresentationFormat>
  <Paragraphs>30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Arial Black</vt:lpstr>
      <vt:lpstr>Simple Light</vt:lpstr>
      <vt:lpstr>Office Theme</vt:lpstr>
      <vt:lpstr>Manufacturing Techniques</vt:lpstr>
      <vt:lpstr>Injection Molding</vt:lpstr>
      <vt:lpstr>Thermoforming</vt:lpstr>
      <vt:lpstr>Film blowing</vt:lpstr>
      <vt:lpstr>Blow molding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Manufacturing Techniques</dc:title>
  <cp:lastModifiedBy>Haley Beech</cp:lastModifiedBy>
  <cp:revision>1</cp:revision>
  <dcterms:modified xsi:type="dcterms:W3CDTF">2024-07-24T22:09:53Z</dcterms:modified>
</cp:coreProperties>
</file>