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PLA: polylactic acid</a:t>
            </a: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07174a320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807174a32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5d764723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b5d76472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07174a32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807174a3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8c18ef4d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a8c18ef4d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807174a320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807174a32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07174a320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807174a32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watch?v=kR7iDnrAxAU" TargetMode="External"/><Relationship Id="rId4" Type="http://schemas.openxmlformats.org/officeDocument/2006/relationships/hyperlink" Target="https://www.youtube.com/watch?v=P_DPHl_95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628650" y="19906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3D Printing &amp; Bio-based PLA</a:t>
            </a:r>
            <a:endParaRPr sz="2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Types of 3D printing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51" name="Google Shape;151;p2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27"/>
          <p:cNvSpPr txBox="1"/>
          <p:nvPr/>
        </p:nvSpPr>
        <p:spPr>
          <a:xfrm>
            <a:off x="585050" y="3160850"/>
            <a:ext cx="2773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Extrusion process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Less precise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More accessible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https://www.youtube.com/watch?v=P_DPHl_95MY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5600700" y="1247400"/>
            <a:ext cx="260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Stereolithography (SLA)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585050" y="1247400"/>
            <a:ext cx="245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Filament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5515950" y="3160850"/>
            <a:ext cx="277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Light cure process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High precision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More technical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https://www.youtube.com/watch?v=kR7iDnrAxAU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21BD5-0123-2F4F-9CE7-EC1B8A3F5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693" y="1673303"/>
            <a:ext cx="2263414" cy="1479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73A9CA-798A-5E46-87F2-527A14BDC4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8365" y="1599874"/>
            <a:ext cx="2102827" cy="17301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3D printing workflow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67" name="Google Shape;167;p2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28"/>
          <p:cNvSpPr txBox="1"/>
          <p:nvPr/>
        </p:nvSpPr>
        <p:spPr>
          <a:xfrm>
            <a:off x="6954475" y="2030525"/>
            <a:ext cx="2773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Why 3D print?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Direct design to fabrication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Build on demand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Personalization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297000" y="1247400"/>
            <a:ext cx="1481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Computer-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aided design (CAD)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1961367" y="1247400"/>
            <a:ext cx="1481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Slice and support (automated code)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3625733" y="1247400"/>
            <a:ext cx="1481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Extrude  or cure layer by layer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5290100" y="1247400"/>
            <a:ext cx="1481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Final physical object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7C1237-8A92-874A-84BB-732686339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6" y="2384776"/>
            <a:ext cx="1549400" cy="1219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7285D4-94EA-9F40-A253-E219196A6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1509" y="2422876"/>
            <a:ext cx="1333500" cy="11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555179-804E-0B46-B8CB-C31D21BAF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3471" y="2096818"/>
            <a:ext cx="1955800" cy="151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AC22E-BE24-9F40-8D30-3E70255902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1800" y="2377890"/>
            <a:ext cx="14097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3D printing design considerations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86" name="Google Shape;186;p29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p29"/>
          <p:cNvSpPr txBox="1"/>
          <p:nvPr/>
        </p:nvSpPr>
        <p:spPr>
          <a:xfrm>
            <a:off x="285000" y="1277300"/>
            <a:ext cx="3591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Layer by layer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Base layer needs to stick to platform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Overhangs are challenging- require support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Personalization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68F811-B89F-A546-B2CD-3C2F1595A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634" y="2075154"/>
            <a:ext cx="31115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3D printing filament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98" name="Google Shape;198;p3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0" name="Google Shape;200;p30"/>
          <p:cNvSpPr txBox="1"/>
          <p:nvPr/>
        </p:nvSpPr>
        <p:spPr>
          <a:xfrm>
            <a:off x="316900" y="1389475"/>
            <a:ext cx="42552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Different polymers for different properties and applications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Poly(lactic acid) is easy to print and biodegradable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Melting temp is 170  - 180 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common filaments: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ABS: strong and long-lasting, smells bad during printing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PVA - water soluble supports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0700" y="3057725"/>
            <a:ext cx="1397208" cy="14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9F77E2-FB4F-EB4B-8039-B94EEA560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161" y="1574418"/>
            <a:ext cx="2263414" cy="1479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PLA Lifecycle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12" name="Google Shape;212;p3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31"/>
          <p:cNvSpPr txBox="1"/>
          <p:nvPr/>
        </p:nvSpPr>
        <p:spPr>
          <a:xfrm>
            <a:off x="4873650" y="2406825"/>
            <a:ext cx="1425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Start from corn, tapioca roots, or sugarcane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2233338" y="2253000"/>
            <a:ext cx="1732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Photosynthesis absorbs CO</a:t>
            </a:r>
            <a:r>
              <a:rPr lang="en" sz="1300" baseline="-250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1300" baseline="-250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4663563" y="2199163"/>
            <a:ext cx="173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Raw materials</a:t>
            </a:r>
            <a:endParaRPr sz="1300" baseline="-250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7044713" y="2252988"/>
            <a:ext cx="1732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Fermentation</a:t>
            </a:r>
            <a:endParaRPr sz="13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Polymerization</a:t>
            </a:r>
            <a:endParaRPr sz="13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290163" y="3553775"/>
            <a:ext cx="173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Biodegradation</a:t>
            </a:r>
            <a:endParaRPr sz="1300" dirty="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4767050" y="3788125"/>
            <a:ext cx="1732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Processing</a:t>
            </a:r>
            <a:endParaRPr sz="13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Manufacturing</a:t>
            </a:r>
            <a:endParaRPr sz="13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1091500" y="1647169"/>
            <a:ext cx="1236275" cy="847650"/>
          </a:xfrm>
          <a:custGeom>
            <a:avLst/>
            <a:gdLst/>
            <a:ahLst/>
            <a:cxnLst/>
            <a:rect l="l" t="t" r="r" b="b"/>
            <a:pathLst>
              <a:path w="49451" h="33906" extrusionOk="0">
                <a:moveTo>
                  <a:pt x="0" y="33906"/>
                </a:moveTo>
                <a:cubicBezTo>
                  <a:pt x="5806" y="22289"/>
                  <a:pt x="12886" y="9420"/>
                  <a:pt x="24502" y="3612"/>
                </a:cubicBezTo>
                <a:cubicBezTo>
                  <a:pt x="32016" y="-145"/>
                  <a:pt x="41050" y="48"/>
                  <a:pt x="49451" y="48"/>
                </a:cubicBezTo>
              </a:path>
            </a:pathLst>
          </a:custGeom>
          <a:noFill/>
          <a:ln w="38100" cap="flat" cmpd="sng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225" name="Google Shape;225;p31"/>
          <p:cNvSpPr/>
          <p:nvPr/>
        </p:nvSpPr>
        <p:spPr>
          <a:xfrm>
            <a:off x="6415275" y="1926800"/>
            <a:ext cx="813050" cy="412100"/>
          </a:xfrm>
          <a:custGeom>
            <a:avLst/>
            <a:gdLst/>
            <a:ahLst/>
            <a:cxnLst/>
            <a:rect l="l" t="t" r="r" b="b"/>
            <a:pathLst>
              <a:path w="32522" h="16484" extrusionOk="0">
                <a:moveTo>
                  <a:pt x="0" y="0"/>
                </a:moveTo>
                <a:cubicBezTo>
                  <a:pt x="12154" y="0"/>
                  <a:pt x="27092" y="5611"/>
                  <a:pt x="32522" y="16484"/>
                </a:cubicBezTo>
              </a:path>
            </a:pathLst>
          </a:custGeom>
          <a:noFill/>
          <a:ln w="38100" cap="flat" cmpd="sng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226" name="Google Shape;226;p31"/>
          <p:cNvSpPr/>
          <p:nvPr/>
        </p:nvSpPr>
        <p:spPr>
          <a:xfrm>
            <a:off x="6482100" y="3742250"/>
            <a:ext cx="623700" cy="300700"/>
          </a:xfrm>
          <a:custGeom>
            <a:avLst/>
            <a:gdLst/>
            <a:ahLst/>
            <a:cxnLst/>
            <a:rect l="l" t="t" r="r" b="b"/>
            <a:pathLst>
              <a:path w="24948" h="12028" extrusionOk="0">
                <a:moveTo>
                  <a:pt x="24948" y="0"/>
                </a:moveTo>
                <a:cubicBezTo>
                  <a:pt x="18420" y="6528"/>
                  <a:pt x="9232" y="12028"/>
                  <a:pt x="0" y="12028"/>
                </a:cubicBezTo>
              </a:path>
            </a:pathLst>
          </a:custGeom>
          <a:noFill/>
          <a:ln w="38100" cap="flat" cmpd="sng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227" name="Google Shape;227;p31"/>
          <p:cNvSpPr/>
          <p:nvPr/>
        </p:nvSpPr>
        <p:spPr>
          <a:xfrm>
            <a:off x="1659500" y="3931575"/>
            <a:ext cx="1425625" cy="359150"/>
          </a:xfrm>
          <a:custGeom>
            <a:avLst/>
            <a:gdLst/>
            <a:ahLst/>
            <a:cxnLst/>
            <a:rect l="l" t="t" r="r" b="b"/>
            <a:pathLst>
              <a:path w="57025" h="14366" extrusionOk="0">
                <a:moveTo>
                  <a:pt x="57025" y="13366"/>
                </a:moveTo>
                <a:cubicBezTo>
                  <a:pt x="37880" y="17190"/>
                  <a:pt x="17458" y="8739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228" name="Google Shape;228;p31"/>
          <p:cNvSpPr/>
          <p:nvPr/>
        </p:nvSpPr>
        <p:spPr>
          <a:xfrm>
            <a:off x="3922200" y="1562675"/>
            <a:ext cx="835325" cy="54050"/>
          </a:xfrm>
          <a:custGeom>
            <a:avLst/>
            <a:gdLst/>
            <a:ahLst/>
            <a:cxnLst/>
            <a:rect l="l" t="t" r="r" b="b"/>
            <a:pathLst>
              <a:path w="33413" h="2162" extrusionOk="0">
                <a:moveTo>
                  <a:pt x="0" y="2162"/>
                </a:moveTo>
                <a:cubicBezTo>
                  <a:pt x="10345" y="-1975"/>
                  <a:pt x="22271" y="1271"/>
                  <a:pt x="33413" y="1271"/>
                </a:cubicBezTo>
              </a:path>
            </a:pathLst>
          </a:custGeom>
          <a:noFill/>
          <a:ln w="38100" cap="flat" cmpd="sng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13B59D-2483-7945-B665-9676A7B87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54" y="2584063"/>
            <a:ext cx="1228180" cy="10399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034D94-8FD1-0749-A57B-D2511A642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822" y="1197735"/>
            <a:ext cx="954478" cy="11695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9826F3-0158-4C4E-8580-14C1E7F49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101" y="1175221"/>
            <a:ext cx="912582" cy="1113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B9B19B-AD4A-C145-9816-105B53793C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7182" y="2809689"/>
            <a:ext cx="1507562" cy="1402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7AA5C6-6737-2B4A-B819-8BAD846440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327" y="3656617"/>
            <a:ext cx="1091536" cy="928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32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Pros and cons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38" name="Google Shape;238;p3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9" name="Google Shape;239;p32"/>
          <p:cNvSpPr txBox="1"/>
          <p:nvPr/>
        </p:nvSpPr>
        <p:spPr>
          <a:xfrm>
            <a:off x="316900" y="1389475"/>
            <a:ext cx="3759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+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Derived from plant, not oil-based materials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+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Thermoplastic- can be recycled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+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Biodegrades in 1-3 months in commercial composting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4572000" y="1389475"/>
            <a:ext cx="37596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Requires land and water to grow plants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Low glass transition means products soften and plastic degrades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Takes significantly longer to degrade in the wild (10’s of years in some cases)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6EBDBA-2F68-0744-9CE8-AB62D2E3E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160" y="3444374"/>
            <a:ext cx="1228180" cy="10399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247</Words>
  <Application>Microsoft Macintosh PowerPoint</Application>
  <PresentationFormat>On-screen Show (16:9)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 Black</vt:lpstr>
      <vt:lpstr>Arial</vt:lpstr>
      <vt:lpstr>Simple Light</vt:lpstr>
      <vt:lpstr>Office Theme</vt:lpstr>
      <vt:lpstr>3D Printing &amp; Bio-based PLA</vt:lpstr>
      <vt:lpstr>Types of 3D printing</vt:lpstr>
      <vt:lpstr>3D printing workflow</vt:lpstr>
      <vt:lpstr>3D printing design considerations</vt:lpstr>
      <vt:lpstr>3D printing filament</vt:lpstr>
      <vt:lpstr>PLA Lifecycle</vt:lpstr>
      <vt:lpstr>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Printing &amp; Bio-based PLA</dc:title>
  <cp:lastModifiedBy>Haley Beech</cp:lastModifiedBy>
  <cp:revision>5</cp:revision>
  <dcterms:modified xsi:type="dcterms:W3CDTF">2024-09-19T21:07:22Z</dcterms:modified>
</cp:coreProperties>
</file>