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82" r:id="rId1"/>
  </p:sldMasterIdLst>
  <p:notesMasterIdLst>
    <p:notesMasterId r:id="rId9"/>
  </p:notesMasterIdLst>
  <p:sldIdLst>
    <p:sldId id="289" r:id="rId2"/>
    <p:sldId id="290" r:id="rId3"/>
    <p:sldId id="291" r:id="rId4"/>
    <p:sldId id="292" r:id="rId5"/>
    <p:sldId id="293" r:id="rId6"/>
    <p:sldId id="294" r:id="rId7"/>
    <p:sldId id="297" r:id="rId8"/>
  </p:sldIdLst>
  <p:sldSz cx="9144000" cy="5143500" type="screen16x9"/>
  <p:notesSz cx="6858000" cy="9144000"/>
  <p:embeddedFontLst>
    <p:embeddedFont>
      <p:font typeface="Cousine" panose="02070409020205020404" pitchFamily="49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30479A-A870-45E6-9E8A-9D445080024B}">
  <a:tblStyle styleId="{CE30479A-A870-45E6-9E8A-9D44508002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145" d="100"/>
          <a:sy n="145" d="100"/>
        </p:scale>
        <p:origin x="6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d3683a695d_0_1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d3683a695d_0_1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d3683a695d_0_17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d3683a695d_0_17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d3683a695d_0_1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d3683a695d_0_1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d3683a695d_0_1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d3683a695d_0_1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d3683a695d_0_1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d3683a695d_0_1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d3683a695d_0_1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d3683a695d_0_1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d3683a695d_0_1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d3683a695d_0_1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133" name="Google Shape;133;p26"/>
          <p:cNvSpPr/>
          <p:nvPr/>
        </p:nvSpPr>
        <p:spPr>
          <a:xfrm rot="5400000">
            <a:off x="4527177" y="744699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34" name="Google Shape;134;p26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5" name="Google Shape;135;p26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36" name="Google Shape;136;p26"/>
          <p:cNvSpPr/>
          <p:nvPr/>
        </p:nvSpPr>
        <p:spPr>
          <a:xfrm rot="-5400000">
            <a:off x="4525702" y="-1293868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37" name="Google Shape;137;p26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3" name="Google Shape;183;p3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4" name="Google Shape;184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/>
          <p:nvPr/>
        </p:nvSpPr>
        <p:spPr>
          <a:xfrm rot="5400000">
            <a:off x="4527177" y="-550510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0" name="Google Shape;140;p27"/>
          <p:cNvSpPr/>
          <p:nvPr/>
        </p:nvSpPr>
        <p:spPr>
          <a:xfrm rot="-5400000">
            <a:off x="695075" y="986571"/>
            <a:ext cx="995100" cy="1066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1" name="Google Shape;141;p27"/>
          <p:cNvCxnSpPr/>
          <p:nvPr/>
        </p:nvCxnSpPr>
        <p:spPr>
          <a:xfrm>
            <a:off x="8365300" y="1345300"/>
            <a:ext cx="0" cy="1696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42" name="Google Shape;142;p27"/>
          <p:cNvSpPr/>
          <p:nvPr/>
        </p:nvSpPr>
        <p:spPr>
          <a:xfrm rot="-5400000">
            <a:off x="4525702" y="-2134011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43" name="Google Shape;143;p27"/>
          <p:cNvSpPr/>
          <p:nvPr/>
        </p:nvSpPr>
        <p:spPr>
          <a:xfrm rot="5400000">
            <a:off x="7048175" y="2866905"/>
            <a:ext cx="1285500" cy="13773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ctrTitle"/>
          </p:nvPr>
        </p:nvSpPr>
        <p:spPr>
          <a:xfrm>
            <a:off x="921200" y="1509206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body" idx="1"/>
          </p:nvPr>
        </p:nvSpPr>
        <p:spPr>
          <a:xfrm>
            <a:off x="1413600" y="2466600"/>
            <a:ext cx="63168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 sz="2400" b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b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1"/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1"/>
            </a:lvl9pPr>
          </a:lstStyle>
          <a:p>
            <a:endParaRPr/>
          </a:p>
        </p:txBody>
      </p:sp>
      <p:grpSp>
        <p:nvGrpSpPr>
          <p:cNvPr id="149" name="Google Shape;149;p28"/>
          <p:cNvGrpSpPr/>
          <p:nvPr/>
        </p:nvGrpSpPr>
        <p:grpSpPr>
          <a:xfrm>
            <a:off x="3954441" y="1078293"/>
            <a:ext cx="1212106" cy="1158543"/>
            <a:chOff x="3754950" y="1132925"/>
            <a:chExt cx="1580939" cy="1544725"/>
          </a:xfrm>
        </p:grpSpPr>
        <p:sp>
          <p:nvSpPr>
            <p:cNvPr id="150" name="Google Shape;150;p28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8"/>
            <p:cNvSpPr/>
            <p:nvPr/>
          </p:nvSpPr>
          <p:spPr>
            <a:xfrm rot="-5400000">
              <a:off x="3754950" y="1132925"/>
              <a:ext cx="1480500" cy="148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" name="Google Shape;152;p28"/>
            <p:cNvCxnSpPr>
              <a:endCxn id="150" idx="1"/>
            </p:cNvCxnSpPr>
            <p:nvPr/>
          </p:nvCxnSpPr>
          <p:spPr>
            <a:xfrm>
              <a:off x="3890221" y="1267893"/>
              <a:ext cx="211800" cy="212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28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sp>
          <p:nvSpPr>
            <p:cNvPr id="154" name="Google Shape;154;p28"/>
            <p:cNvSpPr/>
            <p:nvPr/>
          </p:nvSpPr>
          <p:spPr>
            <a:xfrm>
              <a:off x="4222975" y="1683233"/>
              <a:ext cx="698050" cy="5499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1" i="0">
                  <a:ln w="1905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Arial"/>
                </a:rPr>
                <a:t>“</a:t>
              </a:r>
            </a:p>
          </p:txBody>
        </p:sp>
        <p:cxnSp>
          <p:nvCxnSpPr>
            <p:cNvPr id="155" name="Google Shape;155;p28"/>
            <p:cNvCxnSpPr>
              <a:stCxn id="150" idx="5"/>
            </p:cNvCxnSpPr>
            <p:nvPr/>
          </p:nvCxnSpPr>
          <p:spPr>
            <a:xfrm>
              <a:off x="5041979" y="2419950"/>
              <a:ext cx="253800" cy="257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6" name="Google Shape;156;p28"/>
            <p:cNvCxnSpPr/>
            <p:nvPr/>
          </p:nvCxnSpPr>
          <p:spPr>
            <a:xfrm>
              <a:off x="4244700" y="1591869"/>
              <a:ext cx="6546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157" name="Google Shape;157;p28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body" idx="1"/>
          </p:nvPr>
        </p:nvSpPr>
        <p:spPr>
          <a:xfrm>
            <a:off x="420778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65" name="Google Shape;165;p30"/>
          <p:cNvSpPr txBox="1">
            <a:spLocks noGrp="1"/>
          </p:cNvSpPr>
          <p:nvPr>
            <p:ph type="body" idx="2"/>
          </p:nvPr>
        </p:nvSpPr>
        <p:spPr>
          <a:xfrm>
            <a:off x="4731381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body" idx="1"/>
          </p:nvPr>
        </p:nvSpPr>
        <p:spPr>
          <a:xfrm>
            <a:off x="457200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body" idx="2"/>
          </p:nvPr>
        </p:nvSpPr>
        <p:spPr>
          <a:xfrm>
            <a:off x="3223964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body" idx="3"/>
          </p:nvPr>
        </p:nvSpPr>
        <p:spPr>
          <a:xfrm>
            <a:off x="5990727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9"/>
          <p:cNvSpPr txBox="1">
            <a:spLocks noGrp="1"/>
          </p:cNvSpPr>
          <p:nvPr>
            <p:ph type="ctrTitle"/>
          </p:nvPr>
        </p:nvSpPr>
        <p:spPr>
          <a:xfrm>
            <a:off x="311700" y="960850"/>
            <a:ext cx="8520600" cy="182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for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Printing</a:t>
            </a:r>
            <a:endParaRPr/>
          </a:p>
        </p:txBody>
      </p:sp>
      <p:sp>
        <p:nvSpPr>
          <p:cNvPr id="628" name="Google Shape;628;p69"/>
          <p:cNvSpPr txBox="1">
            <a:spLocks noGrp="1"/>
          </p:cNvSpPr>
          <p:nvPr>
            <p:ph type="subTitle" idx="1"/>
          </p:nvPr>
        </p:nvSpPr>
        <p:spPr>
          <a:xfrm>
            <a:off x="311700" y="31538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/>
              <a:t>Intro to CAD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0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CAD</a:t>
            </a:r>
            <a:endParaRPr/>
          </a:p>
        </p:txBody>
      </p:sp>
      <p:sp>
        <p:nvSpPr>
          <p:cNvPr id="634" name="Google Shape;634;p70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2D drawings as origin - blueprint</a:t>
            </a: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D548D2-BFF5-B94E-B453-D2782D659FEB}"/>
              </a:ext>
            </a:extLst>
          </p:cNvPr>
          <p:cNvSpPr txBox="1"/>
          <p:nvPr/>
        </p:nvSpPr>
        <p:spPr>
          <a:xfrm>
            <a:off x="1591408" y="2787162"/>
            <a:ext cx="360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of old-school drafting boards used for large projects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71"/>
          <p:cNvSpPr txBox="1">
            <a:spLocks noGrp="1"/>
          </p:cNvSpPr>
          <p:nvPr>
            <p:ph type="title"/>
          </p:nvPr>
        </p:nvSpPr>
        <p:spPr>
          <a:xfrm>
            <a:off x="376125" y="493825"/>
            <a:ext cx="8767800" cy="7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CAD?</a:t>
            </a:r>
            <a:endParaRPr sz="3400"/>
          </a:p>
        </p:txBody>
      </p:sp>
      <p:sp>
        <p:nvSpPr>
          <p:cNvPr id="643" name="Google Shape;643;p71"/>
          <p:cNvSpPr txBox="1">
            <a:spLocks noGrp="1"/>
          </p:cNvSpPr>
          <p:nvPr>
            <p:ph type="body" idx="1"/>
          </p:nvPr>
        </p:nvSpPr>
        <p:spPr>
          <a:xfrm>
            <a:off x="376127" y="2256720"/>
            <a:ext cx="5316000" cy="19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Computer-aided design</a:t>
            </a:r>
            <a:endParaRPr sz="3000"/>
          </a:p>
        </p:txBody>
      </p:sp>
      <p:cxnSp>
        <p:nvCxnSpPr>
          <p:cNvPr id="644" name="Google Shape;644;p71"/>
          <p:cNvCxnSpPr/>
          <p:nvPr/>
        </p:nvCxnSpPr>
        <p:spPr>
          <a:xfrm>
            <a:off x="573600" y="1137775"/>
            <a:ext cx="9300" cy="12411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5" name="Google Shape;645;p71"/>
          <p:cNvCxnSpPr/>
          <p:nvPr/>
        </p:nvCxnSpPr>
        <p:spPr>
          <a:xfrm>
            <a:off x="846275" y="1175400"/>
            <a:ext cx="1608000" cy="12414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6" name="Google Shape;646;p71"/>
          <p:cNvCxnSpPr/>
          <p:nvPr/>
        </p:nvCxnSpPr>
        <p:spPr>
          <a:xfrm>
            <a:off x="1184800" y="1165975"/>
            <a:ext cx="2708100" cy="12129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72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652" name="Google Shape;652;p72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Get to create in 3D space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Are able to test fit and assemblies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Before any investment in materials</a:t>
            </a: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8CAB63-4B54-BA49-A4C4-2001E1AA9D7B}"/>
              </a:ext>
            </a:extLst>
          </p:cNvPr>
          <p:cNvSpPr txBox="1"/>
          <p:nvPr/>
        </p:nvSpPr>
        <p:spPr>
          <a:xfrm>
            <a:off x="1591408" y="2787162"/>
            <a:ext cx="3604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of objects drafted in CAD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73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661" name="Google Shape;661;p73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Design complex geometries easier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Inspect physical elements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Run simulations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Design components for 3D printing!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0DA7B4-78FF-A44E-BD1A-88FE3802AAF8}"/>
              </a:ext>
            </a:extLst>
          </p:cNvPr>
          <p:cNvSpPr txBox="1"/>
          <p:nvPr/>
        </p:nvSpPr>
        <p:spPr>
          <a:xfrm>
            <a:off x="1600200" y="3393832"/>
            <a:ext cx="3604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of 3D objects/prototyping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74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Setup for CAD</a:t>
            </a:r>
            <a:endParaRPr/>
          </a:p>
        </p:txBody>
      </p:sp>
      <p:sp>
        <p:nvSpPr>
          <p:cNvPr id="671" name="Google Shape;671;p74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go to </a:t>
            </a:r>
            <a:r>
              <a:rPr lang="en" u="sng"/>
              <a:t>tinkercad.com</a:t>
            </a:r>
            <a:r>
              <a:rPr lang="en"/>
              <a:t> 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Press ‘Tinker’ at the top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3Design / Projeto 3D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Scroll down and click Start  tinkering / Iniciar edicao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Student / Alunos, join class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enter class code — — — 9XV 4RW B8B 6TK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Nickname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Enter your first name and last initial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your first 3D design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7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Challenge !</a:t>
            </a:r>
            <a:endParaRPr/>
          </a:p>
        </p:txBody>
      </p:sp>
      <p:sp>
        <p:nvSpPr>
          <p:cNvPr id="690" name="Google Shape;690;p77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700"/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Use Tinkercad to make something to amplify the sound from your phone.</a:t>
            </a:r>
            <a:endParaRPr sz="27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Macintosh PowerPoint</Application>
  <PresentationFormat>On-screen Show (16:9)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Cousine</vt:lpstr>
      <vt:lpstr>Arial</vt:lpstr>
      <vt:lpstr>Valentine template</vt:lpstr>
      <vt:lpstr>Design for  3D Printing</vt:lpstr>
      <vt:lpstr>Before CAD</vt:lpstr>
      <vt:lpstr>CAD?</vt:lpstr>
      <vt:lpstr>Advantages</vt:lpstr>
      <vt:lpstr>Advantages</vt:lpstr>
      <vt:lpstr>Getting Setup for CAD</vt:lpstr>
      <vt:lpstr>Design Challenge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for  3D Printing</dc:title>
  <cp:lastModifiedBy>Haley Beech</cp:lastModifiedBy>
  <cp:revision>1</cp:revision>
  <dcterms:modified xsi:type="dcterms:W3CDTF">2024-09-20T17:42:34Z</dcterms:modified>
</cp:coreProperties>
</file>