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311" r:id="rId3"/>
    <p:sldId id="312" r:id="rId4"/>
    <p:sldId id="313" r:id="rId5"/>
    <p:sldId id="322" r:id="rId6"/>
    <p:sldId id="323" r:id="rId7"/>
    <p:sldId id="324" r:id="rId8"/>
    <p:sldId id="325" r:id="rId9"/>
    <p:sldId id="326" r:id="rId10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1" roundtripDataSignature="AMtx7mhDqKF1xAq1Ww2IWN8eWu5jkQ9x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0F7F88-EB14-4E33-9415-CDA844DA4994}">
  <a:tblStyle styleId="{C60F7F88-EB14-4E33-9415-CDA844DA499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95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ef67dde4dd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g1ef67dde4dd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ef67dde4d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ef67dde4d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 more specific fields: </a:t>
            </a:r>
            <a:endParaRPr sz="7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-"/>
            </a:pPr>
            <a:r>
              <a:rPr lang="en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Bioinformatics, Biomedical Sciences, Biophysics, Cancer Research, Cell Biology, Genetics, Genomics, Health Sciences, Molecular Biology, Neuroscience, Immunology, Microbiology, Ecology, Life Sciences</a:t>
            </a:r>
            <a:endParaRPr sz="7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-"/>
            </a:pPr>
            <a:r>
              <a:rPr lang="en" sz="7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Polymer chemistry</a:t>
            </a:r>
            <a:r>
              <a:rPr lang="en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Physical chemistry, Inorganic chemistry, Organic chemistry, Environmental Chemistry, Medicinal chemistry, Quantum chemistry</a:t>
            </a:r>
            <a:endParaRPr sz="7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-"/>
            </a:pPr>
            <a:r>
              <a:rPr lang="en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much more!</a:t>
            </a:r>
            <a:endParaRPr sz="7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ef67dde4d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ef67dde4d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ef67dde4dd_0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00" name="Google Shape;900;g1ef67dde4dd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ef67dde4dd_0_3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07" name="Google Shape;907;g1ef67dde4dd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ef67dde4dd_0_3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4" name="Google Shape;934;g1ef67dde4dd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ef67dde4dd_0_3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44" name="Google Shape;944;g1ef67dde4dd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ef67dde4dd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52" name="Google Shape;952;g1ef67dde4dd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9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6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0" name="Google Shape;100;p6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2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8" name="Google Shape;118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3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6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62" name="Google Shape;162;p7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3" name="Google Shape;163;p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7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7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0" name="Google Shape;170;p7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7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7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7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7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5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55"/>
          <p:cNvSpPr/>
          <p:nvPr/>
        </p:nvSpPr>
        <p:spPr>
          <a:xfrm rot="-5400000" flipH="1">
            <a:off x="312677" y="4104922"/>
            <a:ext cx="134286" cy="278128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5"/>
          <p:cNvSpPr/>
          <p:nvPr/>
        </p:nvSpPr>
        <p:spPr>
          <a:xfrm flipH="1">
            <a:off x="8840825" y="2104400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5"/>
          <p:cNvSpPr/>
          <p:nvPr/>
        </p:nvSpPr>
        <p:spPr>
          <a:xfrm flipH="1">
            <a:off x="1834675" y="2352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5"/>
          <p:cNvSpPr/>
          <p:nvPr/>
        </p:nvSpPr>
        <p:spPr>
          <a:xfrm flipH="1">
            <a:off x="6898800" y="252863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5"/>
          <p:cNvSpPr/>
          <p:nvPr/>
        </p:nvSpPr>
        <p:spPr>
          <a:xfrm flipH="1">
            <a:off x="8634375" y="7590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5"/>
          <p:cNvSpPr/>
          <p:nvPr/>
        </p:nvSpPr>
        <p:spPr>
          <a:xfrm flipH="1">
            <a:off x="5687950" y="4764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5"/>
          <p:cNvSpPr/>
          <p:nvPr/>
        </p:nvSpPr>
        <p:spPr>
          <a:xfrm flipH="1">
            <a:off x="8654775" y="13461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5"/>
          <p:cNvSpPr/>
          <p:nvPr/>
        </p:nvSpPr>
        <p:spPr>
          <a:xfrm flipH="1">
            <a:off x="7603575" y="48635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5"/>
          <p:cNvSpPr/>
          <p:nvPr/>
        </p:nvSpPr>
        <p:spPr>
          <a:xfrm flipH="1">
            <a:off x="607050" y="2395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5"/>
          <p:cNvSpPr/>
          <p:nvPr/>
        </p:nvSpPr>
        <p:spPr>
          <a:xfrm flipH="1">
            <a:off x="2836675" y="3984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5"/>
          <p:cNvSpPr/>
          <p:nvPr/>
        </p:nvSpPr>
        <p:spPr>
          <a:xfrm flipH="1">
            <a:off x="129363" y="2029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5"/>
          <p:cNvSpPr/>
          <p:nvPr/>
        </p:nvSpPr>
        <p:spPr>
          <a:xfrm flipH="1">
            <a:off x="465300" y="12201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5"/>
          <p:cNvSpPr/>
          <p:nvPr/>
        </p:nvSpPr>
        <p:spPr>
          <a:xfrm flipH="1">
            <a:off x="8653163" y="36045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5"/>
          <p:cNvSpPr/>
          <p:nvPr/>
        </p:nvSpPr>
        <p:spPr>
          <a:xfrm flipH="1">
            <a:off x="1108900" y="4921300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5"/>
          <p:cNvSpPr/>
          <p:nvPr/>
        </p:nvSpPr>
        <p:spPr>
          <a:xfrm flipH="1">
            <a:off x="2531450" y="49213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5"/>
          <p:cNvSpPr/>
          <p:nvPr/>
        </p:nvSpPr>
        <p:spPr>
          <a:xfrm flipH="1">
            <a:off x="495100" y="32047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5"/>
          <p:cNvSpPr/>
          <p:nvPr/>
        </p:nvSpPr>
        <p:spPr>
          <a:xfrm>
            <a:off x="8654775" y="4565263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5"/>
          <p:cNvSpPr/>
          <p:nvPr/>
        </p:nvSpPr>
        <p:spPr>
          <a:xfrm>
            <a:off x="5010125" y="19100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5"/>
          <p:cNvSpPr/>
          <p:nvPr/>
        </p:nvSpPr>
        <p:spPr>
          <a:xfrm flipH="1">
            <a:off x="3986235" y="4876467"/>
            <a:ext cx="212178" cy="206994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5"/>
          <p:cNvSpPr/>
          <p:nvPr/>
        </p:nvSpPr>
        <p:spPr>
          <a:xfrm flipH="1">
            <a:off x="8033688" y="26937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5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5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5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6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82" name="Google Shape;82;p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5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5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5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ef67dde4dd_1_90"/>
          <p:cNvSpPr txBox="1">
            <a:spLocks noGrp="1"/>
          </p:cNvSpPr>
          <p:nvPr>
            <p:ph type="ctrTitle"/>
          </p:nvPr>
        </p:nvSpPr>
        <p:spPr>
          <a:xfrm>
            <a:off x="954994" y="846394"/>
            <a:ext cx="7040400" cy="23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22221"/>
              <a:buFont typeface="Arial"/>
              <a:buNone/>
            </a:pPr>
            <a:r>
              <a:rPr lang="en" sz="3600" dirty="0">
                <a:latin typeface="Arial Black"/>
                <a:ea typeface="Arial Black"/>
                <a:cs typeface="Arial Black"/>
                <a:sym typeface="Arial Black"/>
              </a:rPr>
              <a:t>What is STEM?</a:t>
            </a:r>
            <a:endParaRPr sz="3600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22221"/>
              <a:buFont typeface="Arial"/>
              <a:buNone/>
            </a:pPr>
            <a:r>
              <a:rPr lang="en" sz="3600" dirty="0">
                <a:latin typeface="Arial Black"/>
                <a:ea typeface="Arial Black"/>
                <a:cs typeface="Arial Black"/>
                <a:sym typeface="Arial Black"/>
              </a:rPr>
              <a:t>(Science, Technology, Engineering, Mathematics)</a:t>
            </a:r>
            <a:endParaRPr sz="36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767" name="Google Shape;767;g1ef67dde4dd_1_90"/>
          <p:cNvPicPr preferRelativeResize="0"/>
          <p:nvPr/>
        </p:nvPicPr>
        <p:blipFill rotWithShape="1">
          <a:blip r:embed="rId3">
            <a:alphaModFix/>
          </a:blip>
          <a:srcRect l="1160" t="29202" r="40499" b="9985"/>
          <a:stretch/>
        </p:blipFill>
        <p:spPr>
          <a:xfrm>
            <a:off x="-853574" y="-594275"/>
            <a:ext cx="3135302" cy="326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g1ef67dde4dd_1_90"/>
          <p:cNvPicPr preferRelativeResize="0"/>
          <p:nvPr/>
        </p:nvPicPr>
        <p:blipFill rotWithShape="1">
          <a:blip r:embed="rId3">
            <a:alphaModFix/>
          </a:blip>
          <a:srcRect l="66560" t="69915" r="7889" b="4296"/>
          <a:stretch/>
        </p:blipFill>
        <p:spPr>
          <a:xfrm>
            <a:off x="-602275" y="-270041"/>
            <a:ext cx="2350925" cy="2372928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1ef67dde4dd_1_9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0" name="Google Shape;770;g1ef67dde4dd_1_90"/>
          <p:cNvPicPr preferRelativeResize="0"/>
          <p:nvPr/>
        </p:nvPicPr>
        <p:blipFill rotWithShape="1">
          <a:blip r:embed="rId3">
            <a:alphaModFix/>
          </a:blip>
          <a:srcRect l="21309" t="92856" r="55050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g1ef67dde4dd_1_90"/>
          <p:cNvPicPr preferRelativeResize="0"/>
          <p:nvPr/>
        </p:nvPicPr>
        <p:blipFill rotWithShape="1">
          <a:blip r:embed="rId3">
            <a:alphaModFix/>
          </a:blip>
          <a:srcRect l="56257" b="56874"/>
          <a:stretch/>
        </p:blipFill>
        <p:spPr>
          <a:xfrm>
            <a:off x="7352075" y="2590700"/>
            <a:ext cx="2350925" cy="231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g1ef67dde4dd_1_90"/>
          <p:cNvPicPr preferRelativeResize="0"/>
          <p:nvPr/>
        </p:nvPicPr>
        <p:blipFill rotWithShape="1">
          <a:blip r:embed="rId3">
            <a:alphaModFix/>
          </a:blip>
          <a:srcRect l="66560" t="69915" r="7889" b="4296"/>
          <a:stretch/>
        </p:blipFill>
        <p:spPr>
          <a:xfrm>
            <a:off x="7661325" y="2875300"/>
            <a:ext cx="1732426" cy="1748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ef67dde4dd_1_17"/>
          <p:cNvSpPr txBox="1"/>
          <p:nvPr/>
        </p:nvSpPr>
        <p:spPr>
          <a:xfrm>
            <a:off x="334375" y="1196000"/>
            <a:ext cx="3271500" cy="30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Connects!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is often the application, and ‘science’ is the foundation. 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C963F-D347-0949-A5AC-A9724D8CE1CC}"/>
              </a:ext>
            </a:extLst>
          </p:cNvPr>
          <p:cNvSpPr txBox="1"/>
          <p:nvPr/>
        </p:nvSpPr>
        <p:spPr>
          <a:xfrm>
            <a:off x="4906108" y="2127738"/>
            <a:ext cx="2936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or infographic describing stem fields and various career options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ef67dde4dd_1_23"/>
          <p:cNvSpPr txBox="1"/>
          <p:nvPr/>
        </p:nvSpPr>
        <p:spPr>
          <a:xfrm>
            <a:off x="128250" y="399850"/>
            <a:ext cx="88875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don’t have to study science to work around STEM!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g1ef67dde4dd_1_23"/>
          <p:cNvSpPr txBox="1"/>
          <p:nvPr/>
        </p:nvSpPr>
        <p:spPr>
          <a:xfrm>
            <a:off x="50100" y="1344900"/>
            <a:ext cx="90438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Writing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Law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Government and Regulation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many more!!!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70A1E-6DF6-1F41-9332-C3BBF69B2E1B}"/>
              </a:ext>
            </a:extLst>
          </p:cNvPr>
          <p:cNvSpPr txBox="1"/>
          <p:nvPr/>
        </p:nvSpPr>
        <p:spPr>
          <a:xfrm>
            <a:off x="4906108" y="2127738"/>
            <a:ext cx="2936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or infographic describing stem fields and career options outside of traditional areas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ef67dde4dd_0_33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3" name="Google Shape;903;g1ef67dde4dd_0_337"/>
          <p:cNvPicPr preferRelativeResize="0"/>
          <p:nvPr/>
        </p:nvPicPr>
        <p:blipFill rotWithShape="1">
          <a:blip r:embed="rId3">
            <a:alphaModFix/>
          </a:blip>
          <a:srcRect l="-2280" r="2279"/>
          <a:stretch/>
        </p:blipFill>
        <p:spPr>
          <a:xfrm>
            <a:off x="7329826" y="4637450"/>
            <a:ext cx="1708398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g1ef67dde4dd_0_337"/>
          <p:cNvSpPr txBox="1">
            <a:spLocks noGrp="1"/>
          </p:cNvSpPr>
          <p:nvPr>
            <p:ph type="title"/>
          </p:nvPr>
        </p:nvSpPr>
        <p:spPr>
          <a:xfrm>
            <a:off x="243750" y="2074650"/>
            <a:ext cx="865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>
                <a:solidFill>
                  <a:srgbClr val="272A6A"/>
                </a:solidFill>
                <a:latin typeface="Arial Black"/>
                <a:ea typeface="Arial Black"/>
                <a:cs typeface="Arial Black"/>
                <a:sym typeface="Arial Black"/>
              </a:rPr>
              <a:t>Como </a:t>
            </a:r>
            <a:r>
              <a:rPr lang="en" u="sng">
                <a:solidFill>
                  <a:srgbClr val="272A6A"/>
                </a:solidFill>
                <a:latin typeface="Arial Black"/>
                <a:ea typeface="Arial Black"/>
                <a:cs typeface="Arial Black"/>
                <a:sym typeface="Arial Black"/>
              </a:rPr>
              <a:t>EU</a:t>
            </a:r>
            <a:r>
              <a:rPr lang="en">
                <a:solidFill>
                  <a:srgbClr val="272A6A"/>
                </a:solidFill>
                <a:latin typeface="Arial Black"/>
                <a:ea typeface="Arial Black"/>
                <a:cs typeface="Arial Black"/>
                <a:sym typeface="Arial Black"/>
              </a:rPr>
              <a:t> posso ser cientista?</a:t>
            </a:r>
            <a:endParaRPr sz="2100">
              <a:solidFill>
                <a:srgbClr val="272A6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ef67dde4dd_0_343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0" name="Google Shape;910;g1ef67dde4dd_0_343"/>
          <p:cNvPicPr preferRelativeResize="0"/>
          <p:nvPr/>
        </p:nvPicPr>
        <p:blipFill rotWithShape="1">
          <a:blip r:embed="rId3">
            <a:alphaModFix/>
          </a:blip>
          <a:srcRect l="-2280" r="2279"/>
          <a:stretch/>
        </p:blipFill>
        <p:spPr>
          <a:xfrm>
            <a:off x="7329826" y="4637450"/>
            <a:ext cx="1708398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g1ef67dde4dd_0_343"/>
          <p:cNvSpPr txBox="1">
            <a:spLocks noGrp="1"/>
          </p:cNvSpPr>
          <p:nvPr>
            <p:ph type="title"/>
          </p:nvPr>
        </p:nvSpPr>
        <p:spPr>
          <a:xfrm>
            <a:off x="243750" y="222150"/>
            <a:ext cx="865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2400">
                <a:solidFill>
                  <a:srgbClr val="272A6A"/>
                </a:solidFill>
                <a:latin typeface="Arial Black"/>
                <a:ea typeface="Arial Black"/>
                <a:cs typeface="Arial Black"/>
                <a:sym typeface="Arial Black"/>
              </a:rPr>
              <a:t>Como </a:t>
            </a:r>
            <a:r>
              <a:rPr lang="en" sz="2400" u="sng">
                <a:solidFill>
                  <a:srgbClr val="272A6A"/>
                </a:solidFill>
                <a:latin typeface="Arial Black"/>
                <a:ea typeface="Arial Black"/>
                <a:cs typeface="Arial Black"/>
                <a:sym typeface="Arial Black"/>
              </a:rPr>
              <a:t>EU</a:t>
            </a:r>
            <a:r>
              <a:rPr lang="en" sz="2400">
                <a:solidFill>
                  <a:srgbClr val="272A6A"/>
                </a:solidFill>
                <a:latin typeface="Arial Black"/>
                <a:ea typeface="Arial Black"/>
                <a:cs typeface="Arial Black"/>
                <a:sym typeface="Arial Black"/>
              </a:rPr>
              <a:t> posso ser cientista?</a:t>
            </a:r>
            <a:endParaRPr sz="2400">
              <a:solidFill>
                <a:srgbClr val="272A6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2" name="Google Shape;912;g1ef67dde4dd_0_343"/>
          <p:cNvSpPr/>
          <p:nvPr/>
        </p:nvSpPr>
        <p:spPr>
          <a:xfrm>
            <a:off x="121125" y="1303700"/>
            <a:ext cx="1831500" cy="885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BBDECC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g1ef67dde4dd_0_343"/>
          <p:cNvSpPr txBox="1"/>
          <p:nvPr/>
        </p:nvSpPr>
        <p:spPr>
          <a:xfrm>
            <a:off x="121125" y="1418900"/>
            <a:ext cx="18315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Ensino médio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g1ef67dde4dd_0_343"/>
          <p:cNvSpPr txBox="1"/>
          <p:nvPr/>
        </p:nvSpPr>
        <p:spPr>
          <a:xfrm>
            <a:off x="65725" y="2413325"/>
            <a:ext cx="2401200" cy="1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Pré-iniciação científica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Olimpíadas do conhecimento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1ef67dde4dd_0_343"/>
          <p:cNvSpPr txBox="1"/>
          <p:nvPr/>
        </p:nvSpPr>
        <p:spPr>
          <a:xfrm>
            <a:off x="2389625" y="2379350"/>
            <a:ext cx="22710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Iniciação científica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Estágio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Inglês, matemática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g1ef67dde4dd_0_343"/>
          <p:cNvSpPr/>
          <p:nvPr/>
        </p:nvSpPr>
        <p:spPr>
          <a:xfrm>
            <a:off x="2548275" y="1355200"/>
            <a:ext cx="1831500" cy="885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BBDECC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g1ef67dde4dd_0_343"/>
          <p:cNvSpPr txBox="1"/>
          <p:nvPr/>
        </p:nvSpPr>
        <p:spPr>
          <a:xfrm>
            <a:off x="4788975" y="2915850"/>
            <a:ext cx="2271000" cy="1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Mestrado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Doutorado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Dissertação/Tese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Publicar ciência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g1ef67dde4dd_0_343"/>
          <p:cNvSpPr/>
          <p:nvPr/>
        </p:nvSpPr>
        <p:spPr>
          <a:xfrm>
            <a:off x="4940263" y="1893450"/>
            <a:ext cx="1831500" cy="885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BBDECC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g1ef67dde4dd_0_343"/>
          <p:cNvSpPr/>
          <p:nvPr/>
        </p:nvSpPr>
        <p:spPr>
          <a:xfrm>
            <a:off x="7188325" y="1303700"/>
            <a:ext cx="1831500" cy="885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BBDECC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g1ef67dde4dd_0_343"/>
          <p:cNvSpPr txBox="1"/>
          <p:nvPr/>
        </p:nvSpPr>
        <p:spPr>
          <a:xfrm>
            <a:off x="2548275" y="1418900"/>
            <a:ext cx="18315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g1ef67dde4dd_0_343"/>
          <p:cNvSpPr txBox="1"/>
          <p:nvPr/>
        </p:nvSpPr>
        <p:spPr>
          <a:xfrm>
            <a:off x="4940263" y="2008650"/>
            <a:ext cx="18315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Pós-graduação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g1ef67dde4dd_0_343"/>
          <p:cNvSpPr txBox="1"/>
          <p:nvPr/>
        </p:nvSpPr>
        <p:spPr>
          <a:xfrm>
            <a:off x="7188325" y="1418900"/>
            <a:ext cx="18315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Iniciativa privada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3" name="Google Shape;923;g1ef67dde4dd_0_343"/>
          <p:cNvGrpSpPr/>
          <p:nvPr/>
        </p:nvGrpSpPr>
        <p:grpSpPr>
          <a:xfrm>
            <a:off x="7188325" y="3132500"/>
            <a:ext cx="1831500" cy="885300"/>
            <a:chOff x="7262150" y="2856675"/>
            <a:chExt cx="1831500" cy="885300"/>
          </a:xfrm>
        </p:grpSpPr>
        <p:sp>
          <p:nvSpPr>
            <p:cNvPr id="924" name="Google Shape;924;g1ef67dde4dd_0_343"/>
            <p:cNvSpPr/>
            <p:nvPr/>
          </p:nvSpPr>
          <p:spPr>
            <a:xfrm>
              <a:off x="7262150" y="2856675"/>
              <a:ext cx="1831500" cy="8853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BBDECC"/>
            </a:solidFill>
            <a:ln w="9525" cap="flat" cmpd="sng">
              <a:solidFill>
                <a:srgbClr val="8888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g1ef67dde4dd_0_343"/>
            <p:cNvSpPr txBox="1"/>
            <p:nvPr/>
          </p:nvSpPr>
          <p:spPr>
            <a:xfrm>
              <a:off x="7262150" y="2971875"/>
              <a:ext cx="18315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Institutos e universidades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6" name="Google Shape;926;g1ef67dde4dd_0_343"/>
          <p:cNvSpPr/>
          <p:nvPr/>
        </p:nvSpPr>
        <p:spPr>
          <a:xfrm>
            <a:off x="2097650" y="1651625"/>
            <a:ext cx="316200" cy="16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72A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g1ef67dde4dd_0_343"/>
          <p:cNvSpPr/>
          <p:nvPr/>
        </p:nvSpPr>
        <p:spPr>
          <a:xfrm>
            <a:off x="4540100" y="1551200"/>
            <a:ext cx="2487900" cy="11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72A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g1ef67dde4dd_0_343"/>
          <p:cNvSpPr/>
          <p:nvPr/>
        </p:nvSpPr>
        <p:spPr>
          <a:xfrm rot="1205116">
            <a:off x="4536230" y="2073831"/>
            <a:ext cx="316232" cy="1689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72A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g1ef67dde4dd_0_343"/>
          <p:cNvSpPr/>
          <p:nvPr/>
        </p:nvSpPr>
        <p:spPr>
          <a:xfrm rot="2700000">
            <a:off x="6785338" y="3002817"/>
            <a:ext cx="316077" cy="1692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72A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g1ef67dde4dd_0_343"/>
          <p:cNvSpPr/>
          <p:nvPr/>
        </p:nvSpPr>
        <p:spPr>
          <a:xfrm rot="-5396740">
            <a:off x="7861525" y="2569148"/>
            <a:ext cx="632700" cy="16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72A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g1ef67dde4dd_0_343"/>
          <p:cNvSpPr/>
          <p:nvPr/>
        </p:nvSpPr>
        <p:spPr>
          <a:xfrm rot="-2700000">
            <a:off x="6853804" y="2378907"/>
            <a:ext cx="316077" cy="1692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72A6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ef67dde4dd_0_369"/>
          <p:cNvSpPr txBox="1"/>
          <p:nvPr/>
        </p:nvSpPr>
        <p:spPr>
          <a:xfrm>
            <a:off x="1136100" y="3123850"/>
            <a:ext cx="7011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STEM, chega-se ao </a:t>
            </a:r>
            <a:r>
              <a:rPr lang="en"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mesmo destino 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"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diferentes caminhos</a:t>
            </a:r>
            <a:endParaRPr sz="2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g1ef67dde4dd_0_369"/>
          <p:cNvSpPr txBox="1"/>
          <p:nvPr/>
        </p:nvSpPr>
        <p:spPr>
          <a:xfrm>
            <a:off x="1676400" y="1977454"/>
            <a:ext cx="57912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Sempre se pode mudar de área, principalmente no início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g1ef67dde4dd_0_369"/>
          <p:cNvSpPr txBox="1"/>
          <p:nvPr/>
        </p:nvSpPr>
        <p:spPr>
          <a:xfrm>
            <a:off x="442200" y="605850"/>
            <a:ext cx="825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escolha no vestibular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definitiva!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g1ef67dde4dd_0_36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0" name="Google Shape;940;g1ef67dde4dd_0_369"/>
          <p:cNvPicPr preferRelativeResize="0"/>
          <p:nvPr/>
        </p:nvPicPr>
        <p:blipFill rotWithShape="1">
          <a:blip r:embed="rId3">
            <a:alphaModFix/>
          </a:blip>
          <a:srcRect l="-2280" r="2279"/>
          <a:stretch/>
        </p:blipFill>
        <p:spPr>
          <a:xfrm>
            <a:off x="7329826" y="4637450"/>
            <a:ext cx="1708398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g1ef67dde4dd_0_369"/>
          <p:cNvSpPr txBox="1">
            <a:spLocks noGrp="1"/>
          </p:cNvSpPr>
          <p:nvPr>
            <p:ph type="title"/>
          </p:nvPr>
        </p:nvSpPr>
        <p:spPr>
          <a:xfrm>
            <a:off x="243750" y="222150"/>
            <a:ext cx="865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2400">
                <a:solidFill>
                  <a:srgbClr val="272A6A"/>
                </a:solidFill>
                <a:latin typeface="Arial Black"/>
                <a:ea typeface="Arial Black"/>
                <a:cs typeface="Arial Black"/>
                <a:sym typeface="Arial Black"/>
              </a:rPr>
              <a:t>Como </a:t>
            </a:r>
            <a:r>
              <a:rPr lang="en" sz="2400" u="sng">
                <a:solidFill>
                  <a:srgbClr val="272A6A"/>
                </a:solidFill>
                <a:latin typeface="Arial Black"/>
                <a:ea typeface="Arial Black"/>
                <a:cs typeface="Arial Black"/>
                <a:sym typeface="Arial Black"/>
              </a:rPr>
              <a:t>EU</a:t>
            </a:r>
            <a:r>
              <a:rPr lang="en" sz="2400">
                <a:solidFill>
                  <a:srgbClr val="272A6A"/>
                </a:solidFill>
                <a:latin typeface="Arial Black"/>
                <a:ea typeface="Arial Black"/>
                <a:cs typeface="Arial Black"/>
                <a:sym typeface="Arial Black"/>
              </a:rPr>
              <a:t> posso ser cientista?</a:t>
            </a:r>
            <a:endParaRPr sz="2400">
              <a:solidFill>
                <a:srgbClr val="272A6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ef67dde4dd_0_37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7" name="Google Shape;947;g1ef67dde4dd_0_378"/>
          <p:cNvPicPr preferRelativeResize="0"/>
          <p:nvPr/>
        </p:nvPicPr>
        <p:blipFill rotWithShape="1">
          <a:blip r:embed="rId3">
            <a:alphaModFix/>
          </a:blip>
          <a:srcRect l="-2280" r="2279"/>
          <a:stretch/>
        </p:blipFill>
        <p:spPr>
          <a:xfrm>
            <a:off x="7329826" y="4637450"/>
            <a:ext cx="1708398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g1ef67dde4dd_0_378"/>
          <p:cNvSpPr txBox="1"/>
          <p:nvPr/>
        </p:nvSpPr>
        <p:spPr>
          <a:xfrm>
            <a:off x="243750" y="1678950"/>
            <a:ext cx="86565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a curiosidade!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Paixão por aprender é o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para o sucesso.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g1ef67dde4dd_0_378"/>
          <p:cNvSpPr txBox="1">
            <a:spLocks noGrp="1"/>
          </p:cNvSpPr>
          <p:nvPr>
            <p:ph type="title"/>
          </p:nvPr>
        </p:nvSpPr>
        <p:spPr>
          <a:xfrm>
            <a:off x="243750" y="222150"/>
            <a:ext cx="865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2400">
                <a:solidFill>
                  <a:srgbClr val="272A6A"/>
                </a:solidFill>
                <a:latin typeface="Arial Black"/>
                <a:ea typeface="Arial Black"/>
                <a:cs typeface="Arial Black"/>
                <a:sym typeface="Arial Black"/>
              </a:rPr>
              <a:t>Como </a:t>
            </a:r>
            <a:r>
              <a:rPr lang="en" sz="2400" u="sng">
                <a:solidFill>
                  <a:srgbClr val="272A6A"/>
                </a:solidFill>
                <a:latin typeface="Arial Black"/>
                <a:ea typeface="Arial Black"/>
                <a:cs typeface="Arial Black"/>
                <a:sym typeface="Arial Black"/>
              </a:rPr>
              <a:t>EU</a:t>
            </a:r>
            <a:r>
              <a:rPr lang="en" sz="2400">
                <a:solidFill>
                  <a:srgbClr val="272A6A"/>
                </a:solidFill>
                <a:latin typeface="Arial Black"/>
                <a:ea typeface="Arial Black"/>
                <a:cs typeface="Arial Black"/>
                <a:sym typeface="Arial Black"/>
              </a:rPr>
              <a:t> posso ser cientista?</a:t>
            </a:r>
            <a:endParaRPr sz="2400">
              <a:solidFill>
                <a:srgbClr val="272A6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ef67dde4dd_0_385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5" name="Google Shape;955;g1ef67dde4dd_0_385"/>
          <p:cNvPicPr preferRelativeResize="0"/>
          <p:nvPr/>
        </p:nvPicPr>
        <p:blipFill rotWithShape="1">
          <a:blip r:embed="rId3">
            <a:alphaModFix/>
          </a:blip>
          <a:srcRect l="-2280" r="2279"/>
          <a:stretch/>
        </p:blipFill>
        <p:spPr>
          <a:xfrm>
            <a:off x="7329826" y="4637450"/>
            <a:ext cx="1708398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g1ef67dde4dd_0_385"/>
          <p:cNvSpPr txBox="1">
            <a:spLocks noGrp="1"/>
          </p:cNvSpPr>
          <p:nvPr>
            <p:ph type="title"/>
          </p:nvPr>
        </p:nvSpPr>
        <p:spPr>
          <a:xfrm>
            <a:off x="243750" y="2074650"/>
            <a:ext cx="8656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>
                <a:solidFill>
                  <a:srgbClr val="272A6A"/>
                </a:solidFill>
                <a:latin typeface="Arial Black"/>
                <a:ea typeface="Arial Black"/>
                <a:cs typeface="Arial Black"/>
                <a:sym typeface="Arial Black"/>
              </a:rPr>
              <a:t>Perguntas?</a:t>
            </a:r>
            <a:endParaRPr sz="2100">
              <a:solidFill>
                <a:srgbClr val="272A6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Macintosh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Black</vt:lpstr>
      <vt:lpstr>Calibri</vt:lpstr>
      <vt:lpstr>Arial</vt:lpstr>
      <vt:lpstr>Roboto Condensed Light</vt:lpstr>
      <vt:lpstr>Open Sans</vt:lpstr>
      <vt:lpstr>Office Theme</vt:lpstr>
      <vt:lpstr>Office Theme</vt:lpstr>
      <vt:lpstr>What is STEM? (Science, Technology, Engineering, Mathematics)</vt:lpstr>
      <vt:lpstr>PowerPoint Presentation</vt:lpstr>
      <vt:lpstr>PowerPoint Presentation</vt:lpstr>
      <vt:lpstr>Como EU posso ser cientista?</vt:lpstr>
      <vt:lpstr>Como EU posso ser cientista?</vt:lpstr>
      <vt:lpstr>Como EU posso ser cientista?</vt:lpstr>
      <vt:lpstr>Como EU posso ser cientista?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STEM? (Science, Technology, Engineering, Mathematics)</dc:title>
  <dc:creator>Thalyta</dc:creator>
  <cp:lastModifiedBy>Haley Beech</cp:lastModifiedBy>
  <cp:revision>1</cp:revision>
  <dcterms:modified xsi:type="dcterms:W3CDTF">2024-09-20T17:56:00Z</dcterms:modified>
</cp:coreProperties>
</file>