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71" r:id="rId1"/>
    <p:sldMasterId id="2147483672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5143500" type="screen16x9"/>
  <p:notesSz cx="6858000" cy="9144000"/>
  <p:embeddedFontLst>
    <p:embeddedFont>
      <p:font typeface="Arial Black" panose="020B0604020202020204" pitchFamily="34" charset="0"/>
      <p:regular r:id="rId10"/>
      <p:bold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4"/>
  </p:normalViewPr>
  <p:slideViewPr>
    <p:cSldViewPr snapToGrid="0">
      <p:cViewPr varScale="1">
        <p:scale>
          <a:sx n="145" d="100"/>
          <a:sy n="145" d="100"/>
        </p:scale>
        <p:origin x="68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a4d660ba34_0_1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1a4d660ba34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a8c18ef4d8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1a8c18ef4d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bc66fe9456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1bc66fe945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bc66fe9456_0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1bc66fe9456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bc66fe9456_0_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1bc66fe9456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bc66fe9456_0_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g1bc66fe9456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605790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605790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3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youtu.be/N_urRXr92t4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www.braskem.com.br/portal/imgreen/arquivos/catalogos/Catalogo_Im_green_ING_AF_BX-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www.braskem.com.br/catalogo-de-produtos?key=302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www.braskem.com.br/catalogo-de-produtos?key=302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www.braskem.com.br/catalogo-de-produtos?key=30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6"/>
          <p:cNvSpPr txBox="1">
            <a:spLocks noGrp="1"/>
          </p:cNvSpPr>
          <p:nvPr>
            <p:ph type="title"/>
          </p:nvPr>
        </p:nvSpPr>
        <p:spPr>
          <a:xfrm>
            <a:off x="563050" y="1997225"/>
            <a:ext cx="48354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Black"/>
              <a:buNone/>
            </a:pPr>
            <a:r>
              <a:rPr lang="en" b="1">
                <a:latin typeface="Arial Black"/>
                <a:ea typeface="Arial Black"/>
                <a:cs typeface="Arial Black"/>
                <a:sym typeface="Arial Black"/>
              </a:rPr>
              <a:t>Braskem Case Study: </a:t>
            </a:r>
            <a:endParaRPr b="1">
              <a:latin typeface="Arial Black"/>
              <a:ea typeface="Arial Black"/>
              <a:cs typeface="Arial Black"/>
              <a:sym typeface="Arial Black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7142"/>
              <a:buFont typeface="Arial Black"/>
              <a:buNone/>
            </a:pPr>
            <a:r>
              <a:rPr lang="en" b="1">
                <a:latin typeface="Arial Black"/>
                <a:ea typeface="Arial Black"/>
                <a:cs typeface="Arial Black"/>
                <a:sym typeface="Arial Black"/>
              </a:rPr>
              <a:t>Development of Green Polyethylene</a:t>
            </a:r>
            <a:endParaRPr sz="2100" b="1"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37" name="Google Shape;137;p26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6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27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7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48" name="Google Shape;148;p27"/>
          <p:cNvSpPr txBox="1">
            <a:spLocks noGrp="1"/>
          </p:cNvSpPr>
          <p:nvPr>
            <p:ph type="title"/>
          </p:nvPr>
        </p:nvSpPr>
        <p:spPr>
          <a:xfrm>
            <a:off x="162488" y="8680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I’m green: bio-based PE products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149" name="Google Shape;149;p27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0" name="Google Shape;150;p27"/>
          <p:cNvSpPr txBox="1"/>
          <p:nvPr/>
        </p:nvSpPr>
        <p:spPr>
          <a:xfrm>
            <a:off x="162500" y="12922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https://youtu.be/N_urRXr92t4</a:t>
            </a:r>
            <a:r>
              <a:rPr lang="en"/>
              <a:t> 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D4E6EF-7A94-D54B-A83E-99B443BE01B9}"/>
              </a:ext>
            </a:extLst>
          </p:cNvPr>
          <p:cNvSpPr txBox="1"/>
          <p:nvPr/>
        </p:nvSpPr>
        <p:spPr>
          <a:xfrm>
            <a:off x="3648808" y="1626577"/>
            <a:ext cx="44001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slide deck was based mostly on material available on </a:t>
            </a:r>
            <a:r>
              <a:rPr lang="en-US" dirty="0" err="1"/>
              <a:t>Braskem’s</a:t>
            </a:r>
            <a:r>
              <a:rPr lang="en-US" dirty="0"/>
              <a:t> website.  The titles can be used as guides as to what sort of images could be filled in (we used images entirely provided on the I’m Green web platform).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28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8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59" name="Google Shape;159;p28"/>
          <p:cNvSpPr txBox="1">
            <a:spLocks noGrp="1"/>
          </p:cNvSpPr>
          <p:nvPr>
            <p:ph type="title"/>
          </p:nvPr>
        </p:nvSpPr>
        <p:spPr>
          <a:xfrm>
            <a:off x="162488" y="8680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PE from sugarcane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160" name="Google Shape;160;p28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2" name="Google Shape;162;p28"/>
          <p:cNvSpPr txBox="1"/>
          <p:nvPr/>
        </p:nvSpPr>
        <p:spPr>
          <a:xfrm>
            <a:off x="0" y="4623950"/>
            <a:ext cx="6323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4"/>
              </a:rPr>
              <a:t>https://www.braskem.com.br/portal/imgreen/arquivos/catalogos/Catalogo_Im_green_ING_AF_BX-.pdf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(I cannot find this report in Portuguese but I’m sure it exists…)</a:t>
            </a:r>
            <a:endParaRPr sz="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29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9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71" name="Google Shape;171;p29"/>
          <p:cNvSpPr txBox="1">
            <a:spLocks noGrp="1"/>
          </p:cNvSpPr>
          <p:nvPr>
            <p:ph type="title"/>
          </p:nvPr>
        </p:nvSpPr>
        <p:spPr>
          <a:xfrm>
            <a:off x="162488" y="8680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Chemical and Mechanical recycling approaches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172" name="Google Shape;172;p29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3" name="Google Shape;173;p29"/>
          <p:cNvSpPr txBox="1"/>
          <p:nvPr/>
        </p:nvSpPr>
        <p:spPr>
          <a:xfrm>
            <a:off x="0" y="4623950"/>
            <a:ext cx="6323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4"/>
              </a:rPr>
              <a:t>https://www.braskem.com.br/catalogo-de-produtos?key=302</a:t>
            </a:r>
            <a:r>
              <a:rPr lang="en" sz="800"/>
              <a:t> </a:t>
            </a:r>
            <a:endParaRPr sz="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p30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0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83" name="Google Shape;183;p30"/>
          <p:cNvSpPr txBox="1">
            <a:spLocks noGrp="1"/>
          </p:cNvSpPr>
          <p:nvPr>
            <p:ph type="title"/>
          </p:nvPr>
        </p:nvSpPr>
        <p:spPr>
          <a:xfrm>
            <a:off x="162488" y="8680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ct val="100000"/>
              <a:buFont typeface="Arial Black"/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Drop-in replacements for current industrial manufacturing processes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184" name="Google Shape;184;p30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30"/>
          <p:cNvSpPr txBox="1"/>
          <p:nvPr/>
        </p:nvSpPr>
        <p:spPr>
          <a:xfrm>
            <a:off x="0" y="4623950"/>
            <a:ext cx="6323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4"/>
              </a:rPr>
              <a:t>https://www.braskem.com.br/catalogo-de-produtos?key=302</a:t>
            </a:r>
            <a:r>
              <a:rPr lang="en" sz="800"/>
              <a:t> </a:t>
            </a:r>
            <a:endParaRPr sz="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p31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1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94" name="Google Shape;194;p31"/>
          <p:cNvSpPr txBox="1">
            <a:spLocks noGrp="1"/>
          </p:cNvSpPr>
          <p:nvPr>
            <p:ph type="title"/>
          </p:nvPr>
        </p:nvSpPr>
        <p:spPr>
          <a:xfrm>
            <a:off x="162488" y="8680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A potential for sustainable products across industries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195" name="Google Shape;195;p31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6" name="Google Shape;196;p31"/>
          <p:cNvSpPr txBox="1"/>
          <p:nvPr/>
        </p:nvSpPr>
        <p:spPr>
          <a:xfrm>
            <a:off x="0" y="4623950"/>
            <a:ext cx="6323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4"/>
              </a:rPr>
              <a:t>https://www.braskem.com.br/catalogo-de-produtos?key=302</a:t>
            </a:r>
            <a:r>
              <a:rPr lang="en" sz="800"/>
              <a:t> </a:t>
            </a:r>
            <a:endParaRPr sz="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</Words>
  <Application>Microsoft Macintosh PowerPoint</Application>
  <PresentationFormat>On-screen Show (16:9)</PresentationFormat>
  <Paragraphs>20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Arial Black</vt:lpstr>
      <vt:lpstr>Arial</vt:lpstr>
      <vt:lpstr>Simple Light</vt:lpstr>
      <vt:lpstr>Office Theme</vt:lpstr>
      <vt:lpstr>Braskem Case Study:  Development of Green Polyethylene</vt:lpstr>
      <vt:lpstr>I’m green: bio-based PE products</vt:lpstr>
      <vt:lpstr>PE from sugarcane</vt:lpstr>
      <vt:lpstr>Chemical and Mechanical recycling approaches</vt:lpstr>
      <vt:lpstr>Drop-in replacements for current industrial manufacturing processes</vt:lpstr>
      <vt:lpstr>A potential for sustainable products across industries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Braskem Case Study:  Development of Green Polyethylene</dc:title>
  <cp:lastModifiedBy>Haley Beech</cp:lastModifiedBy>
  <cp:revision>1</cp:revision>
  <dcterms:modified xsi:type="dcterms:W3CDTF">2024-09-20T18:11:25Z</dcterms:modified>
</cp:coreProperties>
</file>