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Slab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e903850b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e903850b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903850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903850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e903850b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e903850b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57ceac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57ceacf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7ceacf8f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7ceacf8f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7ceacf8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7ceacf8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7ceacf8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57ceacf8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57ceacf8f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57ceacf8f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57ceacf8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57ceacf8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e903850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e903850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e903850b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e903850b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English Slang in the USA</a:t>
            </a:r>
            <a:endParaRPr sz="380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2024 edition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the Tea/Spill the Tea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tea is gossip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Spilling the tea is telling all of the gossip to someone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W/Dub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win something, but it doesn’t have to be a sport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“My favorite team took the dub last night”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“That was a massive W for me”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Beef/Have Beef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beef with someone is not liking them or having a disagreement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heard Jake has made beef with that guy over there”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Dawg/Bro/Dude/Chiller/Beast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“What’s up dawg”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a dawg”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“What a beast”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“Absolute chiller”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“That’s my bro”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5" name="Google Shape;64;p13">
            <a:extLst>
              <a:ext uri="{FF2B5EF4-FFF2-40B4-BE49-F238E27FC236}">
                <a16:creationId xmlns:a16="http://schemas.microsoft.com/office/drawing/2014/main" id="{4D47AB48-C647-4049-847C-0C510AA5AD41}"/>
              </a:ext>
            </a:extLst>
          </p:cNvPr>
          <p:cNvSpPr txBox="1">
            <a:spLocks/>
          </p:cNvSpPr>
          <p:nvPr/>
        </p:nvSpPr>
        <p:spPr>
          <a:xfrm>
            <a:off x="3843210" y="2574774"/>
            <a:ext cx="4324844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dirty="0"/>
              <a:t>**please add the appropriate memes as you see fit**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Bussin’/Slaps/Fire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“This food is bussin’”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“That song slaps”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“This is actually fire”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 did the entire project last night. What a GOAT!”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“Tom Brady is the GOAT”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Rizz/Rizzler/Spitting Game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“His rizz is insane”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“My dawg is the rizzler for real”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“He was spitting mad game last night”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bag”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things you can do with the bag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sell the bag, fumble the bag, get the bag, chase the bag, and be in your bag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Selling or fumbling the bag means that you messed something up (“I sold”)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Chasing and getting the bag means getting money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in your bag means being very sad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11"/>
              <a:t>Down Bad/Down Astronomical/In the Trenches</a:t>
            </a:r>
            <a:endParaRPr sz="3111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you are at a low point, and you could really lose something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you can be down bad for a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went on a 10km run just to be with her today. I’m so down bad”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have so much work to do tonight. I’m </a:t>
            </a:r>
            <a:r>
              <a:rPr lang="en" u="sng"/>
              <a:t>in the trenches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Bet/I’m Down/Say less/Word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to agree with something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1: “I’ll see you tonight at the party”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Person 2: “Bet”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 1: “Are you trying to go out tonight?”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Person 2: “Say less”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Cap/What a Capper/Stop the Cap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 is a lie, so someone that is a capper lies a lot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know you didn’t do that, so stop the cap”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“That dude is such a capper”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Roboto Slab</vt:lpstr>
      <vt:lpstr>Arial</vt:lpstr>
      <vt:lpstr>Roboto</vt:lpstr>
      <vt:lpstr>Marina</vt:lpstr>
      <vt:lpstr>English Slang in the USA</vt:lpstr>
      <vt:lpstr>Dawg/Bro/Dude/Chiller/Beast</vt:lpstr>
      <vt:lpstr>Bussin’/Slaps/Fire</vt:lpstr>
      <vt:lpstr>GOAT</vt:lpstr>
      <vt:lpstr>Rizz/Rizzler/Spitting Game</vt:lpstr>
      <vt:lpstr>“The bag”</vt:lpstr>
      <vt:lpstr>Down Bad/Down Astronomical/In the Trenches</vt:lpstr>
      <vt:lpstr>Bet/I’m Down/Say less/Word</vt:lpstr>
      <vt:lpstr>Cap/What a Capper/Stop the Cap</vt:lpstr>
      <vt:lpstr>Give me the Tea/Spill the Tea</vt:lpstr>
      <vt:lpstr>W/Dub</vt:lpstr>
      <vt:lpstr>Beef/Have Beef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Slang in the USA</dc:title>
  <cp:lastModifiedBy>Haley Beech</cp:lastModifiedBy>
  <cp:revision>1</cp:revision>
  <dcterms:modified xsi:type="dcterms:W3CDTF">2024-09-20T00:50:56Z</dcterms:modified>
</cp:coreProperties>
</file>