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ECA1E-13AC-4E00-B07D-C780BB420A79}">
  <a:tblStyle styleId="{D57ECA1E-13AC-4E00-B07D-C780BB420A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iplast.org.br/noticias/estudo-aponta-que-231-dos-residuos-plasticos-pos-consumo-foram-reciclados-em-2020-no-brasi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lastico.com.br/braskem-assume-novo-compromisso-neutralidade-de-carbono-ate-2050/" TargetMode="External"/><Relationship Id="rId5" Type="http://schemas.openxmlformats.org/officeDocument/2006/relationships/hyperlink" Target="https://revistapesquisa.fapesp.br/en/plastic-planet/" TargetMode="External"/><Relationship Id="rId4" Type="http://schemas.openxmlformats.org/officeDocument/2006/relationships/hyperlink" Target="https://www.wwf.org.br/?70222/Brasil-e-o-4-pais-do-mundo-que-mais-gera-lixo-plastic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says 23% of plastic is recycled in Brazil. This is from the Brazilian Plastic Association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http://www.abiplast.org.br/noticias/estudo-aponta-que-231-dos-residuos-plasticos-pos-consumo-foram-reciclados-em-2020-no-brasil/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one says it is only 1% due to loss in the process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https://www.wwf.org.br/?70222/Brasil-e-o-4-pais-do-mundo-que-mais-gera-lixo-plastico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from a brazilian research agency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https://revistapesquisa.fapesp.br/en/plastic-planet/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talk about the fact that WWF and other brazilian agencies do not agree on the amount of plastic that is recycled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Nonetheless, both of them agree that the value is still low and we must do something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Braskem aims to become carbon neutral by 2050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https://www.plastico.com.br/braskem-assume-novo-compromisso-neutralidade-de-carbono-ate-2050/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provide data on the recycling industry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http://www.abiplast.org.br/wp-content/uploads/2022/10/Perfil-2021-EN-vs2.pdf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am going to look for more sources for you</a:t>
            </a: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aaca81c2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caaca81c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aaca81c2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caaca81c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 banned single use plastics, ozone layer</a:t>
            </a:r>
            <a:endParaRPr/>
          </a:p>
        </p:txBody>
      </p:sp>
      <p:sp>
        <p:nvSpPr>
          <p:cNvPr id="179" name="Google Shape;179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c0f5bdd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bc0f5bdd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aaca81c29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caaca81c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aaca81c2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caaca81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hyperlink" Target="https://www.wwf.org.br/?70222/Brasil-e-o-4-pais-do-mundo-que-mais-gera-lixo-plasti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abiplast.org.br/noticias/estudo-aponta-que-231-dos-residuos-plasticos-pos-consumo-foram-reciclados-em-2020-no-brasi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braskem.com.br/portal/Principal/carbon-neutral/files/Manifesto_BRASKEM_pt-br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ourworldindata.org/plastic-pollution#how-do-we-dispose-of-our-plastic" TargetMode="External"/><Relationship Id="rId4" Type="http://schemas.openxmlformats.org/officeDocument/2006/relationships/hyperlink" Target="https://wedocs.unep.org/bitstream/handle/20.500.11822/25496/singleUsePlastic_sustainabilit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17950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Reciclagem e legislação 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no Brasil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25" y="0"/>
            <a:ext cx="9112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sz="2600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Dados de reciclagem no Brasil variam de fonte para fonte</a:t>
            </a:r>
            <a:endParaRPr sz="2600"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4683650"/>
            <a:ext cx="27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WWF: </a:t>
            </a: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https://www.wwf.org.br/?70222/Brasil-e-o-4-pais-do-mundo-que-mais-gera-lixo-plastico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00" y="994200"/>
            <a:ext cx="5831540" cy="332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>
            <a:off x="3855750" y="2487000"/>
            <a:ext cx="524100" cy="169500"/>
          </a:xfrm>
          <a:prstGeom prst="ellipse">
            <a:avLst/>
          </a:prstGeom>
          <a:solidFill>
            <a:srgbClr val="B033D2">
              <a:alpha val="4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4634888" y="23803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33D2"/>
                </a:solidFill>
                <a:latin typeface="Arial Black"/>
                <a:ea typeface="Arial Black"/>
                <a:cs typeface="Arial Black"/>
                <a:sym typeface="Arial Black"/>
              </a:rPr>
              <a:t>1,3% reciclado</a:t>
            </a:r>
            <a:endParaRPr>
              <a:solidFill>
                <a:srgbClr val="B033D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318925" y="2930050"/>
            <a:ext cx="1145400" cy="1145400"/>
          </a:xfrm>
          <a:prstGeom prst="ellipse">
            <a:avLst/>
          </a:prstGeom>
          <a:solidFill>
            <a:srgbClr val="B033D2">
              <a:alpha val="4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6761163" y="41301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033D2"/>
                </a:solidFill>
                <a:latin typeface="Arial Black"/>
                <a:ea typeface="Arial Black"/>
                <a:cs typeface="Arial Black"/>
                <a:sym typeface="Arial Black"/>
              </a:rPr>
              <a:t>23% reciclado</a:t>
            </a:r>
            <a:endParaRPr>
              <a:solidFill>
                <a:srgbClr val="B033D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0" y="4683650"/>
            <a:ext cx="376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ABIPLAST - Associação Brasileira da Indústria do Plástico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http://www.abiplast.org.br/noticias/estudo-aponta-que-231-dos-residuos-plasticos-pos-consumo-foram-reciclados-em-2020-no-brasil/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25" y="0"/>
            <a:ext cx="9112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sz="2600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Dados de reciclagem no Brasil variam de fonte para fonte</a:t>
            </a:r>
            <a:endParaRPr sz="2600"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8F9C5-9CAF-E846-95B7-5C98C160C913}"/>
              </a:ext>
            </a:extLst>
          </p:cNvPr>
          <p:cNvSpPr txBox="1"/>
          <p:nvPr/>
        </p:nvSpPr>
        <p:spPr>
          <a:xfrm>
            <a:off x="791308" y="3217985"/>
            <a:ext cx="36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Plastic flow chart from </a:t>
            </a:r>
            <a:r>
              <a:rPr lang="en-US" dirty="0" err="1"/>
              <a:t>Abiplast</a:t>
            </a:r>
            <a:r>
              <a:rPr lang="en-US" dirty="0"/>
              <a:t> – claims that 23% of plastics are recycled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Regulações sobre plásticos de uso único estão crescendo no mundo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762538" y="41415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0DAB"/>
                </a:solidFill>
                <a:latin typeface="Arial Black"/>
                <a:ea typeface="Arial Black"/>
                <a:cs typeface="Arial Black"/>
                <a:sym typeface="Arial Black"/>
              </a:rPr>
              <a:t>Ano</a:t>
            </a:r>
            <a:endParaRPr>
              <a:solidFill>
                <a:srgbClr val="1A0D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824038" y="2106050"/>
            <a:ext cx="1732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0DAB"/>
                </a:solidFill>
                <a:latin typeface="Arial Black"/>
                <a:ea typeface="Arial Black"/>
                <a:cs typeface="Arial Black"/>
                <a:sym typeface="Arial Black"/>
              </a:rPr>
              <a:t>Número de novas regulações sobre plásticos de uso único (sacolas, isopor, talheres, etc.)</a:t>
            </a:r>
            <a:endParaRPr>
              <a:solidFill>
                <a:srgbClr val="1A0D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0" y="4683650"/>
            <a:ext cx="275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United Nations Report: Single Use Plastics, a Roadmap for Sustainability.  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2018.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0B233-0B23-F246-90F4-3791DC50CDC5}"/>
              </a:ext>
            </a:extLst>
          </p:cNvPr>
          <p:cNvSpPr txBox="1"/>
          <p:nvPr/>
        </p:nvSpPr>
        <p:spPr>
          <a:xfrm>
            <a:off x="3314700" y="1837592"/>
            <a:ext cx="383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single-use regulations over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Tipos de políticas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47500" y="1134388"/>
          <a:ext cx="8049000" cy="3566010"/>
        </p:xfrm>
        <a:graphic>
          <a:graphicData uri="http://schemas.openxmlformats.org/drawingml/2006/table">
            <a:tbl>
              <a:tblPr>
                <a:noFill/>
                <a:tableStyleId>{D57ECA1E-13AC-4E00-B07D-C780BB420A79}</a:tableStyleId>
              </a:tblPr>
              <a:tblGrid>
                <a:gridCol w="130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4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Política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Regulatório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454BBB">
                        <a:alpha val="27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Banir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98DDBA">
                        <a:alpha val="482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Proibição de um tipo particular ou combinação de plásticos de uso único. Pode ser total ou parcial.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98DDBA">
                        <a:alpha val="482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2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Econômico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454BBB">
                        <a:alpha val="27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Taxar fornecedores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 paga por produtores ou importadores de um material específico (como sacolas plásticas), idealmente passada para os varejistas para mudar a demanda dos consumidores.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Taxar varejistas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98DDBA">
                        <a:alpha val="482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 paga pelos varejistas ao comprar um produto plástico.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98DDBA">
                        <a:alpha val="482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Taxar consumidores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Cobrar por produto plástico vendido no ponto de venda; valor definido por lei.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6" name="Google Shape;186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30"/>
          <p:cNvSpPr txBox="1"/>
          <p:nvPr/>
        </p:nvSpPr>
        <p:spPr>
          <a:xfrm>
            <a:off x="0" y="4683650"/>
            <a:ext cx="275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United Nations Report: Single Use Plastics, a Roadmap for Sustainability.  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2018.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562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Regulações em cidades brasileiras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1" name="Google Shape;231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34"/>
          <p:cNvSpPr txBox="1"/>
          <p:nvPr/>
        </p:nvSpPr>
        <p:spPr>
          <a:xfrm>
            <a:off x="77550" y="4755800"/>
            <a:ext cx="40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0" y="4683650"/>
            <a:ext cx="275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United Nations Report: Single Use Plastics, a Roadmap for Sustainability.  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2018.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547513" y="1446960"/>
          <a:ext cx="8048975" cy="3114565"/>
        </p:xfrm>
        <a:graphic>
          <a:graphicData uri="http://schemas.openxmlformats.org/drawingml/2006/table">
            <a:tbl>
              <a:tblPr>
                <a:noFill/>
                <a:tableStyleId>{D57ECA1E-13AC-4E00-B07D-C780BB420A79}</a:tableStyleId>
              </a:tblPr>
              <a:tblGrid>
                <a:gridCol w="146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Cidade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Tipo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454BBB">
                        <a:alpha val="595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Rio de Janeiro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454BBB">
                        <a:alpha val="27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98DDBA">
                        <a:alpha val="482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98DDBA">
                        <a:alpha val="482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Exigência de substituir sacolas de PE e PP por alternativas. Caso não seja feito, coletar sacolas plásticas para reciclagem, dar desconto ao público se trouxerem sua própria sacola, ou pagar com produtos alimentícios a cada 50 sacolas coletadas.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Impacto: redução de 24% do uso de sacola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98DDBA">
                        <a:alpha val="482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São Paulo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454BBB">
                        <a:alpha val="27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Banir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Banimento de sacolas de plástico não biodegradável.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0" y="314275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sz="2600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Braskem busca ser neutra em carbono até 2050</a:t>
            </a:r>
            <a:endParaRPr sz="2600"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0" y="4683650"/>
            <a:ext cx="275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https://www.braskem.com.br/portal/Principal/carbon-neutral/files/Manifesto_BRASKEM_pt-br.pdf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676A0-FCEF-1C4A-A665-FDD1B979076E}"/>
              </a:ext>
            </a:extLst>
          </p:cNvPr>
          <p:cNvSpPr txBox="1"/>
          <p:nvPr/>
        </p:nvSpPr>
        <p:spPr>
          <a:xfrm>
            <a:off x="1863969" y="1459523"/>
            <a:ext cx="524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from </a:t>
            </a:r>
            <a:r>
              <a:rPr lang="en-US" dirty="0" err="1"/>
              <a:t>Braskem</a:t>
            </a:r>
            <a:r>
              <a:rPr lang="en-US" dirty="0"/>
              <a:t> on their carbon neutrality 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Fontes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54" name="Google Shape;254;p3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36"/>
          <p:cNvSpPr txBox="1"/>
          <p:nvPr/>
        </p:nvSpPr>
        <p:spPr>
          <a:xfrm>
            <a:off x="347725" y="1275000"/>
            <a:ext cx="5969400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uFill>
                <a:noFill/>
              </a:u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A0DA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SINGLE-USE PLASTICS - Wedocs.unep.org.</a:t>
            </a:r>
            <a:endParaRPr sz="1500" u="sng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u="sng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https://wedocs.unep.org</a:t>
            </a:r>
            <a:endParaRPr sz="1050" u="sng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https://ourworldindata.org/plastic-pollution#how-do-we-dispose-of-our-plastic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 Black</vt:lpstr>
      <vt:lpstr>Arial</vt:lpstr>
      <vt:lpstr>Roboto</vt:lpstr>
      <vt:lpstr>Simple Light</vt:lpstr>
      <vt:lpstr>Office Theme</vt:lpstr>
      <vt:lpstr>Reciclagem e legislação  no Brasil</vt:lpstr>
      <vt:lpstr>Dados de reciclagem no Brasil variam de fonte para fonte</vt:lpstr>
      <vt:lpstr>Dados de reciclagem no Brasil variam de fonte para fonte</vt:lpstr>
      <vt:lpstr>Regulações sobre plásticos de uso único estão crescendo no mundo</vt:lpstr>
      <vt:lpstr>Tipos de políticas</vt:lpstr>
      <vt:lpstr>Regulações em cidades brasileiras</vt:lpstr>
      <vt:lpstr>Braskem busca ser neutra em carbono até 2050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Reciclagem e legislação  no Brasil</dc:title>
  <cp:lastModifiedBy>Haley Beech</cp:lastModifiedBy>
  <cp:revision>1</cp:revision>
  <dcterms:modified xsi:type="dcterms:W3CDTF">2024-09-19T21:57:56Z</dcterms:modified>
</cp:coreProperties>
</file>