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3" r:id="rId1"/>
  </p:sldMasterIdLst>
  <p:notesMasterIdLst>
    <p:notesMasterId r:id="rId9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</p:sldIdLst>
  <p:sldSz cx="9144000" cy="5143500" type="screen16x9"/>
  <p:notesSz cx="6858000" cy="9144000"/>
  <p:embeddedFontLst>
    <p:embeddedFont>
      <p:font typeface="Cousine" panose="020704090202050204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C7791D-FD42-49F0-AA1B-AF1F253B2559}">
  <a:tblStyle styleId="{A5C7791D-FD42-49F0-AA1B-AF1F253B25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e0509eef57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e0509eef57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e0509eef57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e0509eef57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e0509eef57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e0509eef57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e0509eef57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e0509eef57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e0509eef57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e0509eef57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e0509eef57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e0509eef57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e0509eef57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e0509eef57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9" name="Google Shape;139;p27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0" name="Google Shape;140;p27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" name="Google Shape;141;p27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42" name="Google Shape;142;p27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43" name="Google Shape;143;p27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6" name="Google Shape;146;p28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28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48" name="Google Shape;148;p28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49" name="Google Shape;149;p28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155" name="Google Shape;155;p29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156" name="Google Shape;156;p29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9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9"/>
            <p:cNvCxnSpPr>
              <a:endCxn id="156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9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160" name="Google Shape;160;p29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161" name="Google Shape;161;p29"/>
            <p:cNvCxnSpPr>
              <a:stCxn id="156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29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163" name="Google Shape;163;p2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2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body" idx="3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6"/>
          <p:cNvSpPr txBox="1">
            <a:spLocks noGrp="1"/>
          </p:cNvSpPr>
          <p:nvPr>
            <p:ph type="ctrTitle"/>
          </p:nvPr>
        </p:nvSpPr>
        <p:spPr>
          <a:xfrm>
            <a:off x="311700" y="960850"/>
            <a:ext cx="8520600" cy="18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para impressão 3D</a:t>
            </a:r>
            <a:endParaRPr/>
          </a:p>
        </p:txBody>
      </p:sp>
      <p:sp>
        <p:nvSpPr>
          <p:cNvPr id="675" name="Google Shape;675;p76"/>
          <p:cNvSpPr txBox="1">
            <a:spLocks noGrp="1"/>
          </p:cNvSpPr>
          <p:nvPr>
            <p:ph type="subTitle" idx="1"/>
          </p:nvPr>
        </p:nvSpPr>
        <p:spPr>
          <a:xfrm>
            <a:off x="311700" y="31538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 err="1"/>
              <a:t>Introdução</a:t>
            </a:r>
            <a:r>
              <a:rPr lang="en" sz="4000" dirty="0"/>
              <a:t> </a:t>
            </a:r>
            <a:r>
              <a:rPr lang="en" sz="4000" dirty="0" err="1"/>
              <a:t>ao</a:t>
            </a:r>
            <a:r>
              <a:rPr lang="en" sz="4000" dirty="0"/>
              <a:t> CAD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Antes do CAD</a:t>
            </a:r>
            <a:endParaRPr/>
          </a:p>
        </p:txBody>
      </p:sp>
      <p:sp>
        <p:nvSpPr>
          <p:cNvPr id="681" name="Google Shape;681;p77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Projetistas - planta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7A1BE-C646-C146-8059-7A4DE3C95B1E}"/>
              </a:ext>
            </a:extLst>
          </p:cNvPr>
          <p:cNvSpPr txBox="1"/>
          <p:nvPr/>
        </p:nvSpPr>
        <p:spPr>
          <a:xfrm>
            <a:off x="1591408" y="2787162"/>
            <a:ext cx="360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of old-school drafting boards used for large projects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8"/>
          <p:cNvSpPr txBox="1">
            <a:spLocks noGrp="1"/>
          </p:cNvSpPr>
          <p:nvPr>
            <p:ph type="title"/>
          </p:nvPr>
        </p:nvSpPr>
        <p:spPr>
          <a:xfrm>
            <a:off x="376125" y="493825"/>
            <a:ext cx="87678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CAD?</a:t>
            </a:r>
            <a:endParaRPr sz="3400"/>
          </a:p>
        </p:txBody>
      </p:sp>
      <p:sp>
        <p:nvSpPr>
          <p:cNvPr id="690" name="Google Shape;690;p78"/>
          <p:cNvSpPr txBox="1">
            <a:spLocks noGrp="1"/>
          </p:cNvSpPr>
          <p:nvPr>
            <p:ph type="body" idx="1"/>
          </p:nvPr>
        </p:nvSpPr>
        <p:spPr>
          <a:xfrm>
            <a:off x="376125" y="2256725"/>
            <a:ext cx="75561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Computer-aided design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Design assistido por computador</a:t>
            </a:r>
            <a:endParaRPr sz="3000"/>
          </a:p>
        </p:txBody>
      </p:sp>
      <p:cxnSp>
        <p:nvCxnSpPr>
          <p:cNvPr id="691" name="Google Shape;691;p78"/>
          <p:cNvCxnSpPr/>
          <p:nvPr/>
        </p:nvCxnSpPr>
        <p:spPr>
          <a:xfrm>
            <a:off x="573600" y="1137775"/>
            <a:ext cx="9300" cy="12411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2" name="Google Shape;692;p78"/>
          <p:cNvCxnSpPr/>
          <p:nvPr/>
        </p:nvCxnSpPr>
        <p:spPr>
          <a:xfrm>
            <a:off x="846275" y="1175400"/>
            <a:ext cx="1608000" cy="12414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3" name="Google Shape;693;p78"/>
          <p:cNvCxnSpPr/>
          <p:nvPr/>
        </p:nvCxnSpPr>
        <p:spPr>
          <a:xfrm>
            <a:off x="1184800" y="1165975"/>
            <a:ext cx="2708100" cy="12129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9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</p:txBody>
      </p:sp>
      <p:sp>
        <p:nvSpPr>
          <p:cNvPr id="699" name="Google Shape;699;p79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Criar em 3D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Testar encaixes e montagem antes de ter qualquer gasto com materiais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6C29B-3729-5940-9C4B-05716ACE4864}"/>
              </a:ext>
            </a:extLst>
          </p:cNvPr>
          <p:cNvSpPr txBox="1"/>
          <p:nvPr/>
        </p:nvSpPr>
        <p:spPr>
          <a:xfrm>
            <a:off x="1591408" y="2787162"/>
            <a:ext cx="3604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of objects drafted in CAD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</p:txBody>
      </p:sp>
      <p:sp>
        <p:nvSpPr>
          <p:cNvPr id="708" name="Google Shape;708;p80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600"/>
              </a:spcBef>
              <a:spcAft>
                <a:spcPts val="0"/>
              </a:spcAft>
              <a:buSzPts val="2300"/>
              <a:buChar char="▪"/>
            </a:pPr>
            <a:r>
              <a:rPr lang="en" sz="2300" dirty="0" err="1"/>
              <a:t>Facilita</a:t>
            </a:r>
            <a:r>
              <a:rPr lang="en" sz="2300" dirty="0"/>
              <a:t> a </a:t>
            </a:r>
            <a:r>
              <a:rPr lang="en" sz="2300" dirty="0" err="1"/>
              <a:t>criação</a:t>
            </a:r>
            <a:r>
              <a:rPr lang="en" sz="2300" dirty="0"/>
              <a:t> de </a:t>
            </a:r>
            <a:r>
              <a:rPr lang="en" sz="2300" dirty="0" err="1"/>
              <a:t>geometrias</a:t>
            </a:r>
            <a:r>
              <a:rPr lang="en" sz="2300" dirty="0"/>
              <a:t> </a:t>
            </a:r>
            <a:r>
              <a:rPr lang="en" sz="2300" dirty="0" err="1"/>
              <a:t>complexas</a:t>
            </a:r>
            <a:endParaRPr sz="23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 err="1"/>
              <a:t>Analisar</a:t>
            </a:r>
            <a:r>
              <a:rPr lang="en" dirty="0"/>
              <a:t> </a:t>
            </a:r>
            <a:r>
              <a:rPr lang="en" dirty="0" err="1"/>
              <a:t>elementos</a:t>
            </a:r>
            <a:r>
              <a:rPr lang="en" dirty="0"/>
              <a:t> </a:t>
            </a:r>
            <a:r>
              <a:rPr lang="en" dirty="0" err="1"/>
              <a:t>físicos</a:t>
            </a:r>
            <a:r>
              <a:rPr lang="en" dirty="0"/>
              <a:t>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 err="1"/>
              <a:t>Simulações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Design de </a:t>
            </a:r>
            <a:r>
              <a:rPr lang="en" dirty="0" err="1"/>
              <a:t>peças</a:t>
            </a:r>
            <a:r>
              <a:rPr lang="en" dirty="0"/>
              <a:t> para </a:t>
            </a:r>
            <a:r>
              <a:rPr lang="en" dirty="0" err="1"/>
              <a:t>impressão</a:t>
            </a:r>
            <a:r>
              <a:rPr lang="en" dirty="0"/>
              <a:t> </a:t>
            </a:r>
            <a:r>
              <a:rPr lang="en" dirty="0" err="1"/>
              <a:t>em</a:t>
            </a:r>
            <a:r>
              <a:rPr lang="en" dirty="0"/>
              <a:t> 3D!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156B9-EB98-6043-9357-642449D2A2A0}"/>
              </a:ext>
            </a:extLst>
          </p:cNvPr>
          <p:cNvSpPr txBox="1"/>
          <p:nvPr/>
        </p:nvSpPr>
        <p:spPr>
          <a:xfrm>
            <a:off x="1600200" y="3393832"/>
            <a:ext cx="3604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of 3D objects/prototyping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Configurando o CAD</a:t>
            </a:r>
            <a:endParaRPr/>
          </a:p>
        </p:txBody>
      </p:sp>
      <p:sp>
        <p:nvSpPr>
          <p:cNvPr id="718" name="Google Shape;718;p81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Acesse </a:t>
            </a:r>
            <a:r>
              <a:rPr lang="en" u="sng"/>
              <a:t>tinkercad.com</a:t>
            </a:r>
            <a:r>
              <a:rPr lang="en"/>
              <a:t> 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Clique em ‘Tinker’ no topo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Projeto 3D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Ache a opção Iniciar edição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Alunos, join class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Código da turma — — — WFD KZG VHA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Nome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Coloque o nome que foi designado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Crie o seu primeiro design 3D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2"/>
          <p:cNvSpPr txBox="1">
            <a:spLocks noGrp="1"/>
          </p:cNvSpPr>
          <p:nvPr>
            <p:ph type="title"/>
          </p:nvPr>
        </p:nvSpPr>
        <p:spPr>
          <a:xfrm>
            <a:off x="343225" y="338249"/>
            <a:ext cx="8229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Design Challenge !</a:t>
            </a:r>
            <a:endParaRPr sz="2800" b="1"/>
          </a:p>
        </p:txBody>
      </p:sp>
      <p:sp>
        <p:nvSpPr>
          <p:cNvPr id="724" name="Google Shape;724;p82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56160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Faça um quebra-cabeça com o seu time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1 ou 2 peças por pessoa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Juntas elas devem formar algo maior 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Deve caber num cubo de 80mm de aresta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Macintosh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Cousine</vt:lpstr>
      <vt:lpstr>Arial</vt:lpstr>
      <vt:lpstr>Valentine template</vt:lpstr>
      <vt:lpstr>Design para impressão 3D</vt:lpstr>
      <vt:lpstr>Antes do CAD</vt:lpstr>
      <vt:lpstr>CAD?</vt:lpstr>
      <vt:lpstr>Vantagens</vt:lpstr>
      <vt:lpstr>Vantagens</vt:lpstr>
      <vt:lpstr>Configurando o CAD</vt:lpstr>
      <vt:lpstr>Design Challenge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para impressão 3D</dc:title>
  <cp:lastModifiedBy>Haley Beech</cp:lastModifiedBy>
  <cp:revision>2</cp:revision>
  <dcterms:modified xsi:type="dcterms:W3CDTF">2024-09-20T17:42:38Z</dcterms:modified>
</cp:coreProperties>
</file>