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>
      <p:cViewPr varScale="1">
        <p:scale>
          <a:sx n="145" d="100"/>
          <a:sy n="145" d="100"/>
        </p:scale>
        <p:origin x="6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4d660ba34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a4d660ba3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4d660ba34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a4d660ba34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81336d98c_0_3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1a81336d98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l="1160" t="29202" r="40502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Polímeros de Futebol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Resumo do Curso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Arial Black"/>
              <a:buNone/>
            </a:pPr>
            <a:r>
              <a:rPr lang="en" sz="2100" b="1">
                <a:latin typeface="Arial Black"/>
                <a:ea typeface="Arial Black"/>
                <a:cs typeface="Arial Black"/>
                <a:sym typeface="Arial Black"/>
              </a:rPr>
              <a:t>Janeiro 2023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l="56257" b="56874"/>
          <a:stretch/>
        </p:blipFill>
        <p:spPr>
          <a:xfrm>
            <a:off x="6793075" y="199067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l="66559" t="69916" r="7893" b="4298"/>
          <a:stretch/>
        </p:blipFill>
        <p:spPr>
          <a:xfrm>
            <a:off x="7136025" y="223052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l="66559" t="69916" r="7893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42913" y="314284"/>
            <a:ext cx="8258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GOOOOOL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ct val="100000"/>
              <a:buFont typeface="Arial Black"/>
              <a:buNone/>
            </a:pPr>
            <a:r>
              <a:rPr lang="en" b="1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Quais são os objetivos da semana?</a:t>
            </a:r>
            <a:endParaRPr b="1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2813388" y="1593401"/>
            <a:ext cx="3517187" cy="2313393"/>
          </a:xfrm>
          <a:custGeom>
            <a:avLst/>
            <a:gdLst/>
            <a:ahLst/>
            <a:cxnLst/>
            <a:rect l="l" t="t" r="r" b="b"/>
            <a:pathLst>
              <a:path w="73111" h="48088" extrusionOk="0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612775" y="2744925"/>
            <a:ext cx="1829400" cy="1192500"/>
          </a:xfrm>
          <a:prstGeom prst="rect">
            <a:avLst/>
          </a:prstGeom>
          <a:solidFill>
            <a:srgbClr val="C9DAF8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4612625" y="1426950"/>
            <a:ext cx="1829400" cy="1300200"/>
          </a:xfrm>
          <a:prstGeom prst="rect">
            <a:avLst/>
          </a:prstGeom>
          <a:solidFill>
            <a:srgbClr val="CC0000">
              <a:alpha val="31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2682750" y="2745013"/>
            <a:ext cx="1829400" cy="1192500"/>
          </a:xfrm>
          <a:prstGeom prst="rect">
            <a:avLst/>
          </a:prstGeom>
          <a:solidFill>
            <a:srgbClr val="F9D93D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2682750" y="1426950"/>
            <a:ext cx="1829400" cy="1300200"/>
          </a:xfrm>
          <a:prstGeom prst="rect">
            <a:avLst/>
          </a:prstGeom>
          <a:solidFill>
            <a:srgbClr val="49BA49">
              <a:alpha val="312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7"/>
          <p:cNvCxnSpPr>
            <a:stCxn id="152" idx="3"/>
          </p:cNvCxnSpPr>
          <p:nvPr/>
        </p:nvCxnSpPr>
        <p:spPr>
          <a:xfrm>
            <a:off x="6442175" y="3341175"/>
            <a:ext cx="1161300" cy="19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9DAF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7"/>
          <p:cNvCxnSpPr>
            <a:stCxn id="154" idx="1"/>
          </p:cNvCxnSpPr>
          <p:nvPr/>
        </p:nvCxnSpPr>
        <p:spPr>
          <a:xfrm flipH="1">
            <a:off x="1534950" y="3341263"/>
            <a:ext cx="1147800" cy="195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9D9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7"/>
          <p:cNvCxnSpPr/>
          <p:nvPr/>
        </p:nvCxnSpPr>
        <p:spPr>
          <a:xfrm rot="10800000">
            <a:off x="1611150" y="1851500"/>
            <a:ext cx="1147800" cy="18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9BA4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7"/>
          <p:cNvCxnSpPr>
            <a:stCxn id="153" idx="3"/>
          </p:cNvCxnSpPr>
          <p:nvPr/>
        </p:nvCxnSpPr>
        <p:spPr>
          <a:xfrm rot="10800000" flipH="1">
            <a:off x="6442025" y="1896750"/>
            <a:ext cx="1167600" cy="180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7"/>
          <p:cNvSpPr txBox="1"/>
          <p:nvPr/>
        </p:nvSpPr>
        <p:spPr>
          <a:xfrm>
            <a:off x="142475" y="783950"/>
            <a:ext cx="14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7422275" y="1637800"/>
            <a:ext cx="148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Fazer experimentos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32500" y="1463550"/>
            <a:ext cx="1489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9BA49"/>
                </a:solidFill>
                <a:latin typeface="Calibri"/>
                <a:ea typeface="Calibri"/>
                <a:cs typeface="Calibri"/>
                <a:sym typeface="Calibri"/>
              </a:rPr>
              <a:t>Aprender sobre os polímeros encontrado dentro e fora do campo de futebol</a:t>
            </a:r>
            <a:endParaRPr>
              <a:solidFill>
                <a:srgbClr val="49BA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32500" y="3115375"/>
            <a:ext cx="1489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Aplicar a sua sabedoria para dar conselhos sobre sustentabilidade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533188" y="3197825"/>
            <a:ext cx="148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Calibri"/>
                <a:ea typeface="Calibri"/>
                <a:cs typeface="Calibri"/>
                <a:sym typeface="Calibri"/>
              </a:rPr>
              <a:t>Jogar futebol e divertir-se!</a:t>
            </a:r>
            <a:endParaRPr>
              <a:solidFill>
                <a:srgbClr val="454B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Topicos diarios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75" name="Google Shape;175;p28"/>
          <p:cNvGrpSpPr/>
          <p:nvPr/>
        </p:nvGrpSpPr>
        <p:grpSpPr>
          <a:xfrm>
            <a:off x="-2200112" y="879651"/>
            <a:ext cx="467427" cy="498152"/>
            <a:chOff x="433608" y="1662242"/>
            <a:chExt cx="909746" cy="969544"/>
          </a:xfrm>
        </p:grpSpPr>
        <p:sp>
          <p:nvSpPr>
            <p:cNvPr id="176" name="Google Shape;176;p28"/>
            <p:cNvSpPr/>
            <p:nvPr/>
          </p:nvSpPr>
          <p:spPr>
            <a:xfrm>
              <a:off x="433608" y="1663229"/>
              <a:ext cx="282261" cy="968557"/>
            </a:xfrm>
            <a:custGeom>
              <a:avLst/>
              <a:gdLst/>
              <a:ahLst/>
              <a:cxnLst/>
              <a:rect l="l" t="t" r="r" b="b"/>
              <a:pathLst>
                <a:path w="18293" h="62771" extrusionOk="0">
                  <a:moveTo>
                    <a:pt x="17881" y="1"/>
                  </a:moveTo>
                  <a:cubicBezTo>
                    <a:pt x="15492" y="1"/>
                    <a:pt x="505" y="696"/>
                    <a:pt x="1" y="18115"/>
                  </a:cubicBezTo>
                  <a:lnTo>
                    <a:pt x="1" y="55403"/>
                  </a:lnTo>
                  <a:lnTo>
                    <a:pt x="1" y="56681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219" y="56681"/>
                  </a:lnTo>
                  <a:lnTo>
                    <a:pt x="4219" y="62771"/>
                  </a:lnTo>
                  <a:lnTo>
                    <a:pt x="6113" y="62771"/>
                  </a:lnTo>
                  <a:lnTo>
                    <a:pt x="6113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2" y="62771"/>
                  </a:lnTo>
                  <a:lnTo>
                    <a:pt x="10082" y="56681"/>
                  </a:lnTo>
                  <a:lnTo>
                    <a:pt x="12339" y="56681"/>
                  </a:lnTo>
                  <a:lnTo>
                    <a:pt x="12339" y="62771"/>
                  </a:lnTo>
                  <a:lnTo>
                    <a:pt x="14233" y="62771"/>
                  </a:lnTo>
                  <a:lnTo>
                    <a:pt x="14233" y="56681"/>
                  </a:lnTo>
                  <a:lnTo>
                    <a:pt x="16398" y="56681"/>
                  </a:lnTo>
                  <a:lnTo>
                    <a:pt x="16398" y="62771"/>
                  </a:lnTo>
                  <a:lnTo>
                    <a:pt x="18292" y="62771"/>
                  </a:lnTo>
                  <a:lnTo>
                    <a:pt x="18292" y="55403"/>
                  </a:lnTo>
                  <a:lnTo>
                    <a:pt x="18201" y="55403"/>
                  </a:lnTo>
                  <a:lnTo>
                    <a:pt x="18201" y="19620"/>
                  </a:lnTo>
                  <a:lnTo>
                    <a:pt x="18201" y="18115"/>
                  </a:lnTo>
                  <a:lnTo>
                    <a:pt x="18201" y="6"/>
                  </a:lnTo>
                  <a:cubicBezTo>
                    <a:pt x="18201" y="6"/>
                    <a:pt x="18089" y="1"/>
                    <a:pt x="17881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433608" y="2342886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92" y="8895"/>
                  </a:lnTo>
                  <a:lnTo>
                    <a:pt x="18292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433608" y="2077180"/>
              <a:ext cx="282261" cy="137265"/>
            </a:xfrm>
            <a:custGeom>
              <a:avLst/>
              <a:gdLst/>
              <a:ahLst/>
              <a:cxnLst/>
              <a:rect l="l" t="t" r="r" b="b"/>
              <a:pathLst>
                <a:path w="18293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92" y="8896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433608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1780" y="0"/>
                  </a:moveTo>
                  <a:cubicBezTo>
                    <a:pt x="776" y="2259"/>
                    <a:pt x="92" y="5042"/>
                    <a:pt x="1" y="8463"/>
                  </a:cubicBezTo>
                  <a:lnTo>
                    <a:pt x="1" y="8895"/>
                  </a:lnTo>
                  <a:lnTo>
                    <a:pt x="18201" y="8895"/>
                  </a:lnTo>
                  <a:lnTo>
                    <a:pt x="18201" y="8463"/>
                  </a:lnTo>
                  <a:lnTo>
                    <a:pt x="18201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714451" y="1663306"/>
              <a:ext cx="117901" cy="279437"/>
            </a:xfrm>
            <a:custGeom>
              <a:avLst/>
              <a:gdLst/>
              <a:ahLst/>
              <a:cxnLst/>
              <a:rect l="l" t="t" r="r" b="b"/>
              <a:pathLst>
                <a:path w="7641" h="18110" extrusionOk="0">
                  <a:moveTo>
                    <a:pt x="1" y="1"/>
                  </a:moveTo>
                  <a:lnTo>
                    <a:pt x="1" y="18110"/>
                  </a:lnTo>
                  <a:lnTo>
                    <a:pt x="7640" y="18110"/>
                  </a:lnTo>
                  <a:lnTo>
                    <a:pt x="7640" y="1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33053" y="1662242"/>
              <a:ext cx="235446" cy="280502"/>
            </a:xfrm>
            <a:custGeom>
              <a:avLst/>
              <a:gdLst/>
              <a:ahLst/>
              <a:cxnLst/>
              <a:rect l="l" t="t" r="r" b="b"/>
              <a:pathLst>
                <a:path w="15259" h="18179" extrusionOk="0">
                  <a:moveTo>
                    <a:pt x="0" y="0"/>
                  </a:moveTo>
                  <a:lnTo>
                    <a:pt x="0" y="18109"/>
                  </a:lnTo>
                  <a:lnTo>
                    <a:pt x="7618" y="18109"/>
                  </a:lnTo>
                  <a:lnTo>
                    <a:pt x="7618" y="18179"/>
                  </a:lnTo>
                  <a:lnTo>
                    <a:pt x="15259" y="18179"/>
                  </a:lnTo>
                  <a:lnTo>
                    <a:pt x="15259" y="70"/>
                  </a:lnTo>
                  <a:lnTo>
                    <a:pt x="7641" y="70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1061462" y="1663229"/>
              <a:ext cx="281891" cy="968557"/>
            </a:xfrm>
            <a:custGeom>
              <a:avLst/>
              <a:gdLst/>
              <a:ahLst/>
              <a:cxnLst/>
              <a:rect l="l" t="t" r="r" b="b"/>
              <a:pathLst>
                <a:path w="18269" h="62771" extrusionOk="0">
                  <a:moveTo>
                    <a:pt x="388" y="1"/>
                  </a:moveTo>
                  <a:cubicBezTo>
                    <a:pt x="181" y="1"/>
                    <a:pt x="68" y="6"/>
                    <a:pt x="68" y="6"/>
                  </a:cubicBezTo>
                  <a:lnTo>
                    <a:pt x="68" y="18115"/>
                  </a:lnTo>
                  <a:lnTo>
                    <a:pt x="68" y="19620"/>
                  </a:lnTo>
                  <a:lnTo>
                    <a:pt x="68" y="55403"/>
                  </a:lnTo>
                  <a:lnTo>
                    <a:pt x="1" y="55403"/>
                  </a:lnTo>
                  <a:lnTo>
                    <a:pt x="1" y="62771"/>
                  </a:lnTo>
                  <a:lnTo>
                    <a:pt x="1893" y="62771"/>
                  </a:lnTo>
                  <a:lnTo>
                    <a:pt x="1893" y="56681"/>
                  </a:lnTo>
                  <a:lnTo>
                    <a:pt x="4037" y="56681"/>
                  </a:lnTo>
                  <a:lnTo>
                    <a:pt x="4037" y="62771"/>
                  </a:lnTo>
                  <a:lnTo>
                    <a:pt x="5931" y="62771"/>
                  </a:lnTo>
                  <a:lnTo>
                    <a:pt x="5931" y="56681"/>
                  </a:lnTo>
                  <a:lnTo>
                    <a:pt x="8188" y="56681"/>
                  </a:lnTo>
                  <a:lnTo>
                    <a:pt x="8188" y="62771"/>
                  </a:lnTo>
                  <a:lnTo>
                    <a:pt x="10081" y="62771"/>
                  </a:lnTo>
                  <a:lnTo>
                    <a:pt x="10081" y="56681"/>
                  </a:lnTo>
                  <a:lnTo>
                    <a:pt x="12156" y="56681"/>
                  </a:lnTo>
                  <a:lnTo>
                    <a:pt x="12156" y="62771"/>
                  </a:lnTo>
                  <a:lnTo>
                    <a:pt x="14050" y="62771"/>
                  </a:lnTo>
                  <a:lnTo>
                    <a:pt x="14050" y="56681"/>
                  </a:lnTo>
                  <a:lnTo>
                    <a:pt x="16376" y="56681"/>
                  </a:lnTo>
                  <a:lnTo>
                    <a:pt x="16376" y="62771"/>
                  </a:lnTo>
                  <a:lnTo>
                    <a:pt x="18268" y="62771"/>
                  </a:lnTo>
                  <a:lnTo>
                    <a:pt x="18268" y="56681"/>
                  </a:lnTo>
                  <a:lnTo>
                    <a:pt x="18268" y="55403"/>
                  </a:lnTo>
                  <a:lnTo>
                    <a:pt x="18268" y="18115"/>
                  </a:lnTo>
                  <a:cubicBezTo>
                    <a:pt x="17765" y="696"/>
                    <a:pt x="2777" y="1"/>
                    <a:pt x="388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1061462" y="2342886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0"/>
                  </a:moveTo>
                  <a:lnTo>
                    <a:pt x="1" y="8895"/>
                  </a:lnTo>
                  <a:lnTo>
                    <a:pt x="18268" y="8895"/>
                  </a:lnTo>
                  <a:lnTo>
                    <a:pt x="18268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1061462" y="2077180"/>
              <a:ext cx="281891" cy="137265"/>
            </a:xfrm>
            <a:custGeom>
              <a:avLst/>
              <a:gdLst/>
              <a:ahLst/>
              <a:cxnLst/>
              <a:rect l="l" t="t" r="r" b="b"/>
              <a:pathLst>
                <a:path w="18269" h="8896" extrusionOk="0">
                  <a:moveTo>
                    <a:pt x="1" y="1"/>
                  </a:moveTo>
                  <a:lnTo>
                    <a:pt x="1" y="8896"/>
                  </a:lnTo>
                  <a:lnTo>
                    <a:pt x="18268" y="8896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1062512" y="1812169"/>
              <a:ext cx="280841" cy="137265"/>
            </a:xfrm>
            <a:custGeom>
              <a:avLst/>
              <a:gdLst/>
              <a:ahLst/>
              <a:cxnLst/>
              <a:rect l="l" t="t" r="r" b="b"/>
              <a:pathLst>
                <a:path w="18201" h="8896" extrusionOk="0">
                  <a:moveTo>
                    <a:pt x="0" y="0"/>
                  </a:moveTo>
                  <a:lnTo>
                    <a:pt x="0" y="8463"/>
                  </a:lnTo>
                  <a:lnTo>
                    <a:pt x="0" y="8895"/>
                  </a:lnTo>
                  <a:lnTo>
                    <a:pt x="18200" y="8895"/>
                  </a:lnTo>
                  <a:lnTo>
                    <a:pt x="18200" y="8463"/>
                  </a:lnTo>
                  <a:cubicBezTo>
                    <a:pt x="18109" y="5042"/>
                    <a:pt x="17449" y="2259"/>
                    <a:pt x="16421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28"/>
          <p:cNvGrpSpPr/>
          <p:nvPr/>
        </p:nvGrpSpPr>
        <p:grpSpPr>
          <a:xfrm>
            <a:off x="-2705408" y="1969421"/>
            <a:ext cx="972742" cy="997490"/>
            <a:chOff x="8377075" y="4241380"/>
            <a:chExt cx="440015" cy="451189"/>
          </a:xfrm>
        </p:grpSpPr>
        <p:sp>
          <p:nvSpPr>
            <p:cNvPr id="221" name="Google Shape;221;p28"/>
            <p:cNvSpPr/>
            <p:nvPr/>
          </p:nvSpPr>
          <p:spPr>
            <a:xfrm>
              <a:off x="8377075" y="4241380"/>
              <a:ext cx="440015" cy="141003"/>
            </a:xfrm>
            <a:custGeom>
              <a:avLst/>
              <a:gdLst/>
              <a:ahLst/>
              <a:cxnLst/>
              <a:rect l="l" t="t" r="r" b="b"/>
              <a:pathLst>
                <a:path w="57182" h="18324" extrusionOk="0">
                  <a:moveTo>
                    <a:pt x="52626" y="4409"/>
                  </a:moveTo>
                  <a:cubicBezTo>
                    <a:pt x="51708" y="9802"/>
                    <a:pt x="47004" y="13932"/>
                    <a:pt x="41350" y="13932"/>
                  </a:cubicBezTo>
                  <a:lnTo>
                    <a:pt x="15832" y="13932"/>
                  </a:lnTo>
                  <a:cubicBezTo>
                    <a:pt x="10178" y="13932"/>
                    <a:pt x="5474" y="9802"/>
                    <a:pt x="4556" y="4409"/>
                  </a:cubicBezTo>
                  <a:close/>
                  <a:moveTo>
                    <a:pt x="0" y="1"/>
                  </a:moveTo>
                  <a:lnTo>
                    <a:pt x="0" y="2492"/>
                  </a:lnTo>
                  <a:cubicBezTo>
                    <a:pt x="0" y="11244"/>
                    <a:pt x="7097" y="18324"/>
                    <a:pt x="15832" y="18324"/>
                  </a:cubicBezTo>
                  <a:lnTo>
                    <a:pt x="41350" y="18324"/>
                  </a:lnTo>
                  <a:cubicBezTo>
                    <a:pt x="50085" y="18324"/>
                    <a:pt x="57182" y="11244"/>
                    <a:pt x="57182" y="2492"/>
                  </a:cubicBezTo>
                  <a:lnTo>
                    <a:pt x="57182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8568865" y="4404920"/>
              <a:ext cx="56374" cy="141003"/>
            </a:xfrm>
            <a:custGeom>
              <a:avLst/>
              <a:gdLst/>
              <a:ahLst/>
              <a:cxnLst/>
              <a:rect l="l" t="t" r="r" b="b"/>
              <a:pathLst>
                <a:path w="7326" h="18324" extrusionOk="0">
                  <a:moveTo>
                    <a:pt x="0" y="1"/>
                  </a:moveTo>
                  <a:lnTo>
                    <a:pt x="0" y="18324"/>
                  </a:lnTo>
                  <a:lnTo>
                    <a:pt x="7325" y="18324"/>
                  </a:lnTo>
                  <a:lnTo>
                    <a:pt x="7325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8526618" y="4534675"/>
              <a:ext cx="141003" cy="56374"/>
            </a:xfrm>
            <a:custGeom>
              <a:avLst/>
              <a:gdLst/>
              <a:ahLst/>
              <a:cxnLst/>
              <a:rect l="l" t="t" r="r" b="b"/>
              <a:pathLst>
                <a:path w="18324" h="7326" extrusionOk="0">
                  <a:moveTo>
                    <a:pt x="0" y="1"/>
                  </a:moveTo>
                  <a:lnTo>
                    <a:pt x="0" y="7326"/>
                  </a:lnTo>
                  <a:lnTo>
                    <a:pt x="18323" y="7326"/>
                  </a:lnTo>
                  <a:lnTo>
                    <a:pt x="18323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8461683" y="4241380"/>
              <a:ext cx="270772" cy="225625"/>
            </a:xfrm>
            <a:custGeom>
              <a:avLst/>
              <a:gdLst/>
              <a:ahLst/>
              <a:cxnLst/>
              <a:rect l="l" t="t" r="r" b="b"/>
              <a:pathLst>
                <a:path w="35188" h="29321" extrusionOk="0">
                  <a:moveTo>
                    <a:pt x="1" y="1"/>
                  </a:moveTo>
                  <a:lnTo>
                    <a:pt x="1" y="11735"/>
                  </a:lnTo>
                  <a:cubicBezTo>
                    <a:pt x="1" y="21453"/>
                    <a:pt x="7883" y="29320"/>
                    <a:pt x="17602" y="29320"/>
                  </a:cubicBezTo>
                  <a:cubicBezTo>
                    <a:pt x="27305" y="29320"/>
                    <a:pt x="35187" y="21453"/>
                    <a:pt x="35187" y="11735"/>
                  </a:cubicBezTo>
                  <a:lnTo>
                    <a:pt x="35187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484249" y="4579823"/>
              <a:ext cx="225633" cy="112747"/>
            </a:xfrm>
            <a:custGeom>
              <a:avLst/>
              <a:gdLst/>
              <a:ahLst/>
              <a:cxnLst/>
              <a:rect l="l" t="t" r="r" b="b"/>
              <a:pathLst>
                <a:path w="29322" h="14652" extrusionOk="0">
                  <a:moveTo>
                    <a:pt x="1" y="0"/>
                  </a:moveTo>
                  <a:lnTo>
                    <a:pt x="1" y="14652"/>
                  </a:lnTo>
                  <a:lnTo>
                    <a:pt x="29321" y="14652"/>
                  </a:lnTo>
                  <a:lnTo>
                    <a:pt x="29321" y="0"/>
                  </a:lnTo>
                  <a:close/>
                </a:path>
              </a:pathLst>
            </a:custGeom>
            <a:solidFill>
              <a:srgbClr val="8A4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-2276555" y="3624079"/>
            <a:ext cx="1138058" cy="1620284"/>
            <a:chOff x="5622725" y="819225"/>
            <a:chExt cx="2684100" cy="3821425"/>
          </a:xfrm>
        </p:grpSpPr>
        <p:sp>
          <p:nvSpPr>
            <p:cNvPr id="259" name="Google Shape;259;p28"/>
            <p:cNvSpPr/>
            <p:nvPr/>
          </p:nvSpPr>
          <p:spPr>
            <a:xfrm>
              <a:off x="6201774" y="819225"/>
              <a:ext cx="717083" cy="570691"/>
            </a:xfrm>
            <a:custGeom>
              <a:avLst/>
              <a:gdLst/>
              <a:ahLst/>
              <a:cxnLst/>
              <a:rect l="l" t="t" r="r" b="b"/>
              <a:pathLst>
                <a:path w="24727" h="19679" extrusionOk="0">
                  <a:moveTo>
                    <a:pt x="19690" y="0"/>
                  </a:moveTo>
                  <a:cubicBezTo>
                    <a:pt x="19196" y="0"/>
                    <a:pt x="18699" y="65"/>
                    <a:pt x="18217" y="189"/>
                  </a:cubicBezTo>
                  <a:cubicBezTo>
                    <a:pt x="16990" y="501"/>
                    <a:pt x="15898" y="1191"/>
                    <a:pt x="14962" y="2038"/>
                  </a:cubicBezTo>
                  <a:cubicBezTo>
                    <a:pt x="14136" y="2796"/>
                    <a:pt x="13446" y="3688"/>
                    <a:pt x="12509" y="4291"/>
                  </a:cubicBezTo>
                  <a:cubicBezTo>
                    <a:pt x="10658" y="5495"/>
                    <a:pt x="8273" y="5272"/>
                    <a:pt x="6110" y="5695"/>
                  </a:cubicBezTo>
                  <a:cubicBezTo>
                    <a:pt x="4305" y="6051"/>
                    <a:pt x="2542" y="6966"/>
                    <a:pt x="1428" y="8438"/>
                  </a:cubicBezTo>
                  <a:cubicBezTo>
                    <a:pt x="336" y="9931"/>
                    <a:pt x="1" y="12050"/>
                    <a:pt x="892" y="13655"/>
                  </a:cubicBezTo>
                  <a:cubicBezTo>
                    <a:pt x="158" y="14948"/>
                    <a:pt x="536" y="16842"/>
                    <a:pt x="1517" y="17957"/>
                  </a:cubicBezTo>
                  <a:cubicBezTo>
                    <a:pt x="2476" y="19072"/>
                    <a:pt x="3969" y="19630"/>
                    <a:pt x="5441" y="19674"/>
                  </a:cubicBezTo>
                  <a:cubicBezTo>
                    <a:pt x="5521" y="19677"/>
                    <a:pt x="5601" y="19678"/>
                    <a:pt x="5681" y="19678"/>
                  </a:cubicBezTo>
                  <a:cubicBezTo>
                    <a:pt x="6314" y="19678"/>
                    <a:pt x="6943" y="19597"/>
                    <a:pt x="7536" y="19339"/>
                  </a:cubicBezTo>
                  <a:cubicBezTo>
                    <a:pt x="8607" y="18893"/>
                    <a:pt x="9388" y="17912"/>
                    <a:pt x="9923" y="16887"/>
                  </a:cubicBezTo>
                  <a:cubicBezTo>
                    <a:pt x="10658" y="17556"/>
                    <a:pt x="11505" y="17980"/>
                    <a:pt x="12509" y="18091"/>
                  </a:cubicBezTo>
                  <a:cubicBezTo>
                    <a:pt x="12634" y="18102"/>
                    <a:pt x="12759" y="18107"/>
                    <a:pt x="12884" y="18107"/>
                  </a:cubicBezTo>
                  <a:cubicBezTo>
                    <a:pt x="13767" y="18107"/>
                    <a:pt x="14654" y="17829"/>
                    <a:pt x="15318" y="17243"/>
                  </a:cubicBezTo>
                  <a:cubicBezTo>
                    <a:pt x="15898" y="16732"/>
                    <a:pt x="16299" y="16018"/>
                    <a:pt x="16612" y="15305"/>
                  </a:cubicBezTo>
                  <a:cubicBezTo>
                    <a:pt x="17658" y="12874"/>
                    <a:pt x="18015" y="10198"/>
                    <a:pt x="18306" y="7567"/>
                  </a:cubicBezTo>
                  <a:cubicBezTo>
                    <a:pt x="18484" y="6030"/>
                    <a:pt x="18684" y="4401"/>
                    <a:pt x="19554" y="3132"/>
                  </a:cubicBezTo>
                  <a:cubicBezTo>
                    <a:pt x="19977" y="2552"/>
                    <a:pt x="20557" y="2038"/>
                    <a:pt x="21270" y="1949"/>
                  </a:cubicBezTo>
                  <a:cubicBezTo>
                    <a:pt x="21340" y="1941"/>
                    <a:pt x="21409" y="1936"/>
                    <a:pt x="21479" y="1936"/>
                  </a:cubicBezTo>
                  <a:cubicBezTo>
                    <a:pt x="22140" y="1936"/>
                    <a:pt x="22771" y="2307"/>
                    <a:pt x="23255" y="2752"/>
                  </a:cubicBezTo>
                  <a:cubicBezTo>
                    <a:pt x="23791" y="3265"/>
                    <a:pt x="24213" y="3911"/>
                    <a:pt x="24727" y="4446"/>
                  </a:cubicBezTo>
                  <a:lnTo>
                    <a:pt x="24525" y="2730"/>
                  </a:lnTo>
                  <a:cubicBezTo>
                    <a:pt x="23791" y="1838"/>
                    <a:pt x="22965" y="968"/>
                    <a:pt x="21895" y="477"/>
                  </a:cubicBezTo>
                  <a:cubicBezTo>
                    <a:pt x="21206" y="153"/>
                    <a:pt x="20451" y="0"/>
                    <a:pt x="196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622725" y="4150750"/>
              <a:ext cx="2684100" cy="4899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869036" y="879603"/>
              <a:ext cx="80881" cy="80446"/>
            </a:xfrm>
            <a:custGeom>
              <a:avLst/>
              <a:gdLst/>
              <a:ahLst/>
              <a:cxnLst/>
              <a:rect l="l" t="t" r="r" b="b"/>
              <a:pathLst>
                <a:path w="2789" h="2774" extrusionOk="0">
                  <a:moveTo>
                    <a:pt x="1599" y="0"/>
                  </a:moveTo>
                  <a:cubicBezTo>
                    <a:pt x="1360" y="0"/>
                    <a:pt x="1120" y="62"/>
                    <a:pt x="915" y="179"/>
                  </a:cubicBezTo>
                  <a:cubicBezTo>
                    <a:pt x="336" y="514"/>
                    <a:pt x="0" y="1249"/>
                    <a:pt x="223" y="1897"/>
                  </a:cubicBezTo>
                  <a:cubicBezTo>
                    <a:pt x="389" y="2410"/>
                    <a:pt x="916" y="2773"/>
                    <a:pt x="1459" y="2773"/>
                  </a:cubicBezTo>
                  <a:cubicBezTo>
                    <a:pt x="1575" y="2773"/>
                    <a:pt x="1693" y="2756"/>
                    <a:pt x="1807" y="2721"/>
                  </a:cubicBezTo>
                  <a:cubicBezTo>
                    <a:pt x="2453" y="2498"/>
                    <a:pt x="2788" y="1740"/>
                    <a:pt x="2765" y="1071"/>
                  </a:cubicBezTo>
                  <a:lnTo>
                    <a:pt x="2765" y="1071"/>
                  </a:lnTo>
                  <a:lnTo>
                    <a:pt x="2721" y="1288"/>
                  </a:lnTo>
                  <a:lnTo>
                    <a:pt x="2721" y="1288"/>
                  </a:lnTo>
                  <a:cubicBezTo>
                    <a:pt x="2787" y="956"/>
                    <a:pt x="2674" y="558"/>
                    <a:pt x="2431" y="313"/>
                  </a:cubicBezTo>
                  <a:cubicBezTo>
                    <a:pt x="2206" y="101"/>
                    <a:pt x="1904" y="0"/>
                    <a:pt x="1599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854797" y="861014"/>
              <a:ext cx="417716" cy="306994"/>
            </a:xfrm>
            <a:custGeom>
              <a:avLst/>
              <a:gdLst/>
              <a:ahLst/>
              <a:cxnLst/>
              <a:rect l="l" t="t" r="r" b="b"/>
              <a:pathLst>
                <a:path w="14404" h="10586" extrusionOk="0">
                  <a:moveTo>
                    <a:pt x="7093" y="1"/>
                  </a:moveTo>
                  <a:cubicBezTo>
                    <a:pt x="3405" y="1"/>
                    <a:pt x="325" y="2879"/>
                    <a:pt x="69" y="6595"/>
                  </a:cubicBezTo>
                  <a:cubicBezTo>
                    <a:pt x="1" y="7732"/>
                    <a:pt x="45" y="9137"/>
                    <a:pt x="247" y="10585"/>
                  </a:cubicBezTo>
                  <a:cubicBezTo>
                    <a:pt x="916" y="10029"/>
                    <a:pt x="1472" y="9360"/>
                    <a:pt x="1897" y="8602"/>
                  </a:cubicBezTo>
                  <a:cubicBezTo>
                    <a:pt x="2633" y="7303"/>
                    <a:pt x="2969" y="5772"/>
                    <a:pt x="2845" y="4277"/>
                  </a:cubicBezTo>
                  <a:lnTo>
                    <a:pt x="2845" y="4277"/>
                  </a:lnTo>
                  <a:cubicBezTo>
                    <a:pt x="2887" y="4605"/>
                    <a:pt x="3010" y="4918"/>
                    <a:pt x="3167" y="5213"/>
                  </a:cubicBezTo>
                  <a:cubicBezTo>
                    <a:pt x="3211" y="5279"/>
                    <a:pt x="3279" y="5368"/>
                    <a:pt x="3368" y="5391"/>
                  </a:cubicBezTo>
                  <a:cubicBezTo>
                    <a:pt x="3377" y="5393"/>
                    <a:pt x="3386" y="5393"/>
                    <a:pt x="3394" y="5393"/>
                  </a:cubicBezTo>
                  <a:cubicBezTo>
                    <a:pt x="3558" y="5393"/>
                    <a:pt x="3659" y="5204"/>
                    <a:pt x="3702" y="5035"/>
                  </a:cubicBezTo>
                  <a:cubicBezTo>
                    <a:pt x="3833" y="4487"/>
                    <a:pt x="3815" y="3898"/>
                    <a:pt x="3666" y="3370"/>
                  </a:cubicBezTo>
                  <a:lnTo>
                    <a:pt x="3666" y="3370"/>
                  </a:lnTo>
                  <a:cubicBezTo>
                    <a:pt x="3889" y="4139"/>
                    <a:pt x="4221" y="4887"/>
                    <a:pt x="4661" y="5570"/>
                  </a:cubicBezTo>
                  <a:cubicBezTo>
                    <a:pt x="4773" y="5718"/>
                    <a:pt x="4929" y="5881"/>
                    <a:pt x="5094" y="5881"/>
                  </a:cubicBezTo>
                  <a:cubicBezTo>
                    <a:pt x="5128" y="5881"/>
                    <a:pt x="5162" y="5874"/>
                    <a:pt x="5197" y="5859"/>
                  </a:cubicBezTo>
                  <a:cubicBezTo>
                    <a:pt x="5396" y="5793"/>
                    <a:pt x="5396" y="5525"/>
                    <a:pt x="5375" y="5302"/>
                  </a:cubicBezTo>
                  <a:cubicBezTo>
                    <a:pt x="5352" y="5012"/>
                    <a:pt x="5375" y="4744"/>
                    <a:pt x="5352" y="4455"/>
                  </a:cubicBezTo>
                  <a:lnTo>
                    <a:pt x="5352" y="4455"/>
                  </a:lnTo>
                  <a:cubicBezTo>
                    <a:pt x="6267" y="5770"/>
                    <a:pt x="7649" y="6751"/>
                    <a:pt x="9120" y="7375"/>
                  </a:cubicBezTo>
                  <a:cubicBezTo>
                    <a:pt x="10613" y="8022"/>
                    <a:pt x="12219" y="8334"/>
                    <a:pt x="13824" y="8468"/>
                  </a:cubicBezTo>
                  <a:cubicBezTo>
                    <a:pt x="13913" y="8490"/>
                    <a:pt x="13981" y="8490"/>
                    <a:pt x="14070" y="8490"/>
                  </a:cubicBezTo>
                  <a:cubicBezTo>
                    <a:pt x="14115" y="8156"/>
                    <a:pt x="14136" y="7821"/>
                    <a:pt x="14159" y="7509"/>
                  </a:cubicBezTo>
                  <a:cubicBezTo>
                    <a:pt x="14404" y="3629"/>
                    <a:pt x="11461" y="264"/>
                    <a:pt x="7581" y="17"/>
                  </a:cubicBezTo>
                  <a:cubicBezTo>
                    <a:pt x="7417" y="6"/>
                    <a:pt x="7255" y="1"/>
                    <a:pt x="70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861931" y="957874"/>
              <a:ext cx="400925" cy="427808"/>
            </a:xfrm>
            <a:custGeom>
              <a:avLst/>
              <a:gdLst/>
              <a:ahLst/>
              <a:cxnLst/>
              <a:rect l="l" t="t" r="r" b="b"/>
              <a:pathLst>
                <a:path w="13825" h="14752" extrusionOk="0">
                  <a:moveTo>
                    <a:pt x="3411" y="0"/>
                  </a:moveTo>
                  <a:lnTo>
                    <a:pt x="3411" y="0"/>
                  </a:lnTo>
                  <a:cubicBezTo>
                    <a:pt x="3414" y="10"/>
                    <a:pt x="3417" y="20"/>
                    <a:pt x="3420" y="30"/>
                  </a:cubicBezTo>
                  <a:lnTo>
                    <a:pt x="3420" y="30"/>
                  </a:lnTo>
                  <a:cubicBezTo>
                    <a:pt x="3417" y="20"/>
                    <a:pt x="3414" y="10"/>
                    <a:pt x="3411" y="0"/>
                  </a:cubicBezTo>
                  <a:close/>
                  <a:moveTo>
                    <a:pt x="2587" y="803"/>
                  </a:moveTo>
                  <a:lnTo>
                    <a:pt x="2587" y="803"/>
                  </a:lnTo>
                  <a:cubicBezTo>
                    <a:pt x="2590" y="848"/>
                    <a:pt x="2594" y="892"/>
                    <a:pt x="2599" y="937"/>
                  </a:cubicBezTo>
                  <a:lnTo>
                    <a:pt x="2599" y="937"/>
                  </a:lnTo>
                  <a:cubicBezTo>
                    <a:pt x="2596" y="892"/>
                    <a:pt x="2592" y="848"/>
                    <a:pt x="2587" y="803"/>
                  </a:cubicBezTo>
                  <a:close/>
                  <a:moveTo>
                    <a:pt x="3420" y="30"/>
                  </a:moveTo>
                  <a:cubicBezTo>
                    <a:pt x="3569" y="558"/>
                    <a:pt x="3587" y="1147"/>
                    <a:pt x="3456" y="1695"/>
                  </a:cubicBezTo>
                  <a:cubicBezTo>
                    <a:pt x="3413" y="1864"/>
                    <a:pt x="3312" y="2053"/>
                    <a:pt x="3148" y="2053"/>
                  </a:cubicBezTo>
                  <a:cubicBezTo>
                    <a:pt x="3140" y="2053"/>
                    <a:pt x="3131" y="2053"/>
                    <a:pt x="3122" y="2051"/>
                  </a:cubicBezTo>
                  <a:cubicBezTo>
                    <a:pt x="3033" y="2028"/>
                    <a:pt x="2965" y="1939"/>
                    <a:pt x="2921" y="1873"/>
                  </a:cubicBezTo>
                  <a:cubicBezTo>
                    <a:pt x="2764" y="1578"/>
                    <a:pt x="2641" y="1265"/>
                    <a:pt x="2599" y="937"/>
                  </a:cubicBezTo>
                  <a:lnTo>
                    <a:pt x="2599" y="937"/>
                  </a:lnTo>
                  <a:cubicBezTo>
                    <a:pt x="2723" y="2432"/>
                    <a:pt x="2387" y="3963"/>
                    <a:pt x="1651" y="5262"/>
                  </a:cubicBezTo>
                  <a:cubicBezTo>
                    <a:pt x="1226" y="6020"/>
                    <a:pt x="670" y="6689"/>
                    <a:pt x="1" y="7245"/>
                  </a:cubicBezTo>
                  <a:cubicBezTo>
                    <a:pt x="557" y="10768"/>
                    <a:pt x="2207" y="14448"/>
                    <a:pt x="6154" y="14737"/>
                  </a:cubicBezTo>
                  <a:cubicBezTo>
                    <a:pt x="6302" y="14747"/>
                    <a:pt x="6447" y="14752"/>
                    <a:pt x="6590" y="14752"/>
                  </a:cubicBezTo>
                  <a:cubicBezTo>
                    <a:pt x="11399" y="14752"/>
                    <a:pt x="13348" y="9026"/>
                    <a:pt x="13824" y="5150"/>
                  </a:cubicBezTo>
                  <a:cubicBezTo>
                    <a:pt x="13735" y="5150"/>
                    <a:pt x="13667" y="5150"/>
                    <a:pt x="13578" y="5128"/>
                  </a:cubicBezTo>
                  <a:cubicBezTo>
                    <a:pt x="11973" y="4994"/>
                    <a:pt x="10367" y="4682"/>
                    <a:pt x="8874" y="4035"/>
                  </a:cubicBezTo>
                  <a:cubicBezTo>
                    <a:pt x="7403" y="3411"/>
                    <a:pt x="6021" y="2430"/>
                    <a:pt x="5106" y="1115"/>
                  </a:cubicBezTo>
                  <a:lnTo>
                    <a:pt x="5106" y="1115"/>
                  </a:lnTo>
                  <a:cubicBezTo>
                    <a:pt x="5129" y="1404"/>
                    <a:pt x="5106" y="1672"/>
                    <a:pt x="5129" y="1962"/>
                  </a:cubicBezTo>
                  <a:cubicBezTo>
                    <a:pt x="5150" y="2185"/>
                    <a:pt x="5150" y="2453"/>
                    <a:pt x="4951" y="2519"/>
                  </a:cubicBezTo>
                  <a:cubicBezTo>
                    <a:pt x="4916" y="2534"/>
                    <a:pt x="4882" y="2541"/>
                    <a:pt x="4848" y="2541"/>
                  </a:cubicBezTo>
                  <a:cubicBezTo>
                    <a:pt x="4683" y="2541"/>
                    <a:pt x="4527" y="2378"/>
                    <a:pt x="4415" y="2230"/>
                  </a:cubicBezTo>
                  <a:cubicBezTo>
                    <a:pt x="3975" y="1547"/>
                    <a:pt x="3643" y="799"/>
                    <a:pt x="3420" y="3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808252" y="1076078"/>
              <a:ext cx="103472" cy="135372"/>
            </a:xfrm>
            <a:custGeom>
              <a:avLst/>
              <a:gdLst/>
              <a:ahLst/>
              <a:cxnLst/>
              <a:rect l="l" t="t" r="r" b="b"/>
              <a:pathLst>
                <a:path w="3568" h="4668" extrusionOk="0">
                  <a:moveTo>
                    <a:pt x="1808" y="0"/>
                  </a:moveTo>
                  <a:cubicBezTo>
                    <a:pt x="1778" y="0"/>
                    <a:pt x="1748" y="1"/>
                    <a:pt x="1718" y="3"/>
                  </a:cubicBezTo>
                  <a:cubicBezTo>
                    <a:pt x="737" y="48"/>
                    <a:pt x="1" y="1141"/>
                    <a:pt x="45" y="2435"/>
                  </a:cubicBezTo>
                  <a:cubicBezTo>
                    <a:pt x="68" y="3687"/>
                    <a:pt x="842" y="4667"/>
                    <a:pt x="1762" y="4667"/>
                  </a:cubicBezTo>
                  <a:cubicBezTo>
                    <a:pt x="1792" y="4667"/>
                    <a:pt x="1822" y="4666"/>
                    <a:pt x="1852" y="4664"/>
                  </a:cubicBezTo>
                  <a:cubicBezTo>
                    <a:pt x="2833" y="4619"/>
                    <a:pt x="3568" y="3526"/>
                    <a:pt x="3523" y="2233"/>
                  </a:cubicBezTo>
                  <a:cubicBezTo>
                    <a:pt x="3503" y="980"/>
                    <a:pt x="2727" y="0"/>
                    <a:pt x="1808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6826348" y="1096901"/>
              <a:ext cx="65975" cy="97643"/>
            </a:xfrm>
            <a:custGeom>
              <a:avLst/>
              <a:gdLst/>
              <a:ahLst/>
              <a:cxnLst/>
              <a:rect l="l" t="t" r="r" b="b"/>
              <a:pathLst>
                <a:path w="2275" h="3367" extrusionOk="0">
                  <a:moveTo>
                    <a:pt x="943" y="1"/>
                  </a:moveTo>
                  <a:cubicBezTo>
                    <a:pt x="811" y="1"/>
                    <a:pt x="680" y="28"/>
                    <a:pt x="559" y="88"/>
                  </a:cubicBezTo>
                  <a:cubicBezTo>
                    <a:pt x="268" y="222"/>
                    <a:pt x="45" y="489"/>
                    <a:pt x="1" y="802"/>
                  </a:cubicBezTo>
                  <a:cubicBezTo>
                    <a:pt x="135" y="534"/>
                    <a:pt x="381" y="334"/>
                    <a:pt x="625" y="266"/>
                  </a:cubicBezTo>
                  <a:cubicBezTo>
                    <a:pt x="686" y="251"/>
                    <a:pt x="747" y="244"/>
                    <a:pt x="807" y="244"/>
                  </a:cubicBezTo>
                  <a:cubicBezTo>
                    <a:pt x="1011" y="244"/>
                    <a:pt x="1206" y="325"/>
                    <a:pt x="1362" y="445"/>
                  </a:cubicBezTo>
                  <a:cubicBezTo>
                    <a:pt x="1721" y="710"/>
                    <a:pt x="1871" y="1168"/>
                    <a:pt x="1854" y="1615"/>
                  </a:cubicBezTo>
                  <a:lnTo>
                    <a:pt x="1854" y="1615"/>
                  </a:lnTo>
                  <a:cubicBezTo>
                    <a:pt x="1741" y="1581"/>
                    <a:pt x="1623" y="1559"/>
                    <a:pt x="1503" y="1559"/>
                  </a:cubicBezTo>
                  <a:cubicBezTo>
                    <a:pt x="1434" y="1559"/>
                    <a:pt x="1364" y="1566"/>
                    <a:pt x="1294" y="1583"/>
                  </a:cubicBezTo>
                  <a:cubicBezTo>
                    <a:pt x="982" y="1672"/>
                    <a:pt x="759" y="1916"/>
                    <a:pt x="714" y="2228"/>
                  </a:cubicBezTo>
                  <a:cubicBezTo>
                    <a:pt x="693" y="2362"/>
                    <a:pt x="714" y="2519"/>
                    <a:pt x="782" y="2653"/>
                  </a:cubicBezTo>
                  <a:cubicBezTo>
                    <a:pt x="848" y="2764"/>
                    <a:pt x="916" y="2876"/>
                    <a:pt x="1005" y="2965"/>
                  </a:cubicBezTo>
                  <a:cubicBezTo>
                    <a:pt x="1183" y="3143"/>
                    <a:pt x="1406" y="3299"/>
                    <a:pt x="1629" y="3366"/>
                  </a:cubicBezTo>
                  <a:cubicBezTo>
                    <a:pt x="1428" y="3209"/>
                    <a:pt x="1273" y="3054"/>
                    <a:pt x="1139" y="2853"/>
                  </a:cubicBezTo>
                  <a:cubicBezTo>
                    <a:pt x="1026" y="2653"/>
                    <a:pt x="937" y="2430"/>
                    <a:pt x="982" y="2273"/>
                  </a:cubicBezTo>
                  <a:cubicBezTo>
                    <a:pt x="1050" y="2118"/>
                    <a:pt x="1205" y="1961"/>
                    <a:pt x="1383" y="1939"/>
                  </a:cubicBezTo>
                  <a:cubicBezTo>
                    <a:pt x="1423" y="1930"/>
                    <a:pt x="1463" y="1925"/>
                    <a:pt x="1504" y="1925"/>
                  </a:cubicBezTo>
                  <a:cubicBezTo>
                    <a:pt x="1649" y="1925"/>
                    <a:pt x="1802" y="1981"/>
                    <a:pt x="1941" y="2050"/>
                  </a:cubicBezTo>
                  <a:lnTo>
                    <a:pt x="2164" y="2184"/>
                  </a:lnTo>
                  <a:lnTo>
                    <a:pt x="2209" y="1916"/>
                  </a:lnTo>
                  <a:cubicBezTo>
                    <a:pt x="2275" y="1604"/>
                    <a:pt x="2254" y="1271"/>
                    <a:pt x="2141" y="958"/>
                  </a:cubicBezTo>
                  <a:cubicBezTo>
                    <a:pt x="2052" y="646"/>
                    <a:pt x="1829" y="356"/>
                    <a:pt x="1540" y="177"/>
                  </a:cubicBezTo>
                  <a:cubicBezTo>
                    <a:pt x="1362" y="68"/>
                    <a:pt x="1151" y="1"/>
                    <a:pt x="9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6743611" y="3973822"/>
              <a:ext cx="658880" cy="634752"/>
            </a:xfrm>
            <a:custGeom>
              <a:avLst/>
              <a:gdLst/>
              <a:ahLst/>
              <a:cxnLst/>
              <a:rect l="l" t="t" r="r" b="b"/>
              <a:pathLst>
                <a:path w="22720" h="21888" extrusionOk="0">
                  <a:moveTo>
                    <a:pt x="11352" y="1"/>
                  </a:moveTo>
                  <a:cubicBezTo>
                    <a:pt x="5682" y="1"/>
                    <a:pt x="871" y="4366"/>
                    <a:pt x="446" y="10130"/>
                  </a:cubicBezTo>
                  <a:cubicBezTo>
                    <a:pt x="0" y="16150"/>
                    <a:pt x="4504" y="21390"/>
                    <a:pt x="10547" y="21857"/>
                  </a:cubicBezTo>
                  <a:cubicBezTo>
                    <a:pt x="10821" y="21878"/>
                    <a:pt x="11094" y="21888"/>
                    <a:pt x="11364" y="21888"/>
                  </a:cubicBezTo>
                  <a:cubicBezTo>
                    <a:pt x="17034" y="21888"/>
                    <a:pt x="21826" y="17504"/>
                    <a:pt x="22274" y="11759"/>
                  </a:cubicBezTo>
                  <a:cubicBezTo>
                    <a:pt x="22720" y="5739"/>
                    <a:pt x="18193" y="477"/>
                    <a:pt x="12173" y="31"/>
                  </a:cubicBezTo>
                  <a:cubicBezTo>
                    <a:pt x="11898" y="11"/>
                    <a:pt x="11624" y="1"/>
                    <a:pt x="11352" y="1"/>
                  </a:cubicBezTo>
                  <a:close/>
                </a:path>
              </a:pathLst>
            </a:custGeom>
            <a:solidFill>
              <a:srgbClr val="E8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043616" y="4290850"/>
              <a:ext cx="34916" cy="316854"/>
            </a:xfrm>
            <a:custGeom>
              <a:avLst/>
              <a:gdLst/>
              <a:ahLst/>
              <a:cxnLst/>
              <a:rect l="l" t="t" r="r" b="b"/>
              <a:pathLst>
                <a:path w="1204" h="10926" extrusionOk="0">
                  <a:moveTo>
                    <a:pt x="826" y="1"/>
                  </a:moveTo>
                  <a:lnTo>
                    <a:pt x="0" y="10904"/>
                  </a:lnTo>
                  <a:cubicBezTo>
                    <a:pt x="68" y="10904"/>
                    <a:pt x="134" y="10904"/>
                    <a:pt x="202" y="10925"/>
                  </a:cubicBezTo>
                  <a:lnTo>
                    <a:pt x="380" y="10925"/>
                  </a:lnTo>
                  <a:lnTo>
                    <a:pt x="1204" y="24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70761" y="4285688"/>
              <a:ext cx="302615" cy="118987"/>
            </a:xfrm>
            <a:custGeom>
              <a:avLst/>
              <a:gdLst/>
              <a:ahLst/>
              <a:cxnLst/>
              <a:rect l="l" t="t" r="r" b="b"/>
              <a:pathLst>
                <a:path w="10435" h="4103" extrusionOk="0">
                  <a:moveTo>
                    <a:pt x="134" y="0"/>
                  </a:moveTo>
                  <a:lnTo>
                    <a:pt x="0" y="357"/>
                  </a:lnTo>
                  <a:lnTo>
                    <a:pt x="10301" y="4103"/>
                  </a:lnTo>
                  <a:cubicBezTo>
                    <a:pt x="10345" y="3969"/>
                    <a:pt x="10390" y="3858"/>
                    <a:pt x="10435" y="3746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761069" y="4285688"/>
              <a:ext cx="316854" cy="74414"/>
            </a:xfrm>
            <a:custGeom>
              <a:avLst/>
              <a:gdLst/>
              <a:ahLst/>
              <a:cxnLst/>
              <a:rect l="l" t="t" r="r" b="b"/>
              <a:pathLst>
                <a:path w="10926" h="2566" extrusionOk="0">
                  <a:moveTo>
                    <a:pt x="10858" y="0"/>
                  </a:moveTo>
                  <a:lnTo>
                    <a:pt x="1" y="2185"/>
                  </a:lnTo>
                  <a:cubicBezTo>
                    <a:pt x="22" y="2319"/>
                    <a:pt x="46" y="2453"/>
                    <a:pt x="67" y="2565"/>
                  </a:cubicBezTo>
                  <a:lnTo>
                    <a:pt x="10926" y="380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072733" y="4036114"/>
              <a:ext cx="197867" cy="258651"/>
            </a:xfrm>
            <a:custGeom>
              <a:avLst/>
              <a:gdLst/>
              <a:ahLst/>
              <a:cxnLst/>
              <a:rect l="l" t="t" r="r" b="b"/>
              <a:pathLst>
                <a:path w="6823" h="8919" extrusionOk="0">
                  <a:moveTo>
                    <a:pt x="6510" y="1"/>
                  </a:moveTo>
                  <a:lnTo>
                    <a:pt x="0" y="8696"/>
                  </a:lnTo>
                  <a:lnTo>
                    <a:pt x="312" y="8919"/>
                  </a:lnTo>
                  <a:lnTo>
                    <a:pt x="6823" y="247"/>
                  </a:lnTo>
                  <a:cubicBezTo>
                    <a:pt x="6733" y="158"/>
                    <a:pt x="6621" y="90"/>
                    <a:pt x="65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915581" y="4010246"/>
              <a:ext cx="159761" cy="283214"/>
            </a:xfrm>
            <a:custGeom>
              <a:avLst/>
              <a:gdLst/>
              <a:ahLst/>
              <a:cxnLst/>
              <a:rect l="l" t="t" r="r" b="b"/>
              <a:pathLst>
                <a:path w="5509" h="9766" extrusionOk="0">
                  <a:moveTo>
                    <a:pt x="336" y="1"/>
                  </a:moveTo>
                  <a:cubicBezTo>
                    <a:pt x="224" y="69"/>
                    <a:pt x="113" y="113"/>
                    <a:pt x="1" y="179"/>
                  </a:cubicBezTo>
                  <a:lnTo>
                    <a:pt x="5173" y="9766"/>
                  </a:lnTo>
                  <a:lnTo>
                    <a:pt x="5508" y="958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6914305" y="4006360"/>
              <a:ext cx="356294" cy="36917"/>
            </a:xfrm>
            <a:custGeom>
              <a:avLst/>
              <a:gdLst/>
              <a:ahLst/>
              <a:cxnLst/>
              <a:rect l="l" t="t" r="r" b="b"/>
              <a:pathLst>
                <a:path w="12286" h="1273" extrusionOk="0">
                  <a:moveTo>
                    <a:pt x="647" y="1"/>
                  </a:moveTo>
                  <a:cubicBezTo>
                    <a:pt x="425" y="113"/>
                    <a:pt x="223" y="224"/>
                    <a:pt x="0" y="336"/>
                  </a:cubicBezTo>
                  <a:lnTo>
                    <a:pt x="12286" y="1273"/>
                  </a:lnTo>
                  <a:cubicBezTo>
                    <a:pt x="12107" y="1116"/>
                    <a:pt x="11906" y="982"/>
                    <a:pt x="11706" y="827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256970" y="4036781"/>
              <a:ext cx="125454" cy="343331"/>
            </a:xfrm>
            <a:custGeom>
              <a:avLst/>
              <a:gdLst/>
              <a:ahLst/>
              <a:cxnLst/>
              <a:rect l="l" t="t" r="r" b="b"/>
              <a:pathLst>
                <a:path w="4326" h="11839" extrusionOk="0">
                  <a:moveTo>
                    <a:pt x="202" y="1"/>
                  </a:moveTo>
                  <a:lnTo>
                    <a:pt x="0" y="67"/>
                  </a:lnTo>
                  <a:lnTo>
                    <a:pt x="4171" y="11839"/>
                  </a:lnTo>
                  <a:cubicBezTo>
                    <a:pt x="4215" y="11616"/>
                    <a:pt x="4281" y="11393"/>
                    <a:pt x="4326" y="11170"/>
                  </a:cubicBezTo>
                  <a:lnTo>
                    <a:pt x="470" y="20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101182" y="4410505"/>
              <a:ext cx="246326" cy="196591"/>
            </a:xfrm>
            <a:custGeom>
              <a:avLst/>
              <a:gdLst/>
              <a:ahLst/>
              <a:cxnLst/>
              <a:rect l="l" t="t" r="r" b="b"/>
              <a:pathLst>
                <a:path w="8494" h="6779" extrusionOk="0">
                  <a:moveTo>
                    <a:pt x="8249" y="0"/>
                  </a:moveTo>
                  <a:lnTo>
                    <a:pt x="0" y="6778"/>
                  </a:lnTo>
                  <a:cubicBezTo>
                    <a:pt x="245" y="6755"/>
                    <a:pt x="468" y="6733"/>
                    <a:pt x="714" y="6689"/>
                  </a:cubicBezTo>
                  <a:lnTo>
                    <a:pt x="8494" y="289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757212" y="4010913"/>
              <a:ext cx="174580" cy="326540"/>
            </a:xfrm>
            <a:custGeom>
              <a:avLst/>
              <a:gdLst/>
              <a:ahLst/>
              <a:cxnLst/>
              <a:rect l="l" t="t" r="r" b="b"/>
              <a:pathLst>
                <a:path w="6020" h="11260" extrusionOk="0">
                  <a:moveTo>
                    <a:pt x="5774" y="1"/>
                  </a:moveTo>
                  <a:cubicBezTo>
                    <a:pt x="5729" y="22"/>
                    <a:pt x="5663" y="46"/>
                    <a:pt x="5595" y="90"/>
                  </a:cubicBezTo>
                  <a:lnTo>
                    <a:pt x="0" y="10613"/>
                  </a:lnTo>
                  <a:cubicBezTo>
                    <a:pt x="0" y="10836"/>
                    <a:pt x="45" y="11036"/>
                    <a:pt x="66" y="11259"/>
                  </a:cubicBezTo>
                  <a:lnTo>
                    <a:pt x="89" y="11259"/>
                  </a:lnTo>
                  <a:lnTo>
                    <a:pt x="6020" y="112"/>
                  </a:lnTo>
                  <a:lnTo>
                    <a:pt x="57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84965" y="4369122"/>
              <a:ext cx="216659" cy="231507"/>
            </a:xfrm>
            <a:custGeom>
              <a:avLst/>
              <a:gdLst/>
              <a:ahLst/>
              <a:cxnLst/>
              <a:rect l="l" t="t" r="r" b="b"/>
              <a:pathLst>
                <a:path w="7471" h="7983" extrusionOk="0">
                  <a:moveTo>
                    <a:pt x="292" y="0"/>
                  </a:moveTo>
                  <a:lnTo>
                    <a:pt x="1" y="268"/>
                  </a:lnTo>
                  <a:lnTo>
                    <a:pt x="6779" y="7781"/>
                  </a:lnTo>
                  <a:cubicBezTo>
                    <a:pt x="7002" y="7848"/>
                    <a:pt x="7248" y="7914"/>
                    <a:pt x="7471" y="798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960212" y="4177692"/>
              <a:ext cx="231507" cy="222691"/>
            </a:xfrm>
            <a:custGeom>
              <a:avLst/>
              <a:gdLst/>
              <a:ahLst/>
              <a:cxnLst/>
              <a:rect l="l" t="t" r="r" b="b"/>
              <a:pathLst>
                <a:path w="7983" h="7679" extrusionOk="0">
                  <a:moveTo>
                    <a:pt x="2386" y="1"/>
                  </a:moveTo>
                  <a:cubicBezTo>
                    <a:pt x="2062" y="1"/>
                    <a:pt x="1689" y="239"/>
                    <a:pt x="1562" y="537"/>
                  </a:cubicBezTo>
                  <a:lnTo>
                    <a:pt x="135" y="4037"/>
                  </a:lnTo>
                  <a:cubicBezTo>
                    <a:pt x="1" y="4372"/>
                    <a:pt x="111" y="4818"/>
                    <a:pt x="379" y="5041"/>
                  </a:cubicBezTo>
                  <a:lnTo>
                    <a:pt x="3256" y="7493"/>
                  </a:lnTo>
                  <a:cubicBezTo>
                    <a:pt x="3404" y="7617"/>
                    <a:pt x="3614" y="7679"/>
                    <a:pt x="3821" y="7679"/>
                  </a:cubicBezTo>
                  <a:cubicBezTo>
                    <a:pt x="3987" y="7679"/>
                    <a:pt x="4152" y="7639"/>
                    <a:pt x="4282" y="7559"/>
                  </a:cubicBezTo>
                  <a:lnTo>
                    <a:pt x="7513" y="5576"/>
                  </a:lnTo>
                  <a:cubicBezTo>
                    <a:pt x="7804" y="5397"/>
                    <a:pt x="7983" y="4973"/>
                    <a:pt x="7893" y="4616"/>
                  </a:cubicBezTo>
                  <a:lnTo>
                    <a:pt x="7002" y="938"/>
                  </a:lnTo>
                  <a:cubicBezTo>
                    <a:pt x="6912" y="603"/>
                    <a:pt x="6556" y="314"/>
                    <a:pt x="6220" y="291"/>
                  </a:cubicBezTo>
                  <a:lnTo>
                    <a:pt x="2430" y="2"/>
                  </a:lnTo>
                  <a:cubicBezTo>
                    <a:pt x="2416" y="1"/>
                    <a:pt x="2401" y="1"/>
                    <a:pt x="2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247284" y="4264489"/>
              <a:ext cx="142912" cy="213672"/>
            </a:xfrm>
            <a:custGeom>
              <a:avLst/>
              <a:gdLst/>
              <a:ahLst/>
              <a:cxnLst/>
              <a:rect l="l" t="t" r="r" b="b"/>
              <a:pathLst>
                <a:path w="4928" h="7368" extrusionOk="0">
                  <a:moveTo>
                    <a:pt x="3544" y="1"/>
                  </a:moveTo>
                  <a:cubicBezTo>
                    <a:pt x="3345" y="1"/>
                    <a:pt x="3118" y="95"/>
                    <a:pt x="2965" y="264"/>
                  </a:cubicBezTo>
                  <a:lnTo>
                    <a:pt x="379" y="2916"/>
                  </a:lnTo>
                  <a:cubicBezTo>
                    <a:pt x="135" y="3163"/>
                    <a:pt x="1" y="3585"/>
                    <a:pt x="67" y="3876"/>
                  </a:cubicBezTo>
                  <a:lnTo>
                    <a:pt x="893" y="6953"/>
                  </a:lnTo>
                  <a:cubicBezTo>
                    <a:pt x="949" y="7201"/>
                    <a:pt x="1172" y="7368"/>
                    <a:pt x="1417" y="7368"/>
                  </a:cubicBezTo>
                  <a:cubicBezTo>
                    <a:pt x="1457" y="7368"/>
                    <a:pt x="1498" y="7363"/>
                    <a:pt x="1538" y="7354"/>
                  </a:cubicBezTo>
                  <a:lnTo>
                    <a:pt x="3099" y="6974"/>
                  </a:lnTo>
                  <a:cubicBezTo>
                    <a:pt x="4103" y="5458"/>
                    <a:pt x="4749" y="3674"/>
                    <a:pt x="4906" y="1736"/>
                  </a:cubicBezTo>
                  <a:cubicBezTo>
                    <a:pt x="4927" y="1400"/>
                    <a:pt x="4927" y="1067"/>
                    <a:pt x="4927" y="755"/>
                  </a:cubicBezTo>
                  <a:lnTo>
                    <a:pt x="3791" y="63"/>
                  </a:lnTo>
                  <a:cubicBezTo>
                    <a:pt x="3721" y="21"/>
                    <a:pt x="3635" y="1"/>
                    <a:pt x="3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178090" y="4000589"/>
              <a:ext cx="149408" cy="130616"/>
            </a:xfrm>
            <a:custGeom>
              <a:avLst/>
              <a:gdLst/>
              <a:ahLst/>
              <a:cxnLst/>
              <a:rect l="l" t="t" r="r" b="b"/>
              <a:pathLst>
                <a:path w="5152" h="4504" extrusionOk="0">
                  <a:moveTo>
                    <a:pt x="915" y="0"/>
                  </a:moveTo>
                  <a:lnTo>
                    <a:pt x="380" y="357"/>
                  </a:lnTo>
                  <a:cubicBezTo>
                    <a:pt x="134" y="512"/>
                    <a:pt x="0" y="869"/>
                    <a:pt x="45" y="1136"/>
                  </a:cubicBezTo>
                  <a:lnTo>
                    <a:pt x="625" y="4013"/>
                  </a:lnTo>
                  <a:cubicBezTo>
                    <a:pt x="669" y="4281"/>
                    <a:pt x="937" y="4481"/>
                    <a:pt x="1204" y="4481"/>
                  </a:cubicBezTo>
                  <a:lnTo>
                    <a:pt x="4147" y="4504"/>
                  </a:lnTo>
                  <a:cubicBezTo>
                    <a:pt x="4415" y="4504"/>
                    <a:pt x="4727" y="4281"/>
                    <a:pt x="4839" y="4035"/>
                  </a:cubicBezTo>
                  <a:lnTo>
                    <a:pt x="5152" y="3277"/>
                  </a:lnTo>
                  <a:cubicBezTo>
                    <a:pt x="4058" y="1873"/>
                    <a:pt x="2587" y="735"/>
                    <a:pt x="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865817" y="3983102"/>
              <a:ext cx="159703" cy="130065"/>
            </a:xfrm>
            <a:custGeom>
              <a:avLst/>
              <a:gdLst/>
              <a:ahLst/>
              <a:cxnLst/>
              <a:rect l="l" t="t" r="r" b="b"/>
              <a:pathLst>
                <a:path w="5507" h="4485" extrusionOk="0">
                  <a:moveTo>
                    <a:pt x="4660" y="0"/>
                  </a:moveTo>
                  <a:cubicBezTo>
                    <a:pt x="2899" y="446"/>
                    <a:pt x="1315" y="1293"/>
                    <a:pt x="1" y="2476"/>
                  </a:cubicBezTo>
                  <a:lnTo>
                    <a:pt x="245" y="3478"/>
                  </a:lnTo>
                  <a:cubicBezTo>
                    <a:pt x="334" y="3769"/>
                    <a:pt x="602" y="4013"/>
                    <a:pt x="869" y="4058"/>
                  </a:cubicBezTo>
                  <a:lnTo>
                    <a:pt x="3768" y="4483"/>
                  </a:lnTo>
                  <a:cubicBezTo>
                    <a:pt x="3784" y="4484"/>
                    <a:pt x="3801" y="4485"/>
                    <a:pt x="3817" y="4485"/>
                  </a:cubicBezTo>
                  <a:cubicBezTo>
                    <a:pt x="4070" y="4485"/>
                    <a:pt x="4332" y="4332"/>
                    <a:pt x="4415" y="4081"/>
                  </a:cubicBezTo>
                  <a:lnTo>
                    <a:pt x="5418" y="1338"/>
                  </a:lnTo>
                  <a:cubicBezTo>
                    <a:pt x="5507" y="1071"/>
                    <a:pt x="5418" y="714"/>
                    <a:pt x="5218" y="514"/>
                  </a:cubicBezTo>
                  <a:lnTo>
                    <a:pt x="4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757212" y="4223570"/>
              <a:ext cx="139664" cy="220400"/>
            </a:xfrm>
            <a:custGeom>
              <a:avLst/>
              <a:gdLst/>
              <a:ahLst/>
              <a:cxnLst/>
              <a:rect l="l" t="t" r="r" b="b"/>
              <a:pathLst>
                <a:path w="4816" h="7600" extrusionOk="0">
                  <a:moveTo>
                    <a:pt x="1726" y="0"/>
                  </a:moveTo>
                  <a:cubicBezTo>
                    <a:pt x="1674" y="0"/>
                    <a:pt x="1625" y="8"/>
                    <a:pt x="1582" y="25"/>
                  </a:cubicBezTo>
                  <a:lnTo>
                    <a:pt x="245" y="582"/>
                  </a:lnTo>
                  <a:cubicBezTo>
                    <a:pt x="200" y="873"/>
                    <a:pt x="155" y="1185"/>
                    <a:pt x="134" y="1518"/>
                  </a:cubicBezTo>
                  <a:cubicBezTo>
                    <a:pt x="0" y="3436"/>
                    <a:pt x="357" y="5264"/>
                    <a:pt x="1115" y="6914"/>
                  </a:cubicBezTo>
                  <a:lnTo>
                    <a:pt x="2720" y="7561"/>
                  </a:lnTo>
                  <a:cubicBezTo>
                    <a:pt x="2784" y="7588"/>
                    <a:pt x="2852" y="7600"/>
                    <a:pt x="2920" y="7600"/>
                  </a:cubicBezTo>
                  <a:cubicBezTo>
                    <a:pt x="3135" y="7600"/>
                    <a:pt x="3348" y="7474"/>
                    <a:pt x="3434" y="7270"/>
                  </a:cubicBezTo>
                  <a:lnTo>
                    <a:pt x="4682" y="4351"/>
                  </a:lnTo>
                  <a:cubicBezTo>
                    <a:pt x="4816" y="4083"/>
                    <a:pt x="4748" y="3637"/>
                    <a:pt x="4525" y="3370"/>
                  </a:cubicBezTo>
                  <a:lnTo>
                    <a:pt x="2363" y="359"/>
                  </a:lnTo>
                  <a:cubicBezTo>
                    <a:pt x="2219" y="143"/>
                    <a:pt x="1944" y="0"/>
                    <a:pt x="1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936954" y="4486630"/>
              <a:ext cx="231478" cy="121858"/>
            </a:xfrm>
            <a:custGeom>
              <a:avLst/>
              <a:gdLst/>
              <a:ahLst/>
              <a:cxnLst/>
              <a:rect l="l" t="t" r="r" b="b"/>
              <a:pathLst>
                <a:path w="7982" h="4202" extrusionOk="0">
                  <a:moveTo>
                    <a:pt x="4084" y="1"/>
                  </a:moveTo>
                  <a:cubicBezTo>
                    <a:pt x="3933" y="1"/>
                    <a:pt x="3784" y="31"/>
                    <a:pt x="3657" y="95"/>
                  </a:cubicBezTo>
                  <a:lnTo>
                    <a:pt x="468" y="1767"/>
                  </a:lnTo>
                  <a:cubicBezTo>
                    <a:pt x="179" y="1924"/>
                    <a:pt x="0" y="2280"/>
                    <a:pt x="89" y="2569"/>
                  </a:cubicBezTo>
                  <a:lnTo>
                    <a:pt x="289" y="3283"/>
                  </a:lnTo>
                  <a:cubicBezTo>
                    <a:pt x="1404" y="3752"/>
                    <a:pt x="2608" y="4064"/>
                    <a:pt x="3880" y="4174"/>
                  </a:cubicBezTo>
                  <a:cubicBezTo>
                    <a:pt x="4139" y="4193"/>
                    <a:pt x="4396" y="4202"/>
                    <a:pt x="4652" y="4202"/>
                  </a:cubicBezTo>
                  <a:cubicBezTo>
                    <a:pt x="5648" y="4202"/>
                    <a:pt x="6613" y="4066"/>
                    <a:pt x="7536" y="3818"/>
                  </a:cubicBezTo>
                  <a:lnTo>
                    <a:pt x="7848" y="3149"/>
                  </a:lnTo>
                  <a:cubicBezTo>
                    <a:pt x="7982" y="2881"/>
                    <a:pt x="7870" y="2503"/>
                    <a:pt x="7602" y="2302"/>
                  </a:cubicBezTo>
                  <a:lnTo>
                    <a:pt x="4682" y="185"/>
                  </a:lnTo>
                  <a:cubicBezTo>
                    <a:pt x="4524" y="65"/>
                    <a:pt x="4303" y="1"/>
                    <a:pt x="40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7591282" y="4254658"/>
              <a:ext cx="496567" cy="188210"/>
            </a:xfrm>
            <a:custGeom>
              <a:avLst/>
              <a:gdLst/>
              <a:ahLst/>
              <a:cxnLst/>
              <a:rect l="l" t="t" r="r" b="b"/>
              <a:pathLst>
                <a:path w="17123" h="6490" extrusionOk="0">
                  <a:moveTo>
                    <a:pt x="4347" y="0"/>
                  </a:moveTo>
                  <a:lnTo>
                    <a:pt x="0" y="580"/>
                  </a:lnTo>
                  <a:lnTo>
                    <a:pt x="735" y="5396"/>
                  </a:lnTo>
                  <a:cubicBezTo>
                    <a:pt x="735" y="5396"/>
                    <a:pt x="8936" y="6489"/>
                    <a:pt x="13554" y="6489"/>
                  </a:cubicBezTo>
                  <a:cubicBezTo>
                    <a:pt x="15260" y="6489"/>
                    <a:pt x="16477" y="6340"/>
                    <a:pt x="16609" y="5931"/>
                  </a:cubicBezTo>
                  <a:cubicBezTo>
                    <a:pt x="17123" y="4438"/>
                    <a:pt x="4347" y="0"/>
                    <a:pt x="4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047900" y="4254658"/>
              <a:ext cx="496596" cy="188210"/>
            </a:xfrm>
            <a:custGeom>
              <a:avLst/>
              <a:gdLst/>
              <a:ahLst/>
              <a:cxnLst/>
              <a:rect l="l" t="t" r="r" b="b"/>
              <a:pathLst>
                <a:path w="17124" h="6490" extrusionOk="0">
                  <a:moveTo>
                    <a:pt x="12776" y="0"/>
                  </a:moveTo>
                  <a:cubicBezTo>
                    <a:pt x="12776" y="0"/>
                    <a:pt x="0" y="4438"/>
                    <a:pt x="514" y="5931"/>
                  </a:cubicBezTo>
                  <a:cubicBezTo>
                    <a:pt x="646" y="6340"/>
                    <a:pt x="1863" y="6489"/>
                    <a:pt x="3570" y="6489"/>
                  </a:cubicBezTo>
                  <a:cubicBezTo>
                    <a:pt x="8187" y="6489"/>
                    <a:pt x="16388" y="5396"/>
                    <a:pt x="16388" y="5396"/>
                  </a:cubicBezTo>
                  <a:lnTo>
                    <a:pt x="17123" y="580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418405" y="2960241"/>
              <a:ext cx="487548" cy="1311235"/>
            </a:xfrm>
            <a:custGeom>
              <a:avLst/>
              <a:gdLst/>
              <a:ahLst/>
              <a:cxnLst/>
              <a:rect l="l" t="t" r="r" b="b"/>
              <a:pathLst>
                <a:path w="16812" h="45215" extrusionOk="0">
                  <a:moveTo>
                    <a:pt x="3901" y="0"/>
                  </a:moveTo>
                  <a:cubicBezTo>
                    <a:pt x="1561" y="15384"/>
                    <a:pt x="0" y="44635"/>
                    <a:pt x="0" y="44635"/>
                  </a:cubicBezTo>
                  <a:lnTo>
                    <a:pt x="4347" y="45215"/>
                  </a:lnTo>
                  <a:lnTo>
                    <a:pt x="16811" y="2988"/>
                  </a:lnTo>
                  <a:lnTo>
                    <a:pt x="16811" y="2988"/>
                  </a:lnTo>
                  <a:cubicBezTo>
                    <a:pt x="16553" y="2996"/>
                    <a:pt x="16295" y="3000"/>
                    <a:pt x="16037" y="3000"/>
                  </a:cubicBezTo>
                  <a:cubicBezTo>
                    <a:pt x="11833" y="3000"/>
                    <a:pt x="7620" y="1975"/>
                    <a:pt x="3901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531534" y="2213490"/>
              <a:ext cx="967266" cy="833750"/>
            </a:xfrm>
            <a:custGeom>
              <a:avLst/>
              <a:gdLst/>
              <a:ahLst/>
              <a:cxnLst/>
              <a:rect l="l" t="t" r="r" b="b"/>
              <a:pathLst>
                <a:path w="33354" h="28750" extrusionOk="0">
                  <a:moveTo>
                    <a:pt x="25485" y="0"/>
                  </a:moveTo>
                  <a:lnTo>
                    <a:pt x="6332" y="536"/>
                  </a:lnTo>
                  <a:cubicBezTo>
                    <a:pt x="6332" y="536"/>
                    <a:pt x="3746" y="7848"/>
                    <a:pt x="847" y="21047"/>
                  </a:cubicBezTo>
                  <a:cubicBezTo>
                    <a:pt x="535" y="22406"/>
                    <a:pt x="268" y="23990"/>
                    <a:pt x="0" y="25750"/>
                  </a:cubicBezTo>
                  <a:cubicBezTo>
                    <a:pt x="3719" y="27725"/>
                    <a:pt x="7932" y="28750"/>
                    <a:pt x="12136" y="28750"/>
                  </a:cubicBezTo>
                  <a:cubicBezTo>
                    <a:pt x="12394" y="28750"/>
                    <a:pt x="12652" y="28746"/>
                    <a:pt x="12910" y="28738"/>
                  </a:cubicBezTo>
                  <a:lnTo>
                    <a:pt x="16365" y="17145"/>
                  </a:lnTo>
                  <a:lnTo>
                    <a:pt x="20446" y="28003"/>
                  </a:lnTo>
                  <a:cubicBezTo>
                    <a:pt x="24816" y="27891"/>
                    <a:pt x="29186" y="27133"/>
                    <a:pt x="33354" y="25774"/>
                  </a:cubicBezTo>
                  <a:cubicBezTo>
                    <a:pt x="33309" y="25551"/>
                    <a:pt x="33243" y="25328"/>
                    <a:pt x="33199" y="25126"/>
                  </a:cubicBezTo>
                  <a:cubicBezTo>
                    <a:pt x="28850" y="5976"/>
                    <a:pt x="25485" y="0"/>
                    <a:pt x="25485" y="0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7124440" y="2960908"/>
              <a:ext cx="592905" cy="1310568"/>
            </a:xfrm>
            <a:custGeom>
              <a:avLst/>
              <a:gdLst/>
              <a:ahLst/>
              <a:cxnLst/>
              <a:rect l="l" t="t" r="r" b="b"/>
              <a:pathLst>
                <a:path w="20445" h="45192" extrusionOk="0">
                  <a:moveTo>
                    <a:pt x="12909" y="1"/>
                  </a:moveTo>
                  <a:cubicBezTo>
                    <a:pt x="8741" y="1360"/>
                    <a:pt x="4371" y="2118"/>
                    <a:pt x="1" y="2230"/>
                  </a:cubicBezTo>
                  <a:lnTo>
                    <a:pt x="16098" y="45192"/>
                  </a:lnTo>
                  <a:lnTo>
                    <a:pt x="20445" y="44612"/>
                  </a:lnTo>
                  <a:cubicBezTo>
                    <a:pt x="20445" y="44612"/>
                    <a:pt x="17190" y="19085"/>
                    <a:pt x="12909" y="1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275492" y="2060224"/>
              <a:ext cx="364066" cy="917531"/>
            </a:xfrm>
            <a:custGeom>
              <a:avLst/>
              <a:gdLst/>
              <a:ahLst/>
              <a:cxnLst/>
              <a:rect l="l" t="t" r="r" b="b"/>
              <a:pathLst>
                <a:path w="12554" h="31639" extrusionOk="0">
                  <a:moveTo>
                    <a:pt x="5663" y="1"/>
                  </a:moveTo>
                  <a:cubicBezTo>
                    <a:pt x="5241" y="1674"/>
                    <a:pt x="4839" y="3413"/>
                    <a:pt x="4438" y="5196"/>
                  </a:cubicBezTo>
                  <a:cubicBezTo>
                    <a:pt x="2497" y="14114"/>
                    <a:pt x="0" y="31460"/>
                    <a:pt x="0" y="31460"/>
                  </a:cubicBezTo>
                  <a:lnTo>
                    <a:pt x="2765" y="31638"/>
                  </a:lnTo>
                  <a:cubicBezTo>
                    <a:pt x="2765" y="31638"/>
                    <a:pt x="6689" y="19866"/>
                    <a:pt x="8027" y="15830"/>
                  </a:cubicBezTo>
                  <a:cubicBezTo>
                    <a:pt x="8852" y="13244"/>
                    <a:pt x="11059" y="7046"/>
                    <a:pt x="12553" y="2922"/>
                  </a:cubicBezTo>
                  <a:cubicBezTo>
                    <a:pt x="10101" y="2387"/>
                    <a:pt x="7759" y="1406"/>
                    <a:pt x="5663" y="1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69036" y="1301844"/>
              <a:ext cx="263204" cy="283852"/>
            </a:xfrm>
            <a:custGeom>
              <a:avLst/>
              <a:gdLst/>
              <a:ahLst/>
              <a:cxnLst/>
              <a:rect l="l" t="t" r="r" b="b"/>
              <a:pathLst>
                <a:path w="9076" h="9788" extrusionOk="0">
                  <a:moveTo>
                    <a:pt x="1896" y="0"/>
                  </a:moveTo>
                  <a:cubicBezTo>
                    <a:pt x="1896" y="0"/>
                    <a:pt x="1450" y="4504"/>
                    <a:pt x="1049" y="5039"/>
                  </a:cubicBezTo>
                  <a:cubicBezTo>
                    <a:pt x="981" y="5150"/>
                    <a:pt x="580" y="5351"/>
                    <a:pt x="0" y="5596"/>
                  </a:cubicBezTo>
                  <a:cubicBezTo>
                    <a:pt x="708" y="7143"/>
                    <a:pt x="2359" y="9788"/>
                    <a:pt x="5518" y="9788"/>
                  </a:cubicBezTo>
                  <a:cubicBezTo>
                    <a:pt x="5545" y="9788"/>
                    <a:pt x="5571" y="9787"/>
                    <a:pt x="5597" y="9787"/>
                  </a:cubicBezTo>
                  <a:cubicBezTo>
                    <a:pt x="8540" y="9721"/>
                    <a:pt x="9075" y="7290"/>
                    <a:pt x="9075" y="5596"/>
                  </a:cubicBezTo>
                  <a:cubicBezTo>
                    <a:pt x="8473" y="5440"/>
                    <a:pt x="8005" y="5328"/>
                    <a:pt x="7804" y="5194"/>
                  </a:cubicBezTo>
                  <a:cubicBezTo>
                    <a:pt x="6867" y="4659"/>
                    <a:pt x="7113" y="1160"/>
                    <a:pt x="7113" y="1160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439720" y="1464099"/>
              <a:ext cx="1200049" cy="872871"/>
            </a:xfrm>
            <a:custGeom>
              <a:avLst/>
              <a:gdLst/>
              <a:ahLst/>
              <a:cxnLst/>
              <a:rect l="l" t="t" r="r" b="b"/>
              <a:pathLst>
                <a:path w="41381" h="30099" extrusionOk="0">
                  <a:moveTo>
                    <a:pt x="14804" y="1"/>
                  </a:moveTo>
                  <a:cubicBezTo>
                    <a:pt x="12486" y="1005"/>
                    <a:pt x="7090" y="3100"/>
                    <a:pt x="5307" y="5820"/>
                  </a:cubicBezTo>
                  <a:cubicBezTo>
                    <a:pt x="3502" y="8540"/>
                    <a:pt x="1650" y="13957"/>
                    <a:pt x="0" y="20557"/>
                  </a:cubicBezTo>
                  <a:cubicBezTo>
                    <a:pt x="2096" y="21962"/>
                    <a:pt x="4438" y="22943"/>
                    <a:pt x="6890" y="23478"/>
                  </a:cubicBezTo>
                  <a:cubicBezTo>
                    <a:pt x="7714" y="21136"/>
                    <a:pt x="8339" y="19465"/>
                    <a:pt x="8339" y="19465"/>
                  </a:cubicBezTo>
                  <a:lnTo>
                    <a:pt x="9498" y="26377"/>
                  </a:lnTo>
                  <a:cubicBezTo>
                    <a:pt x="9498" y="26377"/>
                    <a:pt x="12441" y="30099"/>
                    <a:pt x="19040" y="30099"/>
                  </a:cubicBezTo>
                  <a:cubicBezTo>
                    <a:pt x="25640" y="30099"/>
                    <a:pt x="28651" y="25841"/>
                    <a:pt x="28651" y="25841"/>
                  </a:cubicBezTo>
                  <a:lnTo>
                    <a:pt x="28740" y="18684"/>
                  </a:lnTo>
                  <a:cubicBezTo>
                    <a:pt x="28740" y="18684"/>
                    <a:pt x="30256" y="17815"/>
                    <a:pt x="31058" y="16299"/>
                  </a:cubicBezTo>
                  <a:cubicBezTo>
                    <a:pt x="31927" y="14649"/>
                    <a:pt x="31772" y="12955"/>
                    <a:pt x="31772" y="12955"/>
                  </a:cubicBezTo>
                  <a:lnTo>
                    <a:pt x="31772" y="12955"/>
                  </a:lnTo>
                  <a:lnTo>
                    <a:pt x="36074" y="17703"/>
                  </a:lnTo>
                  <a:cubicBezTo>
                    <a:pt x="38104" y="16522"/>
                    <a:pt x="39909" y="14961"/>
                    <a:pt x="41380" y="13133"/>
                  </a:cubicBezTo>
                  <a:cubicBezTo>
                    <a:pt x="38015" y="8651"/>
                    <a:pt x="34246" y="4058"/>
                    <a:pt x="32551" y="2943"/>
                  </a:cubicBezTo>
                  <a:cubicBezTo>
                    <a:pt x="30077" y="1317"/>
                    <a:pt x="25997" y="536"/>
                    <a:pt x="23879" y="1"/>
                  </a:cubicBezTo>
                  <a:cubicBezTo>
                    <a:pt x="23879" y="1695"/>
                    <a:pt x="23344" y="4126"/>
                    <a:pt x="20401" y="4192"/>
                  </a:cubicBezTo>
                  <a:cubicBezTo>
                    <a:pt x="20375" y="4192"/>
                    <a:pt x="20349" y="4193"/>
                    <a:pt x="20322" y="4193"/>
                  </a:cubicBezTo>
                  <a:cubicBezTo>
                    <a:pt x="17163" y="4193"/>
                    <a:pt x="15512" y="1548"/>
                    <a:pt x="14804" y="1"/>
                  </a:cubicBezTo>
                  <a:close/>
                </a:path>
              </a:pathLst>
            </a:custGeom>
            <a:solidFill>
              <a:srgbClr val="8A4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7347479" y="1844957"/>
              <a:ext cx="506311" cy="611668"/>
            </a:xfrm>
            <a:custGeom>
              <a:avLst/>
              <a:gdLst/>
              <a:ahLst/>
              <a:cxnLst/>
              <a:rect l="l" t="t" r="r" b="b"/>
              <a:pathLst>
                <a:path w="17459" h="21092" extrusionOk="0">
                  <a:moveTo>
                    <a:pt x="10078" y="0"/>
                  </a:moveTo>
                  <a:cubicBezTo>
                    <a:pt x="8607" y="1828"/>
                    <a:pt x="6802" y="3389"/>
                    <a:pt x="4772" y="4570"/>
                  </a:cubicBezTo>
                  <a:lnTo>
                    <a:pt x="8853" y="9052"/>
                  </a:lnTo>
                  <a:lnTo>
                    <a:pt x="1" y="17658"/>
                  </a:lnTo>
                  <a:lnTo>
                    <a:pt x="1094" y="21091"/>
                  </a:lnTo>
                  <a:cubicBezTo>
                    <a:pt x="1094" y="21091"/>
                    <a:pt x="17459" y="11995"/>
                    <a:pt x="16210" y="9141"/>
                  </a:cubicBezTo>
                  <a:cubicBezTo>
                    <a:pt x="15631" y="7780"/>
                    <a:pt x="13021" y="3946"/>
                    <a:pt x="10078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179792" y="2962213"/>
              <a:ext cx="194010" cy="273499"/>
            </a:xfrm>
            <a:custGeom>
              <a:avLst/>
              <a:gdLst/>
              <a:ahLst/>
              <a:cxnLst/>
              <a:rect l="l" t="t" r="r" b="b"/>
              <a:pathLst>
                <a:path w="6690" h="9431" extrusionOk="0">
                  <a:moveTo>
                    <a:pt x="5976" y="0"/>
                  </a:moveTo>
                  <a:lnTo>
                    <a:pt x="3279" y="179"/>
                  </a:lnTo>
                  <a:cubicBezTo>
                    <a:pt x="3279" y="179"/>
                    <a:pt x="3324" y="646"/>
                    <a:pt x="2922" y="1315"/>
                  </a:cubicBezTo>
                  <a:cubicBezTo>
                    <a:pt x="2521" y="1984"/>
                    <a:pt x="1" y="6264"/>
                    <a:pt x="447" y="6600"/>
                  </a:cubicBezTo>
                  <a:cubicBezTo>
                    <a:pt x="474" y="6620"/>
                    <a:pt x="504" y="6629"/>
                    <a:pt x="536" y="6629"/>
                  </a:cubicBezTo>
                  <a:cubicBezTo>
                    <a:pt x="1044" y="6629"/>
                    <a:pt x="2185" y="4348"/>
                    <a:pt x="2186" y="4347"/>
                  </a:cubicBezTo>
                  <a:lnTo>
                    <a:pt x="2186" y="4347"/>
                  </a:lnTo>
                  <a:cubicBezTo>
                    <a:pt x="2185" y="4348"/>
                    <a:pt x="604" y="8315"/>
                    <a:pt x="1071" y="8583"/>
                  </a:cubicBezTo>
                  <a:cubicBezTo>
                    <a:pt x="1085" y="8590"/>
                    <a:pt x="1100" y="8594"/>
                    <a:pt x="1116" y="8594"/>
                  </a:cubicBezTo>
                  <a:cubicBezTo>
                    <a:pt x="1626" y="8594"/>
                    <a:pt x="2966" y="4928"/>
                    <a:pt x="2967" y="4927"/>
                  </a:cubicBezTo>
                  <a:lnTo>
                    <a:pt x="2967" y="4927"/>
                  </a:lnTo>
                  <a:cubicBezTo>
                    <a:pt x="2966" y="4928"/>
                    <a:pt x="1606" y="8984"/>
                    <a:pt x="2120" y="9073"/>
                  </a:cubicBezTo>
                  <a:cubicBezTo>
                    <a:pt x="2127" y="9075"/>
                    <a:pt x="2134" y="9076"/>
                    <a:pt x="2141" y="9076"/>
                  </a:cubicBezTo>
                  <a:cubicBezTo>
                    <a:pt x="2666" y="9076"/>
                    <a:pt x="3903" y="5195"/>
                    <a:pt x="3903" y="5194"/>
                  </a:cubicBezTo>
                  <a:lnTo>
                    <a:pt x="3903" y="5194"/>
                  </a:lnTo>
                  <a:cubicBezTo>
                    <a:pt x="3903" y="5195"/>
                    <a:pt x="3086" y="9431"/>
                    <a:pt x="3539" y="9431"/>
                  </a:cubicBezTo>
                  <a:cubicBezTo>
                    <a:pt x="3542" y="9431"/>
                    <a:pt x="3544" y="9430"/>
                    <a:pt x="3546" y="9430"/>
                  </a:cubicBezTo>
                  <a:cubicBezTo>
                    <a:pt x="3992" y="9409"/>
                    <a:pt x="5084" y="5084"/>
                    <a:pt x="5084" y="5084"/>
                  </a:cubicBezTo>
                  <a:cubicBezTo>
                    <a:pt x="5084" y="5084"/>
                    <a:pt x="5307" y="7647"/>
                    <a:pt x="5687" y="7670"/>
                  </a:cubicBezTo>
                  <a:cubicBezTo>
                    <a:pt x="5691" y="7670"/>
                    <a:pt x="5695" y="7670"/>
                    <a:pt x="5699" y="7670"/>
                  </a:cubicBezTo>
                  <a:cubicBezTo>
                    <a:pt x="6046" y="7670"/>
                    <a:pt x="6136" y="6739"/>
                    <a:pt x="6400" y="5306"/>
                  </a:cubicBezTo>
                  <a:cubicBezTo>
                    <a:pt x="6689" y="3880"/>
                    <a:pt x="5976" y="0"/>
                    <a:pt x="5976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206916" y="2327083"/>
              <a:ext cx="181975" cy="175740"/>
            </a:xfrm>
            <a:custGeom>
              <a:avLst/>
              <a:gdLst/>
              <a:ahLst/>
              <a:cxnLst/>
              <a:rect l="l" t="t" r="r" b="b"/>
              <a:pathLst>
                <a:path w="6275" h="6060" extrusionOk="0">
                  <a:moveTo>
                    <a:pt x="3613" y="0"/>
                  </a:moveTo>
                  <a:cubicBezTo>
                    <a:pt x="2470" y="0"/>
                    <a:pt x="1774" y="431"/>
                    <a:pt x="1794" y="742"/>
                  </a:cubicBezTo>
                  <a:cubicBezTo>
                    <a:pt x="1816" y="1122"/>
                    <a:pt x="4381" y="1345"/>
                    <a:pt x="4381" y="1345"/>
                  </a:cubicBezTo>
                  <a:cubicBezTo>
                    <a:pt x="4381" y="1345"/>
                    <a:pt x="55" y="2415"/>
                    <a:pt x="11" y="2883"/>
                  </a:cubicBezTo>
                  <a:cubicBezTo>
                    <a:pt x="1" y="2986"/>
                    <a:pt x="203" y="3027"/>
                    <a:pt x="523" y="3027"/>
                  </a:cubicBezTo>
                  <a:cubicBezTo>
                    <a:pt x="1650" y="3027"/>
                    <a:pt x="4246" y="2526"/>
                    <a:pt x="4247" y="2526"/>
                  </a:cubicBezTo>
                  <a:lnTo>
                    <a:pt x="4247" y="2526"/>
                  </a:lnTo>
                  <a:cubicBezTo>
                    <a:pt x="4246" y="2526"/>
                    <a:pt x="255" y="3798"/>
                    <a:pt x="367" y="4309"/>
                  </a:cubicBezTo>
                  <a:cubicBezTo>
                    <a:pt x="381" y="4385"/>
                    <a:pt x="490" y="4418"/>
                    <a:pt x="665" y="4418"/>
                  </a:cubicBezTo>
                  <a:cubicBezTo>
                    <a:pt x="1616" y="4418"/>
                    <a:pt x="4513" y="3463"/>
                    <a:pt x="4514" y="3462"/>
                  </a:cubicBezTo>
                  <a:lnTo>
                    <a:pt x="4514" y="3462"/>
                  </a:lnTo>
                  <a:cubicBezTo>
                    <a:pt x="4513" y="3463"/>
                    <a:pt x="612" y="4889"/>
                    <a:pt x="858" y="5358"/>
                  </a:cubicBezTo>
                  <a:cubicBezTo>
                    <a:pt x="891" y="5414"/>
                    <a:pt x="983" y="5438"/>
                    <a:pt x="1117" y="5438"/>
                  </a:cubicBezTo>
                  <a:cubicBezTo>
                    <a:pt x="2055" y="5438"/>
                    <a:pt x="5093" y="4244"/>
                    <a:pt x="5094" y="4243"/>
                  </a:cubicBezTo>
                  <a:lnTo>
                    <a:pt x="5094" y="4243"/>
                  </a:lnTo>
                  <a:cubicBezTo>
                    <a:pt x="5093" y="4244"/>
                    <a:pt x="2508" y="5537"/>
                    <a:pt x="2841" y="5983"/>
                  </a:cubicBezTo>
                  <a:cubicBezTo>
                    <a:pt x="2879" y="6032"/>
                    <a:pt x="2997" y="6059"/>
                    <a:pt x="3169" y="6059"/>
                  </a:cubicBezTo>
                  <a:cubicBezTo>
                    <a:pt x="3925" y="6059"/>
                    <a:pt x="5703" y="5528"/>
                    <a:pt x="6030" y="4021"/>
                  </a:cubicBezTo>
                  <a:cubicBezTo>
                    <a:pt x="6275" y="2861"/>
                    <a:pt x="5406" y="163"/>
                    <a:pt x="4134" y="29"/>
                  </a:cubicBezTo>
                  <a:cubicBezTo>
                    <a:pt x="3952" y="9"/>
                    <a:pt x="3778" y="0"/>
                    <a:pt x="3613" y="0"/>
                  </a:cubicBez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6843168" y="1467347"/>
              <a:ext cx="316854" cy="158427"/>
            </a:xfrm>
            <a:custGeom>
              <a:avLst/>
              <a:gdLst/>
              <a:ahLst/>
              <a:cxnLst/>
              <a:rect l="l" t="t" r="r" b="b"/>
              <a:pathLst>
                <a:path w="10926" h="5463" extrusionOk="0">
                  <a:moveTo>
                    <a:pt x="10524" y="1"/>
                  </a:moveTo>
                  <a:cubicBezTo>
                    <a:pt x="10301" y="2186"/>
                    <a:pt x="9632" y="3613"/>
                    <a:pt x="8496" y="4415"/>
                  </a:cubicBezTo>
                  <a:cubicBezTo>
                    <a:pt x="7889" y="4854"/>
                    <a:pt x="7121" y="5073"/>
                    <a:pt x="6313" y="5073"/>
                  </a:cubicBezTo>
                  <a:cubicBezTo>
                    <a:pt x="5397" y="5073"/>
                    <a:pt x="4431" y="4793"/>
                    <a:pt x="3591" y="4237"/>
                  </a:cubicBezTo>
                  <a:cubicBezTo>
                    <a:pt x="2319" y="3411"/>
                    <a:pt x="1272" y="2052"/>
                    <a:pt x="357" y="45"/>
                  </a:cubicBezTo>
                  <a:lnTo>
                    <a:pt x="1" y="224"/>
                  </a:lnTo>
                  <a:cubicBezTo>
                    <a:pt x="916" y="2275"/>
                    <a:pt x="2030" y="3702"/>
                    <a:pt x="3368" y="4571"/>
                  </a:cubicBezTo>
                  <a:cubicBezTo>
                    <a:pt x="4260" y="5173"/>
                    <a:pt x="5307" y="5462"/>
                    <a:pt x="6311" y="5462"/>
                  </a:cubicBezTo>
                  <a:cubicBezTo>
                    <a:pt x="7203" y="5462"/>
                    <a:pt x="8050" y="5239"/>
                    <a:pt x="8740" y="4749"/>
                  </a:cubicBezTo>
                  <a:cubicBezTo>
                    <a:pt x="9967" y="3880"/>
                    <a:pt x="10681" y="2341"/>
                    <a:pt x="10925" y="45"/>
                  </a:cubicBezTo>
                  <a:lnTo>
                    <a:pt x="10524" y="1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66466" y="1818422"/>
              <a:ext cx="157789" cy="148741"/>
            </a:xfrm>
            <a:custGeom>
              <a:avLst/>
              <a:gdLst/>
              <a:ahLst/>
              <a:cxnLst/>
              <a:rect l="l" t="t" r="r" b="b"/>
              <a:pathLst>
                <a:path w="5441" h="5129" extrusionOk="0">
                  <a:moveTo>
                    <a:pt x="5107" y="0"/>
                  </a:moveTo>
                  <a:cubicBezTo>
                    <a:pt x="3680" y="1896"/>
                    <a:pt x="1962" y="3501"/>
                    <a:pt x="0" y="4795"/>
                  </a:cubicBezTo>
                  <a:lnTo>
                    <a:pt x="223" y="5128"/>
                  </a:lnTo>
                  <a:cubicBezTo>
                    <a:pt x="2230" y="3814"/>
                    <a:pt x="3992" y="2164"/>
                    <a:pt x="5440" y="246"/>
                  </a:cubicBezTo>
                  <a:lnTo>
                    <a:pt x="5107" y="0"/>
                  </a:ln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6439720" y="2029861"/>
              <a:ext cx="208887" cy="95062"/>
            </a:xfrm>
            <a:custGeom>
              <a:avLst/>
              <a:gdLst/>
              <a:ahLst/>
              <a:cxnLst/>
              <a:rect l="l" t="t" r="r" b="b"/>
              <a:pathLst>
                <a:path w="7203" h="3278" extrusionOk="0">
                  <a:moveTo>
                    <a:pt x="223" y="1"/>
                  </a:moveTo>
                  <a:lnTo>
                    <a:pt x="0" y="334"/>
                  </a:lnTo>
                  <a:cubicBezTo>
                    <a:pt x="2185" y="1761"/>
                    <a:pt x="4572" y="2742"/>
                    <a:pt x="7113" y="3277"/>
                  </a:cubicBezTo>
                  <a:lnTo>
                    <a:pt x="7203" y="2876"/>
                  </a:lnTo>
                  <a:cubicBezTo>
                    <a:pt x="4705" y="2364"/>
                    <a:pt x="2364" y="1383"/>
                    <a:pt x="223" y="1"/>
                  </a:cubicBezTo>
                  <a:close/>
                </a:path>
              </a:pathLst>
            </a:custGeom>
            <a:solidFill>
              <a:srgbClr val="F9D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907838" y="1305034"/>
              <a:ext cx="188819" cy="86043"/>
            </a:xfrm>
            <a:custGeom>
              <a:avLst/>
              <a:gdLst/>
              <a:ahLst/>
              <a:cxnLst/>
              <a:rect l="l" t="t" r="r" b="b"/>
              <a:pathLst>
                <a:path w="6511" h="2967" extrusionOk="0">
                  <a:moveTo>
                    <a:pt x="0" y="1"/>
                  </a:moveTo>
                  <a:cubicBezTo>
                    <a:pt x="514" y="1160"/>
                    <a:pt x="1539" y="2097"/>
                    <a:pt x="2743" y="2587"/>
                  </a:cubicBezTo>
                  <a:cubicBezTo>
                    <a:pt x="3359" y="2838"/>
                    <a:pt x="4022" y="2967"/>
                    <a:pt x="4681" y="2967"/>
                  </a:cubicBezTo>
                  <a:cubicBezTo>
                    <a:pt x="5309" y="2967"/>
                    <a:pt x="5934" y="2850"/>
                    <a:pt x="6510" y="2610"/>
                  </a:cubicBezTo>
                  <a:lnTo>
                    <a:pt x="6510" y="2610"/>
                  </a:lnTo>
                  <a:cubicBezTo>
                    <a:pt x="6139" y="2663"/>
                    <a:pt x="5769" y="2691"/>
                    <a:pt x="5401" y="2691"/>
                  </a:cubicBezTo>
                  <a:cubicBezTo>
                    <a:pt x="4530" y="2691"/>
                    <a:pt x="3676" y="2538"/>
                    <a:pt x="2877" y="2209"/>
                  </a:cubicBezTo>
                  <a:cubicBezTo>
                    <a:pt x="1762" y="1763"/>
                    <a:pt x="781" y="98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28"/>
            <p:cNvGrpSpPr/>
            <p:nvPr/>
          </p:nvGrpSpPr>
          <p:grpSpPr>
            <a:xfrm>
              <a:off x="7011091" y="1137161"/>
              <a:ext cx="196917" cy="188149"/>
              <a:chOff x="2466703" y="1550286"/>
              <a:chExt cx="196917" cy="188149"/>
            </a:xfrm>
          </p:grpSpPr>
          <p:sp>
            <p:nvSpPr>
              <p:cNvPr id="299" name="Google Shape;299;p28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rgbClr val="8A4F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rgbClr val="E8E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46" name="Google Shape;4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46162" y="3111523"/>
            <a:ext cx="430350" cy="4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7B6429-CE16-A848-A0EE-EC4BD6BD0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37" y="1112744"/>
            <a:ext cx="6672126" cy="34794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66" name="Google Shape;466;p29"/>
          <p:cNvSpPr txBox="1">
            <a:spLocks noGrp="1"/>
          </p:cNvSpPr>
          <p:nvPr>
            <p:ph type="title"/>
          </p:nvPr>
        </p:nvSpPr>
        <p:spPr>
          <a:xfrm>
            <a:off x="162501" y="86800"/>
            <a:ext cx="8509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Onde a gente encontra polímeros?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67" name="Google Shape;467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C339C31-0709-674D-83F9-F701577A2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7" y="1332555"/>
            <a:ext cx="7833946" cy="2611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 Black</vt:lpstr>
      <vt:lpstr>Arial</vt:lpstr>
      <vt:lpstr>Simple Light</vt:lpstr>
      <vt:lpstr>Office Theme</vt:lpstr>
      <vt:lpstr>Polímeros de Futebol Resumo do Curso Janeiro 2023</vt:lpstr>
      <vt:lpstr>GOOOOOL Quais são os objetivos da semana?</vt:lpstr>
      <vt:lpstr>Topicos diarios</vt:lpstr>
      <vt:lpstr>Onde a gente encontra polímeros?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Polímeros de Futebol Resumo do Curso Janeiro 2023</dc:title>
  <cp:lastModifiedBy>Haley Beech</cp:lastModifiedBy>
  <cp:revision>2</cp:revision>
  <dcterms:modified xsi:type="dcterms:W3CDTF">2024-09-19T18:52:53Z</dcterms:modified>
</cp:coreProperties>
</file>