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  <p:sldMasterId id="2147483672" r:id="rId2"/>
  </p:sldMasterIdLst>
  <p:notesMasterIdLst>
    <p:notesMasterId r:id="rId8"/>
  </p:notesMasterIdLst>
  <p:sldIdLst>
    <p:sldId id="256" r:id="rId3"/>
    <p:sldId id="257" r:id="rId4"/>
    <p:sldId id="259" r:id="rId5"/>
    <p:sldId id="261" r:id="rId6"/>
    <p:sldId id="263" r:id="rId7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9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4d660ba34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a4d660ba3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23a84567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1b23a8456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23a845673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b23a84567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4d660ba34_0_4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1a4d660ba34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b23a845673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1b23a84567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watch?v=a8HQG2PUPi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hyperlink" Target="https://www.youtube.com/watch?v=BrcWVD0mwo4" TargetMode="External"/><Relationship Id="rId4" Type="http://schemas.openxmlformats.org/officeDocument/2006/relationships/hyperlink" Target="https://www.youtube.com/watch?v=VyIBsmoiqq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SzdUoAi9SXk" TargetMode="External"/><Relationship Id="rId4" Type="http://schemas.openxmlformats.org/officeDocument/2006/relationships/hyperlink" Target="https://www.youtube.com/watch?v=YSTp0JBobL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hyperlink" Target="https://www.youtube.com/watch?v=WLyaZbT97EI" TargetMode="External"/><Relationship Id="rId4" Type="http://schemas.openxmlformats.org/officeDocument/2006/relationships/hyperlink" Target="https://www.youtube.com/watch?v=8W6P5KU5ON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628650" y="199068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>
                <a:latin typeface="Arial Black"/>
                <a:ea typeface="Arial Black"/>
                <a:cs typeface="Arial Black"/>
                <a:sym typeface="Arial Black"/>
              </a:rPr>
              <a:t>Técnicas de Produção</a:t>
            </a:r>
            <a:endParaRPr sz="2100"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2F6544-E952-7C44-B1FB-C737B8172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337" y="236044"/>
            <a:ext cx="4568093" cy="10373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442913" y="314284"/>
            <a:ext cx="8258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b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Injeção</a:t>
            </a:r>
            <a:endParaRPr b="1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50" name="Google Shape;150;p27"/>
          <p:cNvSpPr txBox="1"/>
          <p:nvPr/>
        </p:nvSpPr>
        <p:spPr>
          <a:xfrm>
            <a:off x="320675" y="1173775"/>
            <a:ext cx="8579400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Termoplástico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fundido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empurrado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através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de um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molde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e se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solidifica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Exemplo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tampas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brinquedos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, ferramentas</a:t>
            </a:r>
          </a:p>
          <a:p>
            <a:pPr marL="457200" indent="-368300">
              <a:buSzPts val="2200"/>
              <a:buFont typeface="Calibri"/>
              <a:buChar char="●"/>
            </a:pPr>
            <a:r>
              <a:rPr lang="en-US" sz="2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https://www.youtube.com/watch?v=a8HQG2PUPik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1774D9-EA05-A64C-86B2-4C373413B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1175" y="2668954"/>
            <a:ext cx="49784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442913" y="314284"/>
            <a:ext cx="8258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b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Termoformagem</a:t>
            </a:r>
            <a:endParaRPr b="1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69" name="Google Shape;169;p29"/>
          <p:cNvSpPr txBox="1"/>
          <p:nvPr/>
        </p:nvSpPr>
        <p:spPr>
          <a:xfrm>
            <a:off x="142475" y="783950"/>
            <a:ext cx="14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142475" y="3730288"/>
            <a:ext cx="8558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73" name="Google Shape;173;p29"/>
          <p:cNvSpPr txBox="1"/>
          <p:nvPr/>
        </p:nvSpPr>
        <p:spPr>
          <a:xfrm>
            <a:off x="218675" y="1174050"/>
            <a:ext cx="25158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Placa de plástico aquecida é moldada com vácuo;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Amplamente utilizada para embalagens, principalmente alimentícias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64;p28">
            <a:extLst>
              <a:ext uri="{FF2B5EF4-FFF2-40B4-BE49-F238E27FC236}">
                <a16:creationId xmlns:a16="http://schemas.microsoft.com/office/drawing/2014/main" id="{C9A7E11C-BBA6-C444-B541-FAEAC05BF2E1}"/>
              </a:ext>
            </a:extLst>
          </p:cNvPr>
          <p:cNvSpPr txBox="1"/>
          <p:nvPr/>
        </p:nvSpPr>
        <p:spPr>
          <a:xfrm>
            <a:off x="142475" y="3730288"/>
            <a:ext cx="8558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https://www.youtube.com/watch?v=VyIBsmoiqqs</a:t>
            </a:r>
            <a:r>
              <a:rPr lang="en" sz="1600"/>
              <a:t> (industrial examples)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https://www.youtube.com/watch?v=BrcWVD0mwo4</a:t>
            </a:r>
            <a:r>
              <a:rPr lang="en" sz="1600"/>
              <a:t> (hobbyist examples)</a:t>
            </a:r>
            <a:endParaRPr sz="16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7A65D5-B917-E541-99ED-78455ED81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1313" y="1769767"/>
            <a:ext cx="5219700" cy="1282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442913" y="314284"/>
            <a:ext cx="8258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b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Sopro de filme</a:t>
            </a:r>
            <a:endParaRPr b="1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89" name="Google Shape;189;p31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1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91" name="Google Shape;191;p31"/>
          <p:cNvSpPr txBox="1"/>
          <p:nvPr/>
        </p:nvSpPr>
        <p:spPr>
          <a:xfrm>
            <a:off x="142475" y="783950"/>
            <a:ext cx="14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442913" y="3025257"/>
            <a:ext cx="8934000" cy="2015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Termoplástico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aquecido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esticado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preenchido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ar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formar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camada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filme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fino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Filmes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plástico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sacolas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embalagens</a:t>
            </a:r>
            <a:endParaRPr lang="en"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>
              <a:buSzPts val="1500"/>
              <a:buFont typeface="Calibri"/>
              <a:buChar char="●"/>
            </a:pPr>
            <a:r>
              <a:rPr lang="en-US" sz="16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https://www.youtube.com/watch?v=YSTp0JBobLY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 (live) or</a:t>
            </a:r>
          </a:p>
          <a:p>
            <a:pPr marL="457200" lvl="0" indent="-317500">
              <a:buSzPts val="1400"/>
              <a:buFont typeface="Calibri"/>
              <a:buChar char="●"/>
            </a:pPr>
            <a:r>
              <a:rPr lang="en-US" sz="16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https://www.youtube.com/watch?v=SzdUoAi9SXk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 (just animation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733B1C-B63A-7D47-B7F5-E0E8B85198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8513" y="1703004"/>
            <a:ext cx="4406900" cy="1092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442913" y="314284"/>
            <a:ext cx="8258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b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Sopro</a:t>
            </a:r>
            <a:endParaRPr b="1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12" name="Google Shape;212;p33"/>
          <p:cNvSpPr txBox="1"/>
          <p:nvPr/>
        </p:nvSpPr>
        <p:spPr>
          <a:xfrm>
            <a:off x="142475" y="783950"/>
            <a:ext cx="14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3"/>
          <p:cNvSpPr txBox="1"/>
          <p:nvPr/>
        </p:nvSpPr>
        <p:spPr>
          <a:xfrm>
            <a:off x="285000" y="1048700"/>
            <a:ext cx="2291700" cy="410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 err="1"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 popular para </a:t>
            </a:r>
            <a:r>
              <a:rPr lang="en" sz="1600" dirty="0" err="1">
                <a:latin typeface="Calibri"/>
                <a:ea typeface="Calibri"/>
                <a:cs typeface="Calibri"/>
                <a:sym typeface="Calibri"/>
              </a:rPr>
              <a:t>fabricar</a:t>
            </a: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 err="1">
                <a:latin typeface="Calibri"/>
                <a:ea typeface="Calibri"/>
                <a:cs typeface="Calibri"/>
                <a:sym typeface="Calibri"/>
              </a:rPr>
              <a:t>embalagens</a:t>
            </a: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 err="1">
                <a:latin typeface="Calibri"/>
                <a:ea typeface="Calibri"/>
                <a:cs typeface="Calibri"/>
                <a:sym typeface="Calibri"/>
              </a:rPr>
              <a:t>ocas</a:t>
            </a: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>
                <a:latin typeface="Calibri"/>
                <a:ea typeface="Calibri"/>
                <a:cs typeface="Calibri"/>
                <a:sym typeface="Calibri"/>
              </a:rPr>
              <a:t>Processo</a:t>
            </a: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 de 2 </a:t>
            </a:r>
            <a:r>
              <a:rPr lang="en" sz="1600" dirty="0" err="1">
                <a:latin typeface="Calibri"/>
                <a:ea typeface="Calibri"/>
                <a:cs typeface="Calibri"/>
                <a:sym typeface="Calibri"/>
              </a:rPr>
              <a:t>etapas</a:t>
            </a: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: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1 - </a:t>
            </a:r>
            <a:r>
              <a:rPr lang="en" sz="1600" dirty="0" err="1"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 err="1">
                <a:latin typeface="Calibri"/>
                <a:ea typeface="Calibri"/>
                <a:cs typeface="Calibri"/>
                <a:sym typeface="Calibri"/>
              </a:rPr>
              <a:t>pré</a:t>
            </a: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-forma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2 - </a:t>
            </a:r>
            <a:r>
              <a:rPr lang="en" sz="1600" dirty="0" err="1">
                <a:latin typeface="Calibri"/>
                <a:ea typeface="Calibri"/>
                <a:cs typeface="Calibri"/>
                <a:sym typeface="Calibri"/>
              </a:rPr>
              <a:t>Soprar</a:t>
            </a: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" sz="1600" dirty="0" err="1">
                <a:latin typeface="Calibri"/>
                <a:ea typeface="Calibri"/>
                <a:cs typeface="Calibri"/>
                <a:sym typeface="Calibri"/>
              </a:rPr>
              <a:t>moldar</a:t>
            </a:r>
            <a:endParaRPr lang="en"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Part 1: </a:t>
            </a: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https://www.youtube.com/watch?v=8W6P5KU5ONQ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Part 2: </a:t>
            </a: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https://www.youtube.com/watch?v=WLyaZbT97EI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B18DB2-8931-F64E-9BCF-70BB52ECB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3300" y="2171700"/>
            <a:ext cx="4546600" cy="1028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207</Words>
  <Application>Microsoft Macintosh PowerPoint</Application>
  <PresentationFormat>On-screen Show 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Arial Black</vt:lpstr>
      <vt:lpstr>Arial</vt:lpstr>
      <vt:lpstr>Simple Light</vt:lpstr>
      <vt:lpstr>Office Theme</vt:lpstr>
      <vt:lpstr>Técnicas de Produção</vt:lpstr>
      <vt:lpstr>Injeção</vt:lpstr>
      <vt:lpstr>Termoformagem</vt:lpstr>
      <vt:lpstr>Sopro de filme</vt:lpstr>
      <vt:lpstr>Sopro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Produção</dc:title>
  <cp:lastModifiedBy>Haley Beech</cp:lastModifiedBy>
  <cp:revision>2</cp:revision>
  <dcterms:modified xsi:type="dcterms:W3CDTF">2024-09-19T20:55:34Z</dcterms:modified>
</cp:coreProperties>
</file>