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PLA: polylactic acid</a:t>
            </a: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07174a320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807174a32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5d764723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b5d76472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07174a32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807174a3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8c18ef4d8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a8c18ef4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07174a320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807174a3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07174a320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807174a32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kR7iDnrAxAU" TargetMode="External"/><Relationship Id="rId4" Type="http://schemas.openxmlformats.org/officeDocument/2006/relationships/hyperlink" Target="https://www.youtube.com/watch?v=P_DPHl_95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Impressão 3D &amp; Bio PLA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Tipos de impressão 3D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51" name="Google Shape;151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27"/>
          <p:cNvSpPr txBox="1"/>
          <p:nvPr/>
        </p:nvSpPr>
        <p:spPr>
          <a:xfrm>
            <a:off x="585050" y="3160850"/>
            <a:ext cx="2773200" cy="20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extrusão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Menos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preciso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acessível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en-US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https://www.youtube.com/watch?v=P_DPHl_95MY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5600700" y="1247400"/>
            <a:ext cx="26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Estereolitografia (SLA)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85050" y="1247400"/>
            <a:ext cx="24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Filamento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515950" y="3160850"/>
            <a:ext cx="27732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fotopolimerização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Alta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precisão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dirty="0" err="1">
                <a:latin typeface="Calibri"/>
                <a:ea typeface="Calibri"/>
                <a:cs typeface="Calibri"/>
                <a:sym typeface="Calibri"/>
              </a:rPr>
              <a:t>técnico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https://www.youtube.com/watch?v=kR7iDnrAxAU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89BD22-1400-C944-AB74-704737B19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693" y="1673303"/>
            <a:ext cx="2263414" cy="1479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40361C-4604-224B-8B12-5DBFDD815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8365" y="1599874"/>
            <a:ext cx="2102827" cy="17301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 sz="30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Abstração do processo de impressão</a:t>
            </a:r>
            <a:endParaRPr sz="30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75" name="Google Shape;175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29"/>
          <p:cNvSpPr txBox="1"/>
          <p:nvPr/>
        </p:nvSpPr>
        <p:spPr>
          <a:xfrm>
            <a:off x="6954475" y="2030525"/>
            <a:ext cx="21894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Por que impressão 3D?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Direto do design para fabricação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Construção sob encomenda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Personalizabilidade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297000" y="1247400"/>
            <a:ext cx="1481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Computer-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aided design (CAD)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961367" y="1247400"/>
            <a:ext cx="14814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Fatiamento e suporte (código automatizado)</a:t>
            </a:r>
            <a:endParaRPr sz="13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3625733" y="1247400"/>
            <a:ext cx="1481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Extrusão ou fotopolimeri-zação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5290100" y="1247400"/>
            <a:ext cx="14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Objeto final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B8E76B-F6A8-1642-9424-8A6C573C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6" y="2384776"/>
            <a:ext cx="1549400" cy="1219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C92C36-BA8D-B342-BDE7-F5321A584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509" y="2422876"/>
            <a:ext cx="1333500" cy="1143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5FC630-4F6F-CE45-BA64-FC6581788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471" y="2096818"/>
            <a:ext cx="1955800" cy="1511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06F5C0-87D0-E844-A9F5-D6AA30ACF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1800" y="2377890"/>
            <a:ext cx="14097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Considerações sobre o design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4" name="Google Shape;194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30"/>
          <p:cNvSpPr txBox="1"/>
          <p:nvPr/>
        </p:nvSpPr>
        <p:spPr>
          <a:xfrm>
            <a:off x="285000" y="1277300"/>
            <a:ext cx="3591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Camada por camada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 base precisa colar na esteira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Pedaços flutuantes são desafiadores- requerem apoio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Personalização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7528F5-0A5F-2046-B0C9-6CC544DA1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634" y="2075154"/>
            <a:ext cx="3111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Impressão 3D com filamento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06" name="Google Shape;206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31"/>
          <p:cNvSpPr txBox="1"/>
          <p:nvPr/>
        </p:nvSpPr>
        <p:spPr>
          <a:xfrm>
            <a:off x="316800" y="1093971"/>
            <a:ext cx="42552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polímeros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usados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obter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propriedades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aplicações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Poli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ácido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lático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imprimir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é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biodegradável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dirty="0" err="1">
                <a:latin typeface="Calibri"/>
                <a:ea typeface="Calibri"/>
                <a:cs typeface="Calibri"/>
                <a:sym typeface="Calibri"/>
              </a:rPr>
              <a:t>Derrete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a 170  - 180  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°C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Outros </a:t>
            </a:r>
            <a:r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filamentos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comuns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ABS: forte e </a:t>
            </a:r>
            <a:r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duradouro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Mau </a:t>
            </a:r>
            <a:r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cheiro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impressão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PVA - </a:t>
            </a:r>
            <a:r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solúvel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água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01;p30">
            <a:extLst>
              <a:ext uri="{FF2B5EF4-FFF2-40B4-BE49-F238E27FC236}">
                <a16:creationId xmlns:a16="http://schemas.microsoft.com/office/drawing/2014/main" id="{E97D88C6-BBA3-C949-9CD8-4A84F727C69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700" y="3057725"/>
            <a:ext cx="1397208" cy="14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D8E38F-1776-6D4B-9F83-11E0AC469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161" y="1574418"/>
            <a:ext cx="2263414" cy="147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Ciclo do PLA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20" name="Google Shape;220;p3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32"/>
          <p:cNvSpPr txBox="1"/>
          <p:nvPr/>
        </p:nvSpPr>
        <p:spPr>
          <a:xfrm>
            <a:off x="4873650" y="2406825"/>
            <a:ext cx="1425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Start from corn, tapioca roots, or sugarcane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645" y="-1328268"/>
            <a:ext cx="1912505" cy="176049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2233338" y="2253000"/>
            <a:ext cx="173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Fotossíntese absorve CO</a:t>
            </a:r>
            <a:r>
              <a:rPr lang="en" sz="1300" baseline="-250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1300" baseline="-250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663563" y="2199163"/>
            <a:ext cx="173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Matéria bruta</a:t>
            </a:r>
            <a:endParaRPr sz="1300" baseline="-250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7044713" y="2252988"/>
            <a:ext cx="173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Polimerização por fermentação</a:t>
            </a:r>
            <a:endParaRPr sz="1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290163" y="3553775"/>
            <a:ext cx="173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Biodegradação</a:t>
            </a:r>
            <a:endParaRPr sz="1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4767050" y="3788125"/>
            <a:ext cx="173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Processo de</a:t>
            </a:r>
            <a:endParaRPr sz="1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manufatura</a:t>
            </a:r>
            <a:endParaRPr sz="13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1091500" y="1647169"/>
            <a:ext cx="1236275" cy="847650"/>
          </a:xfrm>
          <a:custGeom>
            <a:avLst/>
            <a:gdLst/>
            <a:ahLst/>
            <a:cxnLst/>
            <a:rect l="l" t="t" r="r" b="b"/>
            <a:pathLst>
              <a:path w="49451" h="33906" extrusionOk="0">
                <a:moveTo>
                  <a:pt x="0" y="33906"/>
                </a:moveTo>
                <a:cubicBezTo>
                  <a:pt x="5806" y="22289"/>
                  <a:pt x="12886" y="9420"/>
                  <a:pt x="24502" y="3612"/>
                </a:cubicBezTo>
                <a:cubicBezTo>
                  <a:pt x="32016" y="-145"/>
                  <a:pt x="41050" y="48"/>
                  <a:pt x="49451" y="48"/>
                </a:cubicBezTo>
              </a:path>
            </a:pathLst>
          </a:custGeom>
          <a:noFill/>
          <a:ln w="38100" cap="flat" cmpd="sng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233" name="Google Shape;233;p32"/>
          <p:cNvSpPr/>
          <p:nvPr/>
        </p:nvSpPr>
        <p:spPr>
          <a:xfrm>
            <a:off x="6415275" y="1926800"/>
            <a:ext cx="813050" cy="412100"/>
          </a:xfrm>
          <a:custGeom>
            <a:avLst/>
            <a:gdLst/>
            <a:ahLst/>
            <a:cxnLst/>
            <a:rect l="l" t="t" r="r" b="b"/>
            <a:pathLst>
              <a:path w="32522" h="16484" extrusionOk="0">
                <a:moveTo>
                  <a:pt x="0" y="0"/>
                </a:moveTo>
                <a:cubicBezTo>
                  <a:pt x="12154" y="0"/>
                  <a:pt x="27092" y="5611"/>
                  <a:pt x="32522" y="16484"/>
                </a:cubicBezTo>
              </a:path>
            </a:pathLst>
          </a:custGeom>
          <a:noFill/>
          <a:ln w="38100" cap="flat" cmpd="sng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234" name="Google Shape;234;p32"/>
          <p:cNvSpPr/>
          <p:nvPr/>
        </p:nvSpPr>
        <p:spPr>
          <a:xfrm>
            <a:off x="6482100" y="3742250"/>
            <a:ext cx="623700" cy="300700"/>
          </a:xfrm>
          <a:custGeom>
            <a:avLst/>
            <a:gdLst/>
            <a:ahLst/>
            <a:cxnLst/>
            <a:rect l="l" t="t" r="r" b="b"/>
            <a:pathLst>
              <a:path w="24948" h="12028" extrusionOk="0">
                <a:moveTo>
                  <a:pt x="24948" y="0"/>
                </a:moveTo>
                <a:cubicBezTo>
                  <a:pt x="18420" y="6528"/>
                  <a:pt x="9232" y="12028"/>
                  <a:pt x="0" y="12028"/>
                </a:cubicBezTo>
              </a:path>
            </a:pathLst>
          </a:custGeom>
          <a:noFill/>
          <a:ln w="38100" cap="flat" cmpd="sng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235" name="Google Shape;235;p32"/>
          <p:cNvSpPr/>
          <p:nvPr/>
        </p:nvSpPr>
        <p:spPr>
          <a:xfrm>
            <a:off x="1659500" y="3931575"/>
            <a:ext cx="1425625" cy="359150"/>
          </a:xfrm>
          <a:custGeom>
            <a:avLst/>
            <a:gdLst/>
            <a:ahLst/>
            <a:cxnLst/>
            <a:rect l="l" t="t" r="r" b="b"/>
            <a:pathLst>
              <a:path w="57025" h="14366" extrusionOk="0">
                <a:moveTo>
                  <a:pt x="57025" y="13366"/>
                </a:moveTo>
                <a:cubicBezTo>
                  <a:pt x="37880" y="17190"/>
                  <a:pt x="17458" y="8739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236" name="Google Shape;236;p32"/>
          <p:cNvSpPr/>
          <p:nvPr/>
        </p:nvSpPr>
        <p:spPr>
          <a:xfrm>
            <a:off x="3922200" y="1562675"/>
            <a:ext cx="835325" cy="54050"/>
          </a:xfrm>
          <a:custGeom>
            <a:avLst/>
            <a:gdLst/>
            <a:ahLst/>
            <a:cxnLst/>
            <a:rect l="l" t="t" r="r" b="b"/>
            <a:pathLst>
              <a:path w="33413" h="2162" extrusionOk="0">
                <a:moveTo>
                  <a:pt x="0" y="2162"/>
                </a:moveTo>
                <a:cubicBezTo>
                  <a:pt x="10345" y="-1975"/>
                  <a:pt x="22271" y="1271"/>
                  <a:pt x="33413" y="1271"/>
                </a:cubicBezTo>
              </a:path>
            </a:pathLst>
          </a:custGeom>
          <a:noFill/>
          <a:ln w="38100" cap="flat" cmpd="sng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F13E687-DE78-A744-A9AE-0EA3E0B6A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54" y="2584063"/>
            <a:ext cx="1228180" cy="1039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0109F6-BDAF-094F-A2CF-AFCD429A4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8822" y="1197735"/>
            <a:ext cx="954478" cy="11695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D02E58-041C-5F42-8883-F1C6096D2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6101" y="1175221"/>
            <a:ext cx="912582" cy="11135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E4E311-9A3F-4B41-B514-04267E78F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182" y="2809689"/>
            <a:ext cx="1507562" cy="14023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11FE12B-0F90-D649-8641-43DD09CB4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1327" y="3656617"/>
            <a:ext cx="1091536" cy="928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Pros 3 contras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33"/>
          <p:cNvSpPr txBox="1"/>
          <p:nvPr/>
        </p:nvSpPr>
        <p:spPr>
          <a:xfrm>
            <a:off x="316900" y="1389475"/>
            <a:ext cx="3759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+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Feito de plantas, não de petróleo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+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Termoplastico- pode ser reciclado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+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Biodegrada em 1-3 meses em compostagem comercial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4572000" y="1389475"/>
            <a:ext cx="37596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Área para plantações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Temperatura de transição vítrea baixa faz o produto perder a forma e degradar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Demora mais para degradar no ambiente (décadas em alguns casos)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7374F-47AC-9D4E-BEB2-21369ED23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160" y="3305452"/>
            <a:ext cx="1228180" cy="10399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On-screen Show (16:9)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 Black</vt:lpstr>
      <vt:lpstr>Arial</vt:lpstr>
      <vt:lpstr>Simple Light</vt:lpstr>
      <vt:lpstr>Office Theme</vt:lpstr>
      <vt:lpstr>Impressão 3D &amp; Bio PLA</vt:lpstr>
      <vt:lpstr>Tipos de impressão 3D </vt:lpstr>
      <vt:lpstr>Abstração do processo de impressão</vt:lpstr>
      <vt:lpstr>Considerações sobre o design</vt:lpstr>
      <vt:lpstr>Impressão 3D com filamento</vt:lpstr>
      <vt:lpstr>Ciclo do PLA</vt:lpstr>
      <vt:lpstr>Pros 3 contras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Impressão 3D &amp; Bio PLA</dc:title>
  <cp:lastModifiedBy>Haley Beech</cp:lastModifiedBy>
  <cp:revision>2</cp:revision>
  <dcterms:modified xsi:type="dcterms:W3CDTF">2024-09-19T21:06:59Z</dcterms:modified>
</cp:coreProperties>
</file>