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https://www.rushordertees.com/blog/does-polyester-shrink/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c54fe0ed7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bc54fe0ed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c54fe0ed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bc54fe0e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c54fe0ed7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https://refiberdesigns.com/blog/the-why-and-how-of-stretch-fabrics</a:t>
            </a:r>
            <a:endParaRPr/>
          </a:p>
        </p:txBody>
      </p:sp>
      <p:sp>
        <p:nvSpPr>
          <p:cNvPr id="189" name="Google Shape;189;g1bc54fe0ed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c54fe0ed7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https://www.smartwool.com/discover/why-merino-wool/merino-wool-101.html</a:t>
            </a:r>
            <a:endParaRPr/>
          </a:p>
        </p:txBody>
      </p:sp>
      <p:sp>
        <p:nvSpPr>
          <p:cNvPr id="208" name="Google Shape;208;g1bc54fe0ed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66c1cb2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https://www.smartwool.com/discover/why-merino-wool/merino-wool-101.html</a:t>
            </a:r>
            <a:endParaRPr/>
          </a:p>
        </p:txBody>
      </p:sp>
      <p:sp>
        <p:nvSpPr>
          <p:cNvPr id="223" name="Google Shape;223;g1d66c1cb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144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Fabric Properties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Fabric properties depend on both fiber identity and knit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3" name="Google Shape;153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27"/>
          <p:cNvSpPr txBox="1"/>
          <p:nvPr/>
        </p:nvSpPr>
        <p:spPr>
          <a:xfrm>
            <a:off x="204400" y="1190913"/>
            <a:ext cx="3909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Tightly knit fibers reduce breathability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Tightly knit fibers have a greater contact with skin, increasing moisture wicking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inherent chemical properties of the fiber impact water absorption, but coatings can obscure the effect.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CF9F1-E575-3741-8A70-F63C02FF4BCF}"/>
              </a:ext>
            </a:extLst>
          </p:cNvPr>
          <p:cNvSpPr txBox="1"/>
          <p:nvPr/>
        </p:nvSpPr>
        <p:spPr>
          <a:xfrm>
            <a:off x="5310554" y="2590858"/>
            <a:ext cx="244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of different types of knit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Desirable fabric properties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28"/>
          <p:cNvSpPr txBox="1"/>
          <p:nvPr/>
        </p:nvSpPr>
        <p:spPr>
          <a:xfrm>
            <a:off x="-116000" y="3304844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water-repellant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(hydrophobic)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778275" y="3355344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stretchy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(elastic)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5920775" y="3355344"/>
            <a:ext cx="2992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comfort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(heat retention, breathability)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B805A-5133-B443-A64D-5A8F5CA75B3A}"/>
              </a:ext>
            </a:extLst>
          </p:cNvPr>
          <p:cNvSpPr txBox="1"/>
          <p:nvPr/>
        </p:nvSpPr>
        <p:spPr>
          <a:xfrm>
            <a:off x="3033869" y="2341909"/>
            <a:ext cx="244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Representative images for each fabric property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Hydrophilicity from contact angle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l="18990" r="20122"/>
          <a:stretch/>
        </p:blipFill>
        <p:spPr>
          <a:xfrm>
            <a:off x="334525" y="1478000"/>
            <a:ext cx="1508700" cy="12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225" y="2350562"/>
            <a:ext cx="2057400" cy="11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949" y="3142000"/>
            <a:ext cx="1200925" cy="10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-407225" y="264231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hydrophilic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cotton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959100" y="3423344"/>
            <a:ext cx="2992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Super hydrophobic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Water-repellent coating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971800" y="3704794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hydrophobic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polyester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3AF3D-31E0-164E-8775-D99C14503C5A}"/>
              </a:ext>
            </a:extLst>
          </p:cNvPr>
          <p:cNvSpPr txBox="1"/>
          <p:nvPr/>
        </p:nvSpPr>
        <p:spPr>
          <a:xfrm>
            <a:off x="3143094" y="1786930"/>
            <a:ext cx="2444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image that shows how the measured contact angle relates to the hydro- classification of the material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29357-4742-2C48-9C4D-EDCB0C3808FD}"/>
              </a:ext>
            </a:extLst>
          </p:cNvPr>
          <p:cNvSpPr txBox="1"/>
          <p:nvPr/>
        </p:nvSpPr>
        <p:spPr>
          <a:xfrm>
            <a:off x="-1" y="4623929"/>
            <a:ext cx="3063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Photos courtesy of Haley Beech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Stretch from fiber and knit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5" name="Google Shape;195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30"/>
          <p:cNvSpPr txBox="1"/>
          <p:nvPr/>
        </p:nvSpPr>
        <p:spPr>
          <a:xfrm>
            <a:off x="0" y="4654675"/>
            <a:ext cx="336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Schultz, j.,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Polymer Material Science,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1974</a:t>
            </a:r>
            <a:r>
              <a:rPr lang="en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36250" y="1370925"/>
            <a:ext cx="2341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Semi-crystallinity lends strength and stretch to fiber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>
            <a:off x="1543997" y="3851351"/>
            <a:ext cx="478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0"/>
          <p:cNvCxnSpPr/>
          <p:nvPr/>
        </p:nvCxnSpPr>
        <p:spPr>
          <a:xfrm>
            <a:off x="3150522" y="3817839"/>
            <a:ext cx="478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0"/>
          <p:cNvSpPr txBox="1"/>
          <p:nvPr/>
        </p:nvSpPr>
        <p:spPr>
          <a:xfrm>
            <a:off x="1263047" y="3912689"/>
            <a:ext cx="23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Stretch</a:t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2963497" y="3912689"/>
            <a:ext cx="23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Recover</a:t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7E712-ADA9-BF40-B57C-473690C48816}"/>
              </a:ext>
            </a:extLst>
          </p:cNvPr>
          <p:cNvSpPr txBox="1"/>
          <p:nvPr/>
        </p:nvSpPr>
        <p:spPr>
          <a:xfrm>
            <a:off x="1390602" y="2630326"/>
            <a:ext cx="2444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schematic image demonstrating stretch and recovery of semi-crystalline fibers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5AAA6-2C2D-1747-BF30-22D55D0A8C3A}"/>
              </a:ext>
            </a:extLst>
          </p:cNvPr>
          <p:cNvSpPr txBox="1"/>
          <p:nvPr/>
        </p:nvSpPr>
        <p:spPr>
          <a:xfrm>
            <a:off x="5604738" y="2630326"/>
            <a:ext cx="2444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schematic image demonstrating stretch and recovery of a knit material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Breathability- key in a Brazilian summer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4" name="Google Shape;214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31"/>
          <p:cNvSpPr txBox="1"/>
          <p:nvPr/>
        </p:nvSpPr>
        <p:spPr>
          <a:xfrm>
            <a:off x="5524475" y="3506725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Skin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6348950" y="3506725"/>
            <a:ext cx="126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Micro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climate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168200" y="3506725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Fabric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799288" y="3506725"/>
            <a:ext cx="126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External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62500" y="1446488"/>
            <a:ext cx="50475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Breathability is the ability to transport moisture in the vapor state from an area of higher to  lower humidity. </a:t>
            </a:r>
            <a:endParaRPr sz="20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 your body heats up, the moisture vapors are absorbed by the fiber and released to the drier environment outside </a:t>
            </a:r>
            <a:endParaRPr sz="20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Wool fiber can absorb and retain up to 30% of its own weight in moisture and still feel dry to the touch.</a:t>
            </a:r>
            <a:endParaRPr sz="22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A2248-7CEA-7B48-A0F4-58D89316DD9B}"/>
              </a:ext>
            </a:extLst>
          </p:cNvPr>
          <p:cNvSpPr txBox="1"/>
          <p:nvPr/>
        </p:nvSpPr>
        <p:spPr>
          <a:xfrm>
            <a:off x="5946069" y="2287646"/>
            <a:ext cx="2444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Representative schematic of breathable material and working principles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Itchy? Try a finer fiber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9" name="Google Shape;229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32"/>
          <p:cNvSpPr txBox="1"/>
          <p:nvPr/>
        </p:nvSpPr>
        <p:spPr>
          <a:xfrm>
            <a:off x="2839200" y="1233400"/>
            <a:ext cx="5047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“itchiness” associated with some fabrics like wool is determined by the diameter of the fibers used. </a:t>
            </a:r>
            <a:endParaRPr sz="22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Larger, broader fibers are less flexible and have less ability to bend, which results in a prick when pressed against the skin, causing the sensation of itch.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941AB-5CC5-2047-9514-960D8E67F58E}"/>
              </a:ext>
            </a:extLst>
          </p:cNvPr>
          <p:cNvSpPr txBox="1"/>
          <p:nvPr/>
        </p:nvSpPr>
        <p:spPr>
          <a:xfrm>
            <a:off x="162488" y="2510950"/>
            <a:ext cx="244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 image of fibers of various roughness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Fabric Properties</vt:lpstr>
      <vt:lpstr>Fabric properties depend on both fiber identity and knit </vt:lpstr>
      <vt:lpstr>Desirable fabric properties</vt:lpstr>
      <vt:lpstr>Hydrophilicity from contact angle</vt:lpstr>
      <vt:lpstr>Stretch from fiber and knit</vt:lpstr>
      <vt:lpstr>Breathability- key in a Brazilian summer</vt:lpstr>
      <vt:lpstr>Itchy? Try a finer fiber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Properties</dc:title>
  <cp:lastModifiedBy>Haley Beech</cp:lastModifiedBy>
  <cp:revision>1</cp:revision>
  <dcterms:modified xsi:type="dcterms:W3CDTF">2024-09-19T15:53:27Z</dcterms:modified>
</cp:coreProperties>
</file>