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2" r:id="rId7"/>
    <p:sldId id="264" r:id="rId8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e909d4ceb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1ee909d4ce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909d4ceb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https://www.nike.com/a/common-soccer-injuries</a:t>
            </a:r>
            <a:endParaRPr/>
          </a:p>
        </p:txBody>
      </p:sp>
      <p:sp>
        <p:nvSpPr>
          <p:cNvPr id="156" name="Google Shape;156;g1ee909d4ce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909d4ceb_0_4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1ee909d4ceb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e909d4ceb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1ee909d4ce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e90dd363b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1ee90dd363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e90dd363b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1ee90dd363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5400000" flipH="1">
            <a:off x="312677" y="4104922"/>
            <a:ext cx="134286" cy="278128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 flipH="1">
            <a:off x="8840825" y="2104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 flipH="1">
            <a:off x="1834675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flipH="1">
            <a:off x="6898800" y="2528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 flipH="1">
            <a:off x="8634375" y="7590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 flipH="1">
            <a:off x="5687950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 flipH="1">
            <a:off x="8654775" y="13461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 flipH="1">
            <a:off x="7603575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flipH="1">
            <a:off x="607050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2836675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 flipH="1">
            <a:off x="129363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flipH="1">
            <a:off x="465300" y="12201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 flipH="1">
            <a:off x="8653163" y="36045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 flipH="1">
            <a:off x="1108900" y="49213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 flipH="1">
            <a:off x="2531450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flipH="1">
            <a:off x="495100" y="32047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654775" y="45652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010125" y="1910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 flipH="1">
            <a:off x="3986235" y="4876467"/>
            <a:ext cx="212178" cy="206994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flipH="1">
            <a:off x="8033688" y="2693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l="1160" t="29202" r="40499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212750" y="1549200"/>
            <a:ext cx="7217400" cy="20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b="1" dirty="0">
                <a:latin typeface="Arial Black"/>
                <a:ea typeface="Arial Black"/>
                <a:cs typeface="Arial Black"/>
                <a:sym typeface="Arial Black"/>
              </a:rPr>
              <a:t>How materials and physical therapist can be  used to solve/fix common accidents in soccer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Arial Black"/>
              <a:buNone/>
            </a:pPr>
            <a:endParaRPr sz="21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l="21311" t="92856" r="55050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l="56257" b="56874"/>
          <a:stretch/>
        </p:blipFill>
        <p:spPr>
          <a:xfrm>
            <a:off x="7850175" y="244942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l="66560" t="69915" r="7891" b="4298"/>
          <a:stretch/>
        </p:blipFill>
        <p:spPr>
          <a:xfrm>
            <a:off x="8193125" y="2689275"/>
            <a:ext cx="1732426" cy="17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l="66560" t="69915" r="7891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Clr>
                <a:srgbClr val="454BBB"/>
              </a:buClr>
              <a:buSzPts val="3300"/>
            </a:pPr>
            <a:r>
              <a:rPr lang="en-US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What are the most common injuries in football?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9" name="Google Shape;159;p26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6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115000"/>
              </a:lnSpc>
              <a:buClr>
                <a:srgbClr val="111111"/>
              </a:buClr>
              <a:buSzPts val="2200"/>
              <a:buChar char="-"/>
            </a:pPr>
            <a:r>
              <a:rPr lang="en-US" sz="2200" b="1" dirty="0">
                <a:solidFill>
                  <a:srgbClr val="111111"/>
                </a:solidFill>
              </a:rPr>
              <a:t>Ankle sprain</a:t>
            </a:r>
          </a:p>
          <a:p>
            <a:pPr marL="457200" lvl="0" indent="-368300">
              <a:lnSpc>
                <a:spcPct val="115000"/>
              </a:lnSpc>
              <a:buClr>
                <a:srgbClr val="111111"/>
              </a:buClr>
              <a:buSzPts val="2200"/>
              <a:buChar char="-"/>
            </a:pPr>
            <a:r>
              <a:rPr lang="en-US" sz="2200" b="1" dirty="0">
                <a:solidFill>
                  <a:srgbClr val="111111"/>
                </a:solidFill>
              </a:rPr>
              <a:t>Calf strain</a:t>
            </a:r>
          </a:p>
          <a:p>
            <a:pPr marL="457200" lvl="0" indent="-368300">
              <a:lnSpc>
                <a:spcPct val="115000"/>
              </a:lnSpc>
              <a:buClr>
                <a:srgbClr val="111111"/>
              </a:buClr>
              <a:buSzPts val="2200"/>
              <a:buChar char="-"/>
            </a:pPr>
            <a:r>
              <a:rPr lang="en-US" sz="2200" b="1" dirty="0">
                <a:solidFill>
                  <a:srgbClr val="111111"/>
                </a:solidFill>
              </a:rPr>
              <a:t>Foot fracture</a:t>
            </a:r>
          </a:p>
          <a:p>
            <a:pPr marL="457200" lvl="0" indent="-368300">
              <a:lnSpc>
                <a:spcPct val="115000"/>
              </a:lnSpc>
              <a:buClr>
                <a:srgbClr val="111111"/>
              </a:buClr>
              <a:buSzPts val="2200"/>
              <a:buChar char="-"/>
            </a:pPr>
            <a:r>
              <a:rPr lang="en-US" sz="2200" b="1" dirty="0">
                <a:solidFill>
                  <a:srgbClr val="111111"/>
                </a:solidFill>
              </a:rPr>
              <a:t>Patella bursitis</a:t>
            </a:r>
          </a:p>
          <a:p>
            <a:pPr marL="457200" lvl="0" indent="-368300">
              <a:lnSpc>
                <a:spcPct val="115000"/>
              </a:lnSpc>
              <a:buClr>
                <a:srgbClr val="111111"/>
              </a:buClr>
              <a:buSzPts val="2200"/>
              <a:buChar char="-"/>
            </a:pPr>
            <a:r>
              <a:rPr lang="en-US" sz="2200" b="1" dirty="0">
                <a:solidFill>
                  <a:srgbClr val="111111"/>
                </a:solidFill>
              </a:rPr>
              <a:t>Knee sprain</a:t>
            </a:r>
          </a:p>
          <a:p>
            <a:pPr marL="457200" lvl="0" indent="-368300">
              <a:lnSpc>
                <a:spcPct val="115000"/>
              </a:lnSpc>
              <a:buClr>
                <a:srgbClr val="111111"/>
              </a:buClr>
              <a:buSzPts val="2200"/>
              <a:buChar char="-"/>
            </a:pPr>
            <a:r>
              <a:rPr lang="en-US" sz="2200" b="1" dirty="0">
                <a:solidFill>
                  <a:srgbClr val="111111"/>
                </a:solidFill>
              </a:rPr>
              <a:t>Collarbone fracture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81390-DFFC-F049-B8A6-7812A0CC0616}"/>
              </a:ext>
            </a:extLst>
          </p:cNvPr>
          <p:cNvSpPr txBox="1"/>
          <p:nvPr/>
        </p:nvSpPr>
        <p:spPr>
          <a:xfrm>
            <a:off x="5600700" y="2638755"/>
            <a:ext cx="254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most common football (soccer) injuries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How we can use materials for soccer injury?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7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Surgery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Physical therapy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Soccer shoes for stabilization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Surgery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1" name="Google Shape;181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29"/>
          <p:cNvSpPr txBox="1"/>
          <p:nvPr/>
        </p:nvSpPr>
        <p:spPr>
          <a:xfrm>
            <a:off x="417175" y="1353275"/>
            <a:ext cx="5007679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 dirty="0">
                <a:solidFill>
                  <a:srgbClr val="202124"/>
                </a:solidFill>
                <a:highlight>
                  <a:srgbClr val="FFFFFF"/>
                </a:highlight>
              </a:rPr>
              <a:t>Sometimes your injury is bad and you need surgery :(</a:t>
            </a:r>
            <a:endParaRPr sz="22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 dirty="0">
                <a:solidFill>
                  <a:srgbClr val="202124"/>
                </a:solidFill>
                <a:highlight>
                  <a:srgbClr val="FFFFFF"/>
                </a:highlight>
              </a:rPr>
              <a:t>Robotic Surgery</a:t>
            </a:r>
            <a:endParaRPr sz="22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 dirty="0">
                <a:solidFill>
                  <a:srgbClr val="111111"/>
                </a:solidFill>
                <a:highlight>
                  <a:srgbClr val="FFFFFF"/>
                </a:highlight>
              </a:rPr>
              <a:t>Different tools (laparoscopic surgery – camera needs to be really small to fit inside of you)</a:t>
            </a:r>
            <a:endParaRPr sz="2200" b="1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C44CA-2225-134C-BEB7-8EFB27172BF9}"/>
              </a:ext>
            </a:extLst>
          </p:cNvPr>
          <p:cNvSpPr txBox="1"/>
          <p:nvPr/>
        </p:nvSpPr>
        <p:spPr>
          <a:xfrm>
            <a:off x="5794131" y="2233246"/>
            <a:ext cx="286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robotic surgery tool, other tools for surgery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Physical Therapy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6" name="Google Shape;196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31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This is how most people recover from injury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Ex: If you injure your knee and can’t walk on one leg for a few months, you need to re-learn how to walk correctly without limping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96A06-335A-5E4B-9C09-8D0F9E8603B3}"/>
              </a:ext>
            </a:extLst>
          </p:cNvPr>
          <p:cNvSpPr txBox="1"/>
          <p:nvPr/>
        </p:nvSpPr>
        <p:spPr>
          <a:xfrm>
            <a:off x="3921369" y="3658665"/>
            <a:ext cx="2866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PT gym, training/strengthening elastic bands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Soccer Shoes for Stability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4" name="Google Shape;214;p3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33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Men and women have different shoes – women more likely to get knee injuries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Nike had a unisex shoe that got a lot of heat for this reason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Spikes on soccer shoe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etc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Macintosh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 Black</vt:lpstr>
      <vt:lpstr>Arial</vt:lpstr>
      <vt:lpstr>Roboto Condensed Light</vt:lpstr>
      <vt:lpstr>Simple Light</vt:lpstr>
      <vt:lpstr>Office Theme</vt:lpstr>
      <vt:lpstr>How materials and physical therapist can be  used to solve/fix common accidents in soccer </vt:lpstr>
      <vt:lpstr>What are the most common injuries in football?</vt:lpstr>
      <vt:lpstr>How we can use materials for soccer injury?</vt:lpstr>
      <vt:lpstr>Surgery</vt:lpstr>
      <vt:lpstr>Physical Therapy</vt:lpstr>
      <vt:lpstr>Soccer Shoes for 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materials and physical therapist can be  used to solve/fix common accidents in soccer xxx(UNIFAL) + xxx(MIT)</dc:title>
  <cp:lastModifiedBy>Haley Beech</cp:lastModifiedBy>
  <cp:revision>3</cp:revision>
  <dcterms:modified xsi:type="dcterms:W3CDTF">2024-09-20T00:17:46Z</dcterms:modified>
</cp:coreProperties>
</file>