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RGpT3nqqlNR21Lp+3WXRbYW1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>
      <p:cViewPr>
        <p:scale>
          <a:sx n="133" d="100"/>
          <a:sy n="133" d="100"/>
        </p:scale>
        <p:origin x="1040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e9034af7f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Semana da ciência da bola de futebol e materiais</a:t>
            </a:r>
            <a:endParaRPr/>
          </a:p>
        </p:txBody>
      </p:sp>
      <p:sp>
        <p:nvSpPr>
          <p:cNvPr id="164" name="Google Shape;164;g1ee9034af7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e69d91f8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1ee69d91f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e69d91f80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1ee69d91f8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e873948e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g1ee873948e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e873948e4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g1ee873948e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e873948e4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ee873948e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e873948e4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g1ee873948e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e873948e4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g1ee873948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ee9034af7f_0_1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1ee9034af7f_0_1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g1ee9034af7f_0_1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ee9034af7f_0_137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1ee9034af7f_0_13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e9034af7f_0_18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1ee9034af7f_0_18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g1ee9034af7f_0_18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g1ee9034af7f_0_1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1ee9034af7f_0_18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ee9034af7f_0_1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e9034af7f_0_19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ee9034af7f_0_19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g1ee9034af7f_0_19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2" name="Google Shape;72;g1ee9034af7f_0_1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1ee9034af7f_0_19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ee9034af7f_0_19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e9034af7f_0_20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ee9034af7f_0_20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g1ee9034af7f_0_2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ee9034af7f_0_2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1ee9034af7f_0_20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e9034af7f_0_207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ee9034af7f_0_207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g1ee9034af7f_0_2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ee9034af7f_0_2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ee9034af7f_0_2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ee9034af7f_0_14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ee9034af7f_0_143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g1ee9034af7f_0_1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ee9034af7f_0_1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ee9034af7f_0_1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ee9034af7f_0_14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ee9034af7f_0_149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1ee9034af7f_0_1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ee9034af7f_0_1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g1ee9034af7f_0_1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ee9034af7f_0_15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ee9034af7f_0_15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g1ee9034af7f_0_1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1ee9034af7f_0_1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ee9034af7f_0_1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ee9034af7f_0_1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ee9034af7f_0_16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g1ee9034af7f_0_16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ee9034af7f_0_1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ee9034af7f_0_1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ee9034af7f_0_1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e9034af7f_0_16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ee9034af7f_0_16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g1ee9034af7f_0_16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ee9034af7f_0_16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g1ee9034af7f_0_16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g1ee9034af7f_0_1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ee9034af7f_0_1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ee9034af7f_0_1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e9034af7f_0_17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ee9034af7f_0_1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1ee9034af7f_0_17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ee9034af7f_0_1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e9034af7f_0_18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ee9034af7f_0_18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ee9034af7f_0_18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ee9034af7f_0_1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ee9034af7f_0_1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1ee9034af7f_0_1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1ee9034af7f_0_1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1ee9034af7f_0_1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ncbi.nlm.nih.gov/pmc/articles/PMC2331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ee9034af7f_0_120"/>
          <p:cNvPicPr preferRelativeResize="0"/>
          <p:nvPr/>
        </p:nvPicPr>
        <p:blipFill rotWithShape="1">
          <a:blip r:embed="rId3">
            <a:alphaModFix/>
          </a:blip>
          <a:srcRect l="1160" t="29202" r="40499" b="9985"/>
          <a:stretch/>
        </p:blipFill>
        <p:spPr>
          <a:xfrm>
            <a:off x="-853574" y="-594275"/>
            <a:ext cx="3135302" cy="3268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ee9034af7f_0_12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ee9034af7f_0_120"/>
          <p:cNvSpPr txBox="1">
            <a:spLocks noGrp="1"/>
          </p:cNvSpPr>
          <p:nvPr>
            <p:ph type="title"/>
          </p:nvPr>
        </p:nvSpPr>
        <p:spPr>
          <a:xfrm>
            <a:off x="1274100" y="2074650"/>
            <a:ext cx="6595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Preventing </a:t>
            </a:r>
            <a:b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Concussions</a:t>
            </a:r>
            <a:endParaRPr sz="22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69" name="Google Shape;169;g1ee9034af7f_0_120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ee9034af7f_0_12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71" name="Google Shape;171;g1ee9034af7f_0_120"/>
          <p:cNvPicPr preferRelativeResize="0"/>
          <p:nvPr/>
        </p:nvPicPr>
        <p:blipFill rotWithShape="1">
          <a:blip r:embed="rId3">
            <a:alphaModFix/>
          </a:blip>
          <a:srcRect l="56256" b="56874"/>
          <a:stretch/>
        </p:blipFill>
        <p:spPr>
          <a:xfrm>
            <a:off x="6793075" y="1990675"/>
            <a:ext cx="2350925" cy="23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ee9034af7f_0_120"/>
          <p:cNvPicPr preferRelativeResize="0"/>
          <p:nvPr/>
        </p:nvPicPr>
        <p:blipFill rotWithShape="1">
          <a:blip r:embed="rId3">
            <a:alphaModFix/>
          </a:blip>
          <a:srcRect l="66560" t="69915" r="7890" b="4298"/>
          <a:stretch/>
        </p:blipFill>
        <p:spPr>
          <a:xfrm>
            <a:off x="7136025" y="2230525"/>
            <a:ext cx="1732426" cy="17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ee9034af7f_0_120"/>
          <p:cNvPicPr preferRelativeResize="0"/>
          <p:nvPr/>
        </p:nvPicPr>
        <p:blipFill rotWithShape="1">
          <a:blip r:embed="rId3">
            <a:alphaModFix/>
          </a:blip>
          <a:srcRect l="66560" t="69915" r="7890" b="4298"/>
          <a:stretch/>
        </p:blipFill>
        <p:spPr>
          <a:xfrm>
            <a:off x="-602275" y="-270041"/>
            <a:ext cx="2350925" cy="237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 l="21312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Concussion basics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82" name="Google Shape;182;p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2"/>
          <p:cNvSpPr txBox="1"/>
          <p:nvPr/>
        </p:nvSpPr>
        <p:spPr>
          <a:xfrm>
            <a:off x="162500" y="1220925"/>
            <a:ext cx="5438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Preventing concussions is important for players and the future of the sport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brain hits the skull due to impact, acceleration (inertia), or large vibrations (explosions, blasts)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a very big risk in football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F45D9-E154-624A-B0A1-3F3882724DA5}"/>
              </a:ext>
            </a:extLst>
          </p:cNvPr>
          <p:cNvSpPr txBox="1"/>
          <p:nvPr/>
        </p:nvSpPr>
        <p:spPr>
          <a:xfrm>
            <a:off x="6406002" y="1705829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soccer players going for a header and colliding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83557-0DAC-9A46-B84F-772A20FF8A08}"/>
              </a:ext>
            </a:extLst>
          </p:cNvPr>
          <p:cNvSpPr txBox="1"/>
          <p:nvPr/>
        </p:nvSpPr>
        <p:spPr>
          <a:xfrm>
            <a:off x="6406002" y="3252220"/>
            <a:ext cx="201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brain motion during concussion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e69d91f80_0_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1ee69d91f80_0_8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ee69d91f80_0_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1" name="Google Shape;201;g1ee69d91f80_0_8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How to avoid concussions?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2" name="Google Shape;202;g1ee69d91f80_0_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g1ee69d91f80_0_8"/>
          <p:cNvSpPr txBox="1"/>
          <p:nvPr/>
        </p:nvSpPr>
        <p:spPr>
          <a:xfrm>
            <a:off x="162500" y="1220925"/>
            <a:ext cx="4980900" cy="31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Many sports have adapted to prevent concussions during play</a:t>
            </a:r>
          </a:p>
          <a:p>
            <a:pPr marL="457200" lvl="8" indent="-355600"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Helmets, rule changes, etc.</a:t>
            </a:r>
          </a:p>
          <a:p>
            <a:pPr marL="457200" lvl="0" indent="-355600">
              <a:buSzPts val="20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What about football?</a:t>
            </a:r>
          </a:p>
          <a:p>
            <a:pPr marL="457200" lvl="1" indent="-355600"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Encouraging exercises that strengthen the neck</a:t>
            </a:r>
          </a:p>
          <a:p>
            <a:pPr marL="457200" lvl="0" indent="-355600"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Concussion headgear</a:t>
            </a:r>
          </a:p>
          <a:p>
            <a:pPr marL="457200" lvl="0" indent="-355600"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Lots of science</a:t>
            </a:r>
          </a:p>
          <a:p>
            <a:pPr marL="101600" lvl="0">
              <a:buSzPts val="2000"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A2B0D-E15A-474C-B8D2-F83046DACDDA}"/>
              </a:ext>
            </a:extLst>
          </p:cNvPr>
          <p:cNvSpPr txBox="1"/>
          <p:nvPr/>
        </p:nvSpPr>
        <p:spPr>
          <a:xfrm>
            <a:off x="6406002" y="1705829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sports players wearing helmets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e69d91f80_0_2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1ee69d91f80_0_22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ee69d91f80_0_2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4" name="Google Shape;214;g1ee69d91f80_0_22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Avoiding concussions in football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5" name="Google Shape;215;g1ee69d91f80_0_2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g1ee69d91f80_0_22"/>
          <p:cNvSpPr txBox="1"/>
          <p:nvPr/>
        </p:nvSpPr>
        <p:spPr>
          <a:xfrm>
            <a:off x="162500" y="1144725"/>
            <a:ext cx="5972700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One idea for football could be to provide players with head protection, like in other sports.</a:t>
            </a:r>
          </a:p>
          <a:p>
            <a:pPr marL="457200" lvl="0" indent="-355600">
              <a:buSzPts val="20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But there are design considerations:</a:t>
            </a:r>
          </a:p>
          <a:p>
            <a:pPr marL="457200" lvl="8" indent="-355600"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Weight, because football players need to be able to run, jump and dribble</a:t>
            </a:r>
          </a:p>
          <a:p>
            <a:pPr marL="457200" lvl="0" indent="-355600"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Material, because not everything holds well!</a:t>
            </a:r>
          </a:p>
          <a:p>
            <a:pPr marL="457200" lvl="0" indent="-355600"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Comfort, so that players don't have to change the way they play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50FDB-724C-CE4D-B0E9-22DD7868A472}"/>
              </a:ext>
            </a:extLst>
          </p:cNvPr>
          <p:cNvSpPr txBox="1"/>
          <p:nvPr/>
        </p:nvSpPr>
        <p:spPr>
          <a:xfrm>
            <a:off x="6836825" y="2175761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potential head gear that could be used for soccer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e873948e4_0_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1ee873948e4_0_3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ee873948e4_0_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6" name="Google Shape;226;g1ee873948e4_0_3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Concussion bands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27" name="Google Shape;227;g1ee873948e4_0_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g1ee873948e4_0_3"/>
          <p:cNvSpPr txBox="1"/>
          <p:nvPr/>
        </p:nvSpPr>
        <p:spPr>
          <a:xfrm>
            <a:off x="162500" y="1200900"/>
            <a:ext cx="788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Some companies are already manufacturing technology to protect against concussions in football using special composite materials.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ee873948e4_0_3"/>
          <p:cNvSpPr txBox="1"/>
          <p:nvPr/>
        </p:nvSpPr>
        <p:spPr>
          <a:xfrm>
            <a:off x="162500" y="1945125"/>
            <a:ext cx="4648200" cy="224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Composites: Hybrid materials made from several different parts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materials often have properties of several different materials, which makes them more useful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properties should concussion straps have?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74995-DA49-C348-9270-16D85A7F6E8E}"/>
              </a:ext>
            </a:extLst>
          </p:cNvPr>
          <p:cNvSpPr txBox="1"/>
          <p:nvPr/>
        </p:nvSpPr>
        <p:spPr>
          <a:xfrm>
            <a:off x="6266642" y="3068494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soccer player wearing a concussion band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e873948e4_0_1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1ee873948e4_0_17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ee873948e4_0_1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8" name="Google Shape;238;g1ee873948e4_0_1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Concussion band properties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9" name="Google Shape;239;g1ee873948e4_0_1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g1ee873948e4_0_17"/>
          <p:cNvSpPr txBox="1"/>
          <p:nvPr/>
        </p:nvSpPr>
        <p:spPr>
          <a:xfrm>
            <a:off x="162500" y="1081000"/>
            <a:ext cx="8981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Lightweight - Weight can vary from 50 g to 200 g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Comfortable - Memory Foam that adapts to the shape of the body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Impact Resistant - Uses a special coated fabric that reduces acceleration and slows down impacts</a:t>
            </a:r>
          </a:p>
          <a:p>
            <a:pPr marL="457200" lvl="0" indent="-355600">
              <a:buSzPts val="2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Deflects and disperses force away from the head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Stylish - Comes in different colors for players to express some identity!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A8E00-BB1A-B24E-A519-B6511FC5271B}"/>
              </a:ext>
            </a:extLst>
          </p:cNvPr>
          <p:cNvSpPr txBox="1"/>
          <p:nvPr/>
        </p:nvSpPr>
        <p:spPr>
          <a:xfrm>
            <a:off x="3566427" y="3444305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the array of different concussion bands available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e873948e4_0_7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1ee873948e4_0_77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ee873948e4_0_7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1" name="Google Shape;251;g1ee873948e4_0_7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Efficacy of soccer headgear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52" name="Google Shape;252;g1ee873948e4_0_7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g1ee873948e4_0_77"/>
          <p:cNvSpPr txBox="1"/>
          <p:nvPr/>
        </p:nvSpPr>
        <p:spPr>
          <a:xfrm>
            <a:off x="162500" y="1081000"/>
            <a:ext cx="89814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There is a published scientific paper testing the effectiveness of football bands!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Scientists are concerned about keeping football players safe – and their work could prevent more concussions in the future!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1ee873948e4_0_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799" y="1677650"/>
            <a:ext cx="2944501" cy="10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689152-C57C-FC48-BC10-2F19A55D601B}"/>
              </a:ext>
            </a:extLst>
          </p:cNvPr>
          <p:cNvSpPr txBox="1"/>
          <p:nvPr/>
        </p:nvSpPr>
        <p:spPr>
          <a:xfrm>
            <a:off x="4653200" y="2194925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plots showing effectiveness from the referenced paper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e873948e4_0_4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1ee873948e4_0_45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ee873948e4_0_4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5" name="Google Shape;265;g1ee873948e4_0_45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Nobody wants a concussion!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66" name="Google Shape;266;g1ee873948e4_0_45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12775A-C040-2747-A57F-1369F729C633}"/>
              </a:ext>
            </a:extLst>
          </p:cNvPr>
          <p:cNvSpPr txBox="1"/>
          <p:nvPr/>
        </p:nvSpPr>
        <p:spPr>
          <a:xfrm>
            <a:off x="1091853" y="2214176"/>
            <a:ext cx="201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soccer players wearing headgear while playing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e873948e4_0_6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1ee873948e4_0_61"/>
          <p:cNvPicPr preferRelativeResize="0"/>
          <p:nvPr/>
        </p:nvPicPr>
        <p:blipFill rotWithShape="1">
          <a:blip r:embed="rId3">
            <a:alphaModFix/>
          </a:blip>
          <a:srcRect l="21312" t="92856" r="55048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ee873948e4_0_6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78" name="Google Shape;278;g1ee873948e4_0_61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53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Works Cited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79" name="Google Shape;279;g1ee873948e4_0_6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g1ee873948e4_0_61"/>
          <p:cNvSpPr txBox="1"/>
          <p:nvPr/>
        </p:nvSpPr>
        <p:spPr>
          <a:xfrm>
            <a:off x="162500" y="1177050"/>
            <a:ext cx="613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https://www.ncbi.nlm.nih.gov/pmc/articles/PMC233175/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404</Words>
  <Application>Microsoft Macintosh PowerPoint</Application>
  <PresentationFormat>On-screen Show (16:9)</PresentationFormat>
  <Paragraphs>62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 Black</vt:lpstr>
      <vt:lpstr>Arial</vt:lpstr>
      <vt:lpstr>Courier New</vt:lpstr>
      <vt:lpstr>Office Theme</vt:lpstr>
      <vt:lpstr>Office Theme</vt:lpstr>
      <vt:lpstr>Preventing  Concussions</vt:lpstr>
      <vt:lpstr>Concussion basics</vt:lpstr>
      <vt:lpstr>How to avoid concussions?</vt:lpstr>
      <vt:lpstr>Avoiding concussions in football</vt:lpstr>
      <vt:lpstr>Concussion bands</vt:lpstr>
      <vt:lpstr>Concussion band properties</vt:lpstr>
      <vt:lpstr>Efficacy of soccer headgear</vt:lpstr>
      <vt:lpstr>Nobody wants a concussion!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 Concussions</dc:title>
  <cp:lastModifiedBy>Haley Beech</cp:lastModifiedBy>
  <cp:revision>2</cp:revision>
  <dcterms:modified xsi:type="dcterms:W3CDTF">2024-09-20T17:02:12Z</dcterms:modified>
</cp:coreProperties>
</file>