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1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4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9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DBD2-4ACB-D941-B74D-BA5E97C7561D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5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AB3A-641F-B740-942C-4D386DB29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57739"/>
            <a:ext cx="6858000" cy="1700680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Film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FCCF4-73CC-D44A-9797-520FA3333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78657"/>
            <a:ext cx="6858000" cy="1241822"/>
          </a:xfrm>
        </p:spPr>
        <p:txBody>
          <a:bodyPr>
            <a:normAutofit/>
          </a:bodyPr>
          <a:lstStyle/>
          <a:p>
            <a:r>
              <a:rPr lang="en-US" dirty="0"/>
              <a:t>Dan Kagan</a:t>
            </a:r>
          </a:p>
          <a:p>
            <a:r>
              <a:rPr lang="en-US" dirty="0"/>
              <a:t>XX/XX/2021</a:t>
            </a:r>
          </a:p>
        </p:txBody>
      </p:sp>
    </p:spTree>
    <p:extLst>
      <p:ext uri="{BB962C8B-B14F-4D97-AF65-F5344CB8AC3E}">
        <p14:creationId xmlns:p14="http://schemas.microsoft.com/office/powerpoint/2010/main" val="32011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E5D3-7D0F-CB41-8148-886075E9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17FB-09EB-384A-AED6-EF8DE7E1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9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2A8-D1FA-1D48-8570-B9D2B4F1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8684-69CE-9446-8F0F-1290C13A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95C1-7473-0141-A5DF-97589286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0CCE-3644-F546-B6E1-F412405B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12ACF-3413-364F-8412-B8A065AF55E8}"/>
              </a:ext>
            </a:extLst>
          </p:cNvPr>
          <p:cNvSpPr/>
          <p:nvPr/>
        </p:nvSpPr>
        <p:spPr>
          <a:xfrm>
            <a:off x="748746" y="2575748"/>
            <a:ext cx="7766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www.digitalspy.com</a:t>
            </a:r>
            <a:r>
              <a:rPr lang="en-US" dirty="0"/>
              <a:t>/movies/a870469/marvel-rights-characters-</a:t>
            </a:r>
            <a:r>
              <a:rPr lang="en-US" dirty="0" err="1"/>
              <a:t>disney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1568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24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Film Recommendations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Kagan</dc:creator>
  <cp:lastModifiedBy>Dan Kagan</cp:lastModifiedBy>
  <cp:revision>4</cp:revision>
  <dcterms:created xsi:type="dcterms:W3CDTF">2021-01-03T06:43:28Z</dcterms:created>
  <dcterms:modified xsi:type="dcterms:W3CDTF">2021-01-10T21:11:05Z</dcterms:modified>
</cp:coreProperties>
</file>