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61" r:id="rId6"/>
    <p:sldId id="263" r:id="rId7"/>
    <p:sldId id="265" r:id="rId8"/>
    <p:sldId id="270" r:id="rId9"/>
    <p:sldId id="268" r:id="rId10"/>
    <p:sldId id="26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4"/>
    <p:restoredTop sz="73574"/>
  </p:normalViewPr>
  <p:slideViewPr>
    <p:cSldViewPr snapToGrid="0" snapToObjects="1">
      <p:cViewPr varScale="1">
        <p:scale>
          <a:sx n="73" d="100"/>
          <a:sy n="73" d="100"/>
        </p:scale>
        <p:origin x="2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47FAF-F7CB-AD44-B55D-DFFEBBF4320B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212BE-518B-F647-A2C8-3E2CB39BC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212BE-518B-F647-A2C8-3E2CB39BC2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Within the context of joining the film industry, I believe that Microsoft's most valuable asset is that roughly 50-60 million people own some kind of an Xbox device (original, 360, One, &amp; Series X). In this way, they are already in many peoples' </a:t>
            </a:r>
            <a:r>
              <a:rPr lang="en-US" dirty="0" err="1"/>
              <a:t>livingrooms</a:t>
            </a:r>
            <a:r>
              <a:rPr lang="en-US" dirty="0"/>
              <a:t>. As a result of this competitive advantage, there may be a lucrative solution for them, such as streaming, which seemingly has a smaller barrier to entry than filmmaking, but is still extremely competitive.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212BE-518B-F647-A2C8-3E2CB39BC2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07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1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4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DBD2-4ACB-D941-B74D-BA5E97C7561D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D59B-44AB-A74C-AF67-B2AE796B8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spy.com/movies/a870469/marvel-rights-characters-disne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AB3A-641F-B740-942C-4D386DB29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508" y="1457739"/>
            <a:ext cx="6370983" cy="1700680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Film Industry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FCCF4-73CC-D44A-9797-520FA333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78657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Dan Kagan</a:t>
            </a:r>
          </a:p>
          <a:p>
            <a:r>
              <a:rPr lang="en-US" dirty="0"/>
              <a:t>February 1</a:t>
            </a:r>
            <a:r>
              <a:rPr lang="en-US" baseline="30000" dirty="0"/>
              <a:t>st</a:t>
            </a:r>
            <a:r>
              <a:rPr lang="en-US" dirty="0"/>
              <a:t>, 2021</a:t>
            </a:r>
          </a:p>
          <a:p>
            <a:r>
              <a:rPr lang="en-US" dirty="0"/>
              <a:t>Self-Paced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426AB-9E62-3D48-B484-C927434F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0" y="185237"/>
            <a:ext cx="2061720" cy="115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E1E8B8-EC92-7F47-A896-192BB0B85648}"/>
              </a:ext>
            </a:extLst>
          </p:cNvPr>
          <p:cNvSpPr txBox="1"/>
          <p:nvPr/>
        </p:nvSpPr>
        <p:spPr>
          <a:xfrm>
            <a:off x="2208144" y="2686472"/>
            <a:ext cx="4727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03897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95C1-7473-0141-A5DF-97589286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0CCE-3644-F546-B6E1-F412405B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12" y="1825625"/>
            <a:ext cx="8369576" cy="4351338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sz="2000" dirty="0">
                <a:hlinkClick r:id="rId2"/>
              </a:rPr>
              <a:t>https://www.digitalspy.com/movies/a870469/marvel-rights-characters-disney/</a:t>
            </a: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 err="1"/>
              <a:t>Zzzzzz</a:t>
            </a: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 err="1"/>
              <a:t>Xxxxxx</a:t>
            </a: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E5D3-7D0F-CB41-8148-886075E9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17FB-09EB-384A-AED6-EF8DE7E1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analysis was drawn from 8 different Excel files, which contained different datasets regarding films’ budgets, gross profits, popularity and more. The sources for these datasets include IMDB, The Movie Database and Box Office Mojo.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this analysis, visualizations and calculations were executed using multiple Python libraries. These include Pandas, NumPy, and </a:t>
            </a:r>
            <a:r>
              <a:rPr lang="en-US" sz="2000" dirty="0" err="1"/>
              <a:t>MatPlotLib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Additional resources used for research are included at the end of this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97309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2A8-D1FA-1D48-8570-B9D2B4F1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26EEB-4E29-3749-9C4A-60AE4F345373}"/>
              </a:ext>
            </a:extLst>
          </p:cNvPr>
          <p:cNvSpPr txBox="1"/>
          <p:nvPr/>
        </p:nvSpPr>
        <p:spPr>
          <a:xfrm>
            <a:off x="628650" y="1690689"/>
            <a:ext cx="70236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Prompt: </a:t>
            </a:r>
            <a:r>
              <a:rPr lang="en-US" dirty="0"/>
              <a:t>Microsoft sees all the big companies creating original video content, and they want to get in on the fun. They have decided to create a new movie studio, but </a:t>
            </a:r>
            <a:r>
              <a:rPr lang="en-US" u="sng" dirty="0">
                <a:solidFill>
                  <a:srgbClr val="0070C0"/>
                </a:solidFill>
              </a:rPr>
              <a:t>the problem is they don’t know anything about creating movies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/>
              <a:t>They have hired you to help them better understand the movie industry. Your team is charged with doing data analysis and creating a presentation that explores what type of films are currently doing the best at the box office. </a:t>
            </a:r>
          </a:p>
          <a:p>
            <a:endParaRPr lang="en-US" dirty="0"/>
          </a:p>
          <a:p>
            <a:r>
              <a:rPr lang="en-US" dirty="0"/>
              <a:t>You must then translate those findings into actionable insights that the CEO can use when deciding what type of films they should be creating.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2A8-D1FA-1D48-8570-B9D2B4F1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26EEB-4E29-3749-9C4A-60AE4F345373}"/>
              </a:ext>
            </a:extLst>
          </p:cNvPr>
          <p:cNvSpPr txBox="1"/>
          <p:nvPr/>
        </p:nvSpPr>
        <p:spPr>
          <a:xfrm>
            <a:off x="628650" y="1831365"/>
            <a:ext cx="7023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1) What are the most popular films?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2) What are the most lucrative films?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3) What are the most expensive films?</a:t>
            </a:r>
          </a:p>
        </p:txBody>
      </p:sp>
    </p:spTree>
    <p:extLst>
      <p:ext uri="{BB962C8B-B14F-4D97-AF65-F5344CB8AC3E}">
        <p14:creationId xmlns:p14="http://schemas.microsoft.com/office/powerpoint/2010/main" val="334337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2A8-D1FA-1D48-8570-B9D2B4F1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popular films?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8684-69CE-9446-8F0F-1290C13A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8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2A8-D1FA-1D48-8570-B9D2B4F1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lucrative films?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8684-69CE-9446-8F0F-1290C13A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3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2A8-D1FA-1D48-8570-B9D2B4F1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most expensive films?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8684-69CE-9446-8F0F-1290C13A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0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2A8-D1FA-1D48-8570-B9D2B4F1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8684-69CE-9446-8F0F-1290C13A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948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Microsoft does not own the intellectual property for any of the major film series that consistently make a large profit</a:t>
            </a:r>
          </a:p>
          <a:p>
            <a:endParaRPr lang="en-US" dirty="0"/>
          </a:p>
          <a:p>
            <a:r>
              <a:rPr lang="en-US" dirty="0"/>
              <a:t>It is extremely expensive to create a movie that can be reliably successful</a:t>
            </a:r>
          </a:p>
          <a:p>
            <a:endParaRPr lang="en-US" dirty="0"/>
          </a:p>
          <a:p>
            <a:r>
              <a:rPr lang="en-US" dirty="0"/>
              <a:t>Despite having sufficient capital to make competitive films, there is a significant opportunity cost to moving in a new direction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 low chance of Microsoft creating a successful film on their 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2A8-D1FA-1D48-8570-B9D2B4F1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8684-69CE-9446-8F0F-1290C13A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recommend that Microsoft does not get involved in creating new movie content, nor streaming because it is too expensive and risky to take the chance.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Microsoft should continue spending capital on trying to improve their other services that are already dominant, such as GitHub, Windows, Teams,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Something worth considering</a:t>
            </a:r>
          </a:p>
          <a:p>
            <a:r>
              <a:rPr lang="en-US" dirty="0"/>
              <a:t>Roughly 50-60 million people own some kind of an Xbox device (original, 360, One, &amp; Series X). In this way, they are already in many peoples' </a:t>
            </a:r>
            <a:r>
              <a:rPr lang="en-US" dirty="0" err="1"/>
              <a:t>livingrooms</a:t>
            </a:r>
            <a:r>
              <a:rPr lang="en-US" dirty="0"/>
              <a:t>. As a result of this competitive advantage, there may be a lucrative solution for them.</a:t>
            </a:r>
          </a:p>
        </p:txBody>
      </p:sp>
    </p:spTree>
    <p:extLst>
      <p:ext uri="{BB962C8B-B14F-4D97-AF65-F5344CB8AC3E}">
        <p14:creationId xmlns:p14="http://schemas.microsoft.com/office/powerpoint/2010/main" val="90423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549</Words>
  <Application>Microsoft Macintosh PowerPoint</Application>
  <PresentationFormat>On-screen Show (4:3)</PresentationFormat>
  <Paragraphs>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Film Industry Analysis</vt:lpstr>
      <vt:lpstr>Methodology</vt:lpstr>
      <vt:lpstr>Intro</vt:lpstr>
      <vt:lpstr>Table of Contents</vt:lpstr>
      <vt:lpstr>What are the most popular films?</vt:lpstr>
      <vt:lpstr>What are the most lucrative films?</vt:lpstr>
      <vt:lpstr>What are the most expensive films?</vt:lpstr>
      <vt:lpstr>Conclusion</vt:lpstr>
      <vt:lpstr>Recommendations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Kagan</dc:creator>
  <cp:lastModifiedBy>Dan Kagan</cp:lastModifiedBy>
  <cp:revision>18</cp:revision>
  <dcterms:created xsi:type="dcterms:W3CDTF">2021-01-03T06:43:28Z</dcterms:created>
  <dcterms:modified xsi:type="dcterms:W3CDTF">2021-02-01T00:07:31Z</dcterms:modified>
</cp:coreProperties>
</file>