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8"/>
    <a:srgbClr val="000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C8F2-6077-4354-8185-302FDA2E52F8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2B1F-D4FE-401F-B1A7-D0E3DEA33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12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E712-BEC2-4E56-B250-156D9789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F7EBD-3841-4BAF-9A10-EC5A86637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36222-5E0A-4241-B9E9-07888981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C19F4-2F3F-4DBA-9961-CB9CA9F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1138A-E9D7-4483-BB92-35F34842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74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61CC-162B-4AAA-97F2-F47C6497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205A9-17FE-4F53-BB96-ACD9F96A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E014F-3EB1-48C1-ADDE-D24FD4EC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27DB0-45B3-435D-A705-ADDBB5AA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E8A54-E83F-47B5-A136-7175358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2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3E656-EBDF-4BB3-A4F9-7BA998D15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B87D1-4E33-4B05-A6E3-09CFFEEE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423A3-41C4-43C5-93AC-53D3C738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E035F-9689-4D61-812B-314588E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A91E1-D352-4EFE-AEFD-11E4409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2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36B2-F4D1-4914-BB55-57CAE7B9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368A0-D7AC-4E6C-81A9-5F4179C6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7E9B2-001C-40D0-9ABC-EDD6E73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C5A82-04AF-4ADB-8DF3-CD3B4DDD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ADE1C-F030-4FEC-B234-837616C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99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04FD-214F-40C0-A47B-AFBA5A31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00015-3E4A-4285-A9DF-B1C89B10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2CD0D-E776-441B-BAF9-B155F096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3FE0D-8E1E-4000-9E93-063F8D84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557D9-A051-49F8-B9E0-9E24AA9F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9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9AB90-FFCF-44E1-A5F3-52B50FD6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0F900-3ECC-4881-BC0A-076AB837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26D8A4-E07F-4267-97EE-575FF97A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38363-5227-4BDB-AEA8-8D5C1F3A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95116-3553-4FFD-BC09-414B0BC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52C8E-D73C-4A51-A6A0-03882031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37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BC8E-EFA2-43E7-9169-68AF7E2F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8346F-99D5-48C8-9A0C-2A717F3D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637DB-85F7-463B-9C0A-466915CE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925C58-6CA4-40CC-B132-8130E02A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606DBD-280C-4049-96C7-86F399FFE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70EB5A-1A28-4A4F-8285-903DBCE1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6E4C3D-D850-4231-BB34-934999C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FBE5B4-2F5D-4DD1-81C0-D6949CE4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6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1EA9-5347-4620-8F85-DE2ACF1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F05C12-A568-4901-92A3-E87679E3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B3A1D-86E5-453C-A112-D951CECB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BDD5F3-48E8-4067-B2B9-DFACFBC3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72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4E971-3D9D-48CD-BD14-D12B920A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BF241-A6D9-49AC-A9A7-396DC252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BD0764-E6D9-4038-B2FA-021151F2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6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1229-0171-4E05-B832-F95EB66D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B9297-FADB-4F5A-825A-A008DD6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B35A9D-2CB9-4F65-B2B2-62E46556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C57DD-BB7F-415F-B260-1704498A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0520F-96FF-47EF-B43C-8AA1B01B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58AEC-0B50-4804-8634-CE8DE414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63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3CBD-42A9-4E01-8B85-11E987CA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9A9FA5-A56F-4E8B-B24D-F881838C7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F1094-3C09-448C-B593-772FD2DC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9CA53-AA79-49BB-8998-201CE27D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7487C-A083-4B41-AAA2-A123FCCE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DF393-1B40-48B8-B89B-F39177FA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26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6CC1D7-7CD3-4FCB-8B6B-78136EA7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0DD4-32E7-4E14-B1D4-2C2322AE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6F16B4-6772-4A81-9E4D-CF61CEF1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9F9D-9602-4019-A182-CAC47BBE4920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BA9A2-3FCB-4272-99B2-525B1F11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E6D91-050E-4F16-88E4-4683AAAD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5.svg"/><Relationship Id="rId21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4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5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38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41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43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9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8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44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1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A5574BB-60E5-4C5D-9EAF-4B7F73F9CE75}"/>
              </a:ext>
            </a:extLst>
          </p:cNvPr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7C3AA0-58C2-4536-9696-F713BF1E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09" y="2879011"/>
            <a:ext cx="2485706" cy="124285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7F5739-17E9-41AA-A751-BDF2F6235614}"/>
              </a:ext>
            </a:extLst>
          </p:cNvPr>
          <p:cNvSpPr/>
          <p:nvPr/>
        </p:nvSpPr>
        <p:spPr>
          <a:xfrm>
            <a:off x="6465206" y="2367278"/>
            <a:ext cx="4471018" cy="225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Sistema de Gestão</a:t>
            </a:r>
          </a:p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Escola de Idiomas</a:t>
            </a:r>
          </a:p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Speak Now 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EB91BF-BFEB-4C15-A053-946DEE17CF5F}"/>
              </a:ext>
            </a:extLst>
          </p:cNvPr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Gráfico 18" descr="Web design com preenchimento sólido">
            <a:extLst>
              <a:ext uri="{FF2B5EF4-FFF2-40B4-BE49-F238E27FC236}">
                <a16:creationId xmlns:a16="http://schemas.microsoft.com/office/drawing/2014/main" id="{D4D1DC63-15DF-48EB-B5BA-8F054507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467" y="524110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463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8483" y="93942"/>
            <a:ext cx="14107886" cy="1250917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664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80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A76A2C-6C04-4331-805B-ED59FA7D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88" y="6162825"/>
            <a:ext cx="834263" cy="4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2CF0FBB-9103-40E8-ADBE-C6A1D2C6E0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6" y="6342890"/>
            <a:ext cx="1250918" cy="3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ipse 49">
            <a:extLst>
              <a:ext uri="{FF2B5EF4-FFF2-40B4-BE49-F238E27FC236}">
                <a16:creationId xmlns:a16="http://schemas.microsoft.com/office/drawing/2014/main" id="{07FF099D-3032-4477-86EF-6230FB62BD60}"/>
              </a:ext>
            </a:extLst>
          </p:cNvPr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9" name="Gráfico 28" descr="Laptop com preenchimento sólido">
            <a:extLst>
              <a:ext uri="{FF2B5EF4-FFF2-40B4-BE49-F238E27FC236}">
                <a16:creationId xmlns:a16="http://schemas.microsoft.com/office/drawing/2014/main" id="{B2278877-F826-4657-9C83-66C51E64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130196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02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86185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064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69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100048C2-6758-4CC2-B767-96B5A86523B0}"/>
              </a:ext>
            </a:extLst>
          </p:cNvPr>
          <p:cNvSpPr/>
          <p:nvPr/>
        </p:nvSpPr>
        <p:spPr>
          <a:xfrm>
            <a:off x="982069" y="1991809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7" name="Gráfico 26" descr="Grupo de homens com preenchimento sólido">
            <a:extLst>
              <a:ext uri="{FF2B5EF4-FFF2-40B4-BE49-F238E27FC236}">
                <a16:creationId xmlns:a16="http://schemas.microsoft.com/office/drawing/2014/main" id="{84C01CD8-1637-4C1A-857E-9BCAAE2B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219059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758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175948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3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89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45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69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89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67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2210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BEB51773-E6E1-4450-8A1D-ECC829DD8D6F}"/>
              </a:ext>
            </a:extLst>
          </p:cNvPr>
          <p:cNvSpPr/>
          <p:nvPr/>
        </p:nvSpPr>
        <p:spPr>
          <a:xfrm>
            <a:off x="996413" y="2889058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5" name="Gráfico 24" descr="Tabela com preenchimento sólido">
            <a:extLst>
              <a:ext uri="{FF2B5EF4-FFF2-40B4-BE49-F238E27FC236}">
                <a16:creationId xmlns:a16="http://schemas.microsoft.com/office/drawing/2014/main" id="{CC2CEDC8-84FD-4BAD-866F-060FE1A3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43" y="3033280"/>
            <a:ext cx="459463" cy="459463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562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2636611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2391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4443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425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4443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5249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2993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477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0B142476-68F0-4702-BE30-5731ADD2B918}"/>
              </a:ext>
            </a:extLst>
          </p:cNvPr>
          <p:cNvSpPr/>
          <p:nvPr/>
        </p:nvSpPr>
        <p:spPr>
          <a:xfrm>
            <a:off x="998457" y="3833746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1" name="Gráfico 30" descr="Banco de dados com preenchimento sólido">
            <a:extLst>
              <a:ext uri="{FF2B5EF4-FFF2-40B4-BE49-F238E27FC236}">
                <a16:creationId xmlns:a16="http://schemas.microsoft.com/office/drawing/2014/main" id="{0273F364-5D9D-4ABD-983A-6B96C1B7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127" y="4002525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3571416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7782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9834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5394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9834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869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5394" y="4846892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0878" y="5864549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>
            <a:extLst>
              <a:ext uri="{FF2B5EF4-FFF2-40B4-BE49-F238E27FC236}">
                <a16:creationId xmlns:a16="http://schemas.microsoft.com/office/drawing/2014/main" id="{3E1EDC2C-6EBE-4FCB-AC84-9E00153436B6}"/>
              </a:ext>
            </a:extLst>
          </p:cNvPr>
          <p:cNvSpPr/>
          <p:nvPr/>
        </p:nvSpPr>
        <p:spPr>
          <a:xfrm>
            <a:off x="999397" y="472215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BB1C7A11-6978-4F07-B624-0C314C0D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811" y="4809909"/>
            <a:ext cx="435094" cy="435094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445091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109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161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721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1161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161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643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4883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lipse 54">
            <a:extLst>
              <a:ext uri="{FF2B5EF4-FFF2-40B4-BE49-F238E27FC236}">
                <a16:creationId xmlns:a16="http://schemas.microsoft.com/office/drawing/2014/main" id="{354232A7-7BC2-4B53-9DAA-FE248FAD7106}"/>
              </a:ext>
            </a:extLst>
          </p:cNvPr>
          <p:cNvSpPr/>
          <p:nvPr/>
        </p:nvSpPr>
        <p:spPr>
          <a:xfrm>
            <a:off x="996169" y="5787599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7" name="Gráfico 36" descr="Marca de seleção com preenchimento sólido">
            <a:extLst>
              <a:ext uri="{FF2B5EF4-FFF2-40B4-BE49-F238E27FC236}">
                <a16:creationId xmlns:a16="http://schemas.microsoft.com/office/drawing/2014/main" id="{981F87EB-48FD-4CDC-A336-3DAFA0E14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067" y="5952308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10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5521199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793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0845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6405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0845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0845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8589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1920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2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S. ‎</dc:creator>
  <cp:lastModifiedBy>Felipe S. ‎</cp:lastModifiedBy>
  <cp:revision>5</cp:revision>
  <dcterms:created xsi:type="dcterms:W3CDTF">2021-12-08T21:39:59Z</dcterms:created>
  <dcterms:modified xsi:type="dcterms:W3CDTF">2021-12-09T01:16:50Z</dcterms:modified>
</cp:coreProperties>
</file>