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5FF44-8D2E-405C-A086-3A127658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16A3B2-1393-440C-A98C-3F163D9D9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C33806-EFD9-4FD0-9EEE-21E147D2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12C-F6A0-412B-92F1-8AAF50FDF478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A14E5A-845D-49DE-91F5-AF451DD8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2A1A8A-B762-4009-B4B9-7153FD6E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3A2E-7248-474E-B915-5149D3AC3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5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36671-A44E-4521-AAAE-D8320A85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6C7658-D2BA-49A7-8B44-35B244A71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738C1-37B4-43B5-969C-EA3CBEBA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12C-F6A0-412B-92F1-8AAF50FDF478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11310-193E-46BC-B713-2A903226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62CC64-5B7A-434D-ADA0-EA9570BD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3A2E-7248-474E-B915-5149D3AC3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1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451E86-D932-4903-9239-B5C7F4EE9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24A028-4338-47FF-9152-0DCEC2422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7A2CD-1605-49E5-9B6E-45C92C7F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12C-F6A0-412B-92F1-8AAF50FDF478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0EA085-6D44-413C-A413-33B2823C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3B98C-2ED0-4D54-AE7A-0D933665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3A2E-7248-474E-B915-5149D3AC3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4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AC2F4-FF19-43C9-9778-897C4F80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7EF4D-4ACA-4BEE-B78B-2FB12E8F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750265-DAA8-43DB-A0CD-840A658B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12C-F6A0-412B-92F1-8AAF50FDF478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FDD03E-5F83-4172-84B0-C8AA96CB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18F2B-615C-4AF2-9C81-84F3E7DB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3A2E-7248-474E-B915-5149D3AC3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7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E28F8-FE42-4E7F-BB25-1CDE3620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B0BC9C-DF46-4E6D-B609-DA1C0B29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8A969D-3E25-4D30-B2E3-F779C909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12C-F6A0-412B-92F1-8AAF50FDF478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08D08-07E1-4D75-9049-70B5B455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61627-DCA0-49A1-A390-415E34C2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3A2E-7248-474E-B915-5149D3AC3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9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0C303-4890-405F-ADBC-3BB982C5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B4427-9567-4209-B3A4-4816C5A84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F7F5A-B18B-48C9-A531-9A6D55D74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5B7F2E-657E-43D6-A71F-3DA92C8B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12C-F6A0-412B-92F1-8AAF50FDF478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256D4B-7CA2-4A75-925D-9F065860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ACA5F2-B221-4172-B8F9-32C9C003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3A2E-7248-474E-B915-5149D3AC3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47E9A-17EA-44F5-B943-B50B4416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65B249-538C-4CA1-B32E-D48316B12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37C7A2-1595-4C4A-91E0-8771BED96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080C1B-4F7E-4976-94F0-123FBE04F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5631A8-38E4-41D6-994E-6CF42BDBF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FFD6F8-4993-435F-84D3-FD408519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12C-F6A0-412B-92F1-8AAF50FDF478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0FC0A8-472C-4677-B6BC-AA3EC760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D2A549-53CB-4F94-A242-8A0D7A0D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3A2E-7248-474E-B915-5149D3AC3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04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F1286-7ED6-4948-8DFE-BD228F3A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893E5F-8494-45C8-BDA5-8CE0F109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12C-F6A0-412B-92F1-8AAF50FDF478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FFAF3B-66CC-44BB-B2DA-FDF3ED49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DD8B9E-C7D6-4923-A213-08D37B24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3A2E-7248-474E-B915-5149D3AC3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46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801AB3-BBC2-40BC-B3C0-38C7110D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12C-F6A0-412B-92F1-8AAF50FDF478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E343A-DF48-417B-AF5A-F06B1F5C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77B5B-EC69-405F-BE47-5FC01394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3A2E-7248-474E-B915-5149D3AC3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68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D3CC0-2F83-4A88-B7B1-48D8BE1F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338A5-5905-476A-8C1B-A27B706D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ABB4F3-4D98-4140-B828-CB357D22B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50191E-1910-41A2-BA1E-A08EB999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12C-F6A0-412B-92F1-8AAF50FDF478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6ABC8C-B109-4934-BCFB-8ED931BD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ECB4D7-05DD-4BC5-B23E-0591537D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3A2E-7248-474E-B915-5149D3AC3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39701-76B0-4F9D-81F7-40DFE7CC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9FA6AD-BC68-4B38-A189-4788CD268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E3F2B2-7460-40E9-8F37-8A8A6043C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0DE4D4-3D25-442E-B798-1DD954F5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12C-F6A0-412B-92F1-8AAF50FDF478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58B837-19D8-4A62-8ED1-BDF951C1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519EC5-005B-4DED-BDDC-D4AF6668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3A2E-7248-474E-B915-5149D3AC3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22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0726-1C9A-4E0B-81BF-48BFB4F7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8E9DA3-FE59-4D0B-AB33-6B52ACAF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52DB5-8D8C-49B5-AC6F-EF2CCCCEB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212C-F6A0-412B-92F1-8AAF50FDF478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465FF2-B2C1-4A53-A0A7-752EF162F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8E01C-BB81-453C-A9FC-33C42ED44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83A2E-7248-474E-B915-5149D3AC3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20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ia.ru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82CEBC0-F43B-49C3-B6F2-011838EE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5B0F9-BD49-43D6-92DC-DCB80B6C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3868"/>
            <a:ext cx="9336258" cy="1371674"/>
          </a:xfrm>
        </p:spPr>
        <p:txBody>
          <a:bodyPr>
            <a:normAutofit/>
          </a:bodyPr>
          <a:lstStyle/>
          <a:p>
            <a:r>
              <a:rPr lang="ru-RU" sz="8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Парсинг</a:t>
            </a:r>
            <a:r>
              <a:rPr lang="ru-RU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новостей</a:t>
            </a:r>
            <a:endParaRPr lang="ru-RU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85E96A-225C-4419-9B1B-7DE5C939F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863890"/>
            <a:ext cx="9144000" cy="1655762"/>
          </a:xfrm>
        </p:spPr>
        <p:txBody>
          <a:bodyPr>
            <a:noAutofit/>
          </a:bodyPr>
          <a:lstStyle/>
          <a:p>
            <a:r>
              <a:rPr lang="ru-RU" sz="3200" dirty="0"/>
              <a:t>Проект подготовили </a:t>
            </a:r>
            <a:r>
              <a:rPr lang="en-US" sz="3200" dirty="0"/>
              <a:t>: </a:t>
            </a:r>
            <a:r>
              <a:rPr lang="ru-RU" sz="3200" dirty="0"/>
              <a:t>Лямин Михаил, </a:t>
            </a:r>
          </a:p>
          <a:p>
            <a:r>
              <a:rPr lang="en-US" sz="3200" dirty="0"/>
              <a:t>                                                      </a:t>
            </a:r>
            <a:r>
              <a:rPr lang="ru-RU" sz="3200" dirty="0"/>
              <a:t>Баранников Дмитрий, </a:t>
            </a:r>
          </a:p>
          <a:p>
            <a:r>
              <a:rPr lang="en-US" sz="3200" dirty="0"/>
              <a:t>                                                     </a:t>
            </a:r>
            <a:r>
              <a:rPr lang="ru-RU" sz="3200" dirty="0"/>
              <a:t>Мамедова Екатерина</a:t>
            </a:r>
          </a:p>
        </p:txBody>
      </p:sp>
    </p:spTree>
    <p:extLst>
      <p:ext uri="{BB962C8B-B14F-4D97-AF65-F5344CB8AC3E}">
        <p14:creationId xmlns:p14="http://schemas.microsoft.com/office/powerpoint/2010/main" val="399886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FD7EC1E1-B557-41C7-92BB-84C4F35E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C63D37-DFEA-4B47-B9CF-E35186BC18E9}"/>
              </a:ext>
            </a:extLst>
          </p:cNvPr>
          <p:cNvSpPr txBox="1"/>
          <p:nvPr/>
        </p:nvSpPr>
        <p:spPr>
          <a:xfrm>
            <a:off x="3046827" y="41327"/>
            <a:ext cx="6098344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ctr">
              <a:spcBef>
                <a:spcPts val="1200"/>
              </a:spcBef>
              <a:spcAft>
                <a:spcPts val="0"/>
              </a:spcAft>
            </a:pP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36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D1997-8494-42EF-8E76-534C24457E33}"/>
              </a:ext>
            </a:extLst>
          </p:cNvPr>
          <p:cNvSpPr txBox="1"/>
          <p:nvPr/>
        </p:nvSpPr>
        <p:spPr>
          <a:xfrm>
            <a:off x="208669" y="754178"/>
            <a:ext cx="11774659" cy="338554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файлу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News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xlsx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теперь можно анализировать популярность разных категорий новостей.</a:t>
            </a: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Далее в этом файле мы можем вывести самую популярную новость из каждой категории, вычесть среднее количество просмотров каждой категории, добавить новые диаграммы и графики и многое другое. Благодаря этому мы можем сделать анализ новостного источника, понять какими новостями люди заинтересуются больше.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B37E22-831D-4F41-8702-C0CF394016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31817" y="4139720"/>
            <a:ext cx="8128366" cy="26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6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1F3A192-308E-43A1-8C49-468CA7855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A7A08B-7ECD-43A8-8744-CFA93D73DAAA}"/>
              </a:ext>
            </a:extLst>
          </p:cNvPr>
          <p:cNvSpPr txBox="1"/>
          <p:nvPr/>
        </p:nvSpPr>
        <p:spPr>
          <a:xfrm>
            <a:off x="140677" y="1182231"/>
            <a:ext cx="11910645" cy="44935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ctr">
              <a:spcBef>
                <a:spcPts val="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Пути доработки и возможность использования.</a:t>
            </a:r>
            <a:endParaRPr lang="ru-RU" sz="32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Пути доработки:</a:t>
            </a: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Возможное увеличение кол-ва данных, сбор дополнительных признаков, добавление новых диаграмм и графиков для более конструктивного анализа популярности новостей</a:t>
            </a: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Возможности использования:</a:t>
            </a: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ежедневного анализа трендов</a:t>
            </a: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долговременного анализа интересов пользователей </a:t>
            </a:r>
          </a:p>
        </p:txBody>
      </p:sp>
    </p:spTree>
    <p:extLst>
      <p:ext uri="{BB962C8B-B14F-4D97-AF65-F5344CB8AC3E}">
        <p14:creationId xmlns:p14="http://schemas.microsoft.com/office/powerpoint/2010/main" val="65801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008C171-303E-41BF-A773-DB3F4F40A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4307E-4F70-41C5-A9E8-956CBC7E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483" y="2911377"/>
            <a:ext cx="5407855" cy="2237398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116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39AB361-1105-487F-B4B5-B32DD8F4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DEF4E-0FF9-4C21-8726-A606A8479621}"/>
              </a:ext>
            </a:extLst>
          </p:cNvPr>
          <p:cNvSpPr txBox="1"/>
          <p:nvPr/>
        </p:nvSpPr>
        <p:spPr>
          <a:xfrm>
            <a:off x="539262" y="1815000"/>
            <a:ext cx="11108788" cy="2771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3600"/>
              </a:spcBef>
              <a:spcAft>
                <a:spcPts val="1200"/>
              </a:spcAft>
            </a:pPr>
            <a:r>
              <a:rPr lang="ru-RU" sz="3200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написать программу на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которая выводит новости разных тем, собрать данные в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 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провести анализ полученных данных для улучшение экономических показателей компании заказчика. Это нужно для того, чтобы понимать, какая категория новостей больше интересует люди.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4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BDD0E56-1DCE-4A26-AEF8-773FBA04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D69AC-A37D-42DC-9CA2-C77F76F995EF}"/>
              </a:ext>
            </a:extLst>
          </p:cNvPr>
          <p:cNvSpPr txBox="1"/>
          <p:nvPr/>
        </p:nvSpPr>
        <p:spPr>
          <a:xfrm>
            <a:off x="2569699" y="-159306"/>
            <a:ext cx="74042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ru-RU" sz="6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B9CA1-6CFD-49A3-9B84-728462592189}"/>
              </a:ext>
            </a:extLst>
          </p:cNvPr>
          <p:cNvSpPr txBox="1"/>
          <p:nvPr/>
        </p:nvSpPr>
        <p:spPr>
          <a:xfrm>
            <a:off x="140677" y="856357"/>
            <a:ext cx="11910645" cy="600164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b="1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Парсинг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синтаксический анализ информации.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парсингом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подразумевается автоматический сбор информации с последующим сохранением, обработкой и анализом данных.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Парсер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программа, сервис или скрипт, который собирает данные с указанных веб-ресурсов, анализирует их и выдает в нужном формате.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Источником для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парсинга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могут быть базы данных, веб-сайты, файлы и другие источники информации.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задачи решают парсера?</a:t>
            </a:r>
            <a:endParaRPr lang="ru-RU" sz="24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Парсер прекрасно справится с задачей </a:t>
            </a:r>
            <a:r>
              <a:rPr lang="ru-RU" sz="2400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сбора информации о товарах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последующем наполнении интернет-магазин.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с помощью парсера можно проводить </a:t>
            </a:r>
            <a:r>
              <a:rPr lang="ru-RU" sz="2400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аналитику цен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настроив парсер для магазина конкурентов.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работа предусматривает регулярный поиск новых партнёров или клиентов, </a:t>
            </a:r>
            <a:r>
              <a:rPr lang="ru-RU" sz="2400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автоматизацией сбора контактов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тоже поможет парсер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Парсер поможет с выполнением рутинных задач и значительно повысит эффективность работы.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B0CB3A7-0674-429D-B6E4-6247A18F5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643D79-CB9B-4D31-B639-96C48DDDDDAD}"/>
              </a:ext>
            </a:extLst>
          </p:cNvPr>
          <p:cNvSpPr txBox="1"/>
          <p:nvPr/>
        </p:nvSpPr>
        <p:spPr>
          <a:xfrm>
            <a:off x="0" y="394167"/>
            <a:ext cx="12192000" cy="61075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ts val="200"/>
              </a:spcBef>
              <a:spcAft>
                <a:spcPts val="0"/>
              </a:spcAft>
            </a:pPr>
            <a:r>
              <a:rPr lang="ru-RU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проекта</a:t>
            </a:r>
            <a:endParaRPr lang="ru-RU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200"/>
              </a:spcBef>
              <a:spcAft>
                <a:spcPts val="0"/>
              </a:spcAft>
            </a:pPr>
            <a:r>
              <a:rPr lang="ru-RU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Роли участников</a:t>
            </a:r>
            <a:endParaRPr lang="ru-RU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Мамедова Екатерина Евгеньевна- заказчик. Задачи в проекте: составление ТЗ, создание и оформление файла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News</a:t>
            </a: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xlsx </a:t>
            </a: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для записи и сохранении новостей, даты, категорий и количества просмотров, анализ проделанной работы.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Лямин Михаил Евгеньевич- главный программист. Задачи в проекте: распределение ролей участников проекта, создание временного плана реализации проекта, выполнение ТЗ: разработка парсера новостей.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Баранников Дмитрий Владимирович- программист. Задачи в проекте: выполнение ТЗ: доработка парсера с записью и сохранением данных в файл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News</a:t>
            </a: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Xlsx</a:t>
            </a:r>
            <a:endParaRPr lang="ru-RU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584FB38-2CA3-4955-A40C-20040B9A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6D19DF-B9D4-4BA3-B516-16A452D2365D}"/>
              </a:ext>
            </a:extLst>
          </p:cNvPr>
          <p:cNvSpPr txBox="1"/>
          <p:nvPr/>
        </p:nvSpPr>
        <p:spPr>
          <a:xfrm>
            <a:off x="0" y="5897"/>
            <a:ext cx="12192000" cy="38650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Наша задача будет заключаться в том, чтобы написать парсер, собирающий актуальные новости с сайта </a:t>
            </a:r>
            <a:r>
              <a:rPr lang="ru-RU" sz="32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https://ria.ru/</a:t>
            </a:r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категориям.</a:t>
            </a:r>
            <a:endParaRPr lang="ru-RU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Новости в мире, экономика, политика, безопасность</a:t>
            </a:r>
            <a:endParaRPr lang="ru-RU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сохраняет данные в файл 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news</a:t>
            </a:r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xlsx</a:t>
            </a:r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(Дата, Категория, Новость, Кол-во просмотров). Шрифт 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 New Roman</a:t>
            </a:r>
            <a:r>
              <a:rPr lang="ru-RU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размер 12</a:t>
            </a:r>
            <a:endParaRPr lang="ru-RU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B0F64C-A806-434A-B33F-39C43901A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715" y="3940467"/>
            <a:ext cx="9435412" cy="2848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FE2FCD-E102-4D4F-873B-AFE8FD3835E8}"/>
              </a:ext>
            </a:extLst>
          </p:cNvPr>
          <p:cNvSpPr txBox="1"/>
          <p:nvPr/>
        </p:nvSpPr>
        <p:spPr>
          <a:xfrm>
            <a:off x="3559128" y="-118981"/>
            <a:ext cx="624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Техническое задание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18811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7DDECA1-C93E-4A3D-82EB-12CCB7BC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BA8E-D6C7-46AE-AA81-ACD514CBC2EB}"/>
              </a:ext>
            </a:extLst>
          </p:cNvPr>
          <p:cNvSpPr txBox="1"/>
          <p:nvPr/>
        </p:nvSpPr>
        <p:spPr>
          <a:xfrm>
            <a:off x="1" y="0"/>
            <a:ext cx="12192000" cy="21441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файле автоматически будут заполнятся столбцы категорий В мире, Экономика, Политика, Безопасность. Также в файле будет автоматически заполняться точечная диаграмма “Кол-во просмотров каждой новости разных категорий.”, максимальное количество просмотров у каждой категории и диаграмма.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поможет нам определить в какой категории самая популярная новость.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B707B5-3246-4668-9A0D-09BB9194B2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49198"/>
            <a:ext cx="6302326" cy="35088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C82BF0-FBC9-45D0-B35D-D1FA68D561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95516" y="3349198"/>
            <a:ext cx="5296484" cy="35088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D0DF6F-51EC-4392-9029-C40B5684B82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94117" y="2039816"/>
            <a:ext cx="9945858" cy="13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6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CD57C1E-67E5-44C1-AC6F-5312CE934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A032E8-CFD4-4B76-A297-766B549B31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5083" y="974005"/>
            <a:ext cx="11648049" cy="5680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7AF2-71E7-4E6E-BEAB-5A2F793050C4}"/>
              </a:ext>
            </a:extLst>
          </p:cNvPr>
          <p:cNvSpPr txBox="1"/>
          <p:nvPr/>
        </p:nvSpPr>
        <p:spPr>
          <a:xfrm>
            <a:off x="2169941" y="-103214"/>
            <a:ext cx="68615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Состав программного приложения</a:t>
            </a:r>
            <a:endParaRPr lang="ru-RU" sz="32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42C4B73-204A-489D-8C29-B08FA690E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73E629-2588-4202-A52C-7767742601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9151" y="253218"/>
            <a:ext cx="11633981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6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A724669-A3FE-43CC-A063-485CA5029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538543-5026-4580-A76F-2868E11D07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4708" y="378349"/>
            <a:ext cx="11082584" cy="610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28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506</Words>
  <Application>Microsoft Office PowerPoint</Application>
  <PresentationFormat>Широкоэкранный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Парсинг новостей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днс</dc:creator>
  <cp:lastModifiedBy>днс</cp:lastModifiedBy>
  <cp:revision>4</cp:revision>
  <dcterms:created xsi:type="dcterms:W3CDTF">2021-12-06T23:12:45Z</dcterms:created>
  <dcterms:modified xsi:type="dcterms:W3CDTF">2022-02-25T06:03:38Z</dcterms:modified>
</cp:coreProperties>
</file>