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486" r:id="rId2"/>
    <p:sldId id="372" r:id="rId3"/>
    <p:sldId id="373" r:id="rId4"/>
    <p:sldId id="374" r:id="rId5"/>
    <p:sldId id="707" r:id="rId6"/>
    <p:sldId id="708" r:id="rId7"/>
    <p:sldId id="709" r:id="rId8"/>
    <p:sldId id="710" r:id="rId9"/>
    <p:sldId id="711" r:id="rId10"/>
    <p:sldId id="712" r:id="rId11"/>
    <p:sldId id="713" r:id="rId12"/>
    <p:sldId id="409" r:id="rId13"/>
    <p:sldId id="410" r:id="rId14"/>
    <p:sldId id="411" r:id="rId15"/>
    <p:sldId id="412" r:id="rId16"/>
    <p:sldId id="666" r:id="rId17"/>
    <p:sldId id="597" r:id="rId18"/>
    <p:sldId id="414" r:id="rId19"/>
    <p:sldId id="415" r:id="rId20"/>
    <p:sldId id="416" r:id="rId21"/>
    <p:sldId id="417" r:id="rId22"/>
    <p:sldId id="606" r:id="rId23"/>
    <p:sldId id="419" r:id="rId24"/>
    <p:sldId id="420" r:id="rId25"/>
    <p:sldId id="421" r:id="rId26"/>
    <p:sldId id="422" r:id="rId27"/>
    <p:sldId id="423" r:id="rId28"/>
    <p:sldId id="424" r:id="rId29"/>
    <p:sldId id="651" r:id="rId30"/>
    <p:sldId id="652" r:id="rId31"/>
    <p:sldId id="653" r:id="rId32"/>
    <p:sldId id="654" r:id="rId33"/>
    <p:sldId id="655" r:id="rId34"/>
    <p:sldId id="444" r:id="rId35"/>
    <p:sldId id="445" r:id="rId36"/>
    <p:sldId id="446" r:id="rId37"/>
    <p:sldId id="447" r:id="rId38"/>
    <p:sldId id="448" r:id="rId39"/>
    <p:sldId id="449" r:id="rId40"/>
    <p:sldId id="450" r:id="rId41"/>
    <p:sldId id="425" r:id="rId42"/>
    <p:sldId id="426" r:id="rId43"/>
    <p:sldId id="427" r:id="rId44"/>
    <p:sldId id="428" r:id="rId45"/>
    <p:sldId id="429" r:id="rId46"/>
    <p:sldId id="487" r:id="rId47"/>
    <p:sldId id="430" r:id="rId48"/>
    <p:sldId id="488" r:id="rId49"/>
    <p:sldId id="432" r:id="rId50"/>
    <p:sldId id="489" r:id="rId51"/>
    <p:sldId id="434" r:id="rId52"/>
    <p:sldId id="435" r:id="rId53"/>
    <p:sldId id="436" r:id="rId54"/>
    <p:sldId id="437" r:id="rId55"/>
    <p:sldId id="438" r:id="rId56"/>
    <p:sldId id="439" r:id="rId57"/>
    <p:sldId id="440" r:id="rId58"/>
    <p:sldId id="441" r:id="rId59"/>
    <p:sldId id="490" r:id="rId60"/>
    <p:sldId id="443" r:id="rId61"/>
    <p:sldId id="491" r:id="rId62"/>
    <p:sldId id="492" r:id="rId63"/>
    <p:sldId id="493" r:id="rId64"/>
    <p:sldId id="494" r:id="rId65"/>
    <p:sldId id="495" r:id="rId66"/>
    <p:sldId id="496" r:id="rId67"/>
    <p:sldId id="497" r:id="rId68"/>
    <p:sldId id="498" r:id="rId69"/>
    <p:sldId id="451" r:id="rId70"/>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1pPr>
    <a:lvl2pPr marL="4572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2pPr>
    <a:lvl3pPr marL="9144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3pPr>
    <a:lvl4pPr marL="13716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4pPr>
    <a:lvl5pPr marL="1828800" algn="l" rtl="0" eaLnBrk="0" fontAlgn="base" hangingPunct="0">
      <a:spcBef>
        <a:spcPct val="0"/>
      </a:spcBef>
      <a:spcAft>
        <a:spcPct val="0"/>
      </a:spcAft>
      <a:defRPr sz="3200" kern="1200">
        <a:solidFill>
          <a:schemeClr val="tx1"/>
        </a:solidFill>
        <a:latin typeface="Times New Roman" charset="0"/>
        <a:ea typeface="ＭＳ Ｐゴシック" charset="-128"/>
        <a:cs typeface="+mn-cs"/>
        <a:sym typeface="Math1" charset="0"/>
      </a:defRPr>
    </a:lvl5pPr>
    <a:lvl6pPr marL="2286000" algn="l" defTabSz="914400" rtl="0" eaLnBrk="1" latinLnBrk="0" hangingPunct="1">
      <a:defRPr sz="3200" kern="1200">
        <a:solidFill>
          <a:schemeClr val="tx1"/>
        </a:solidFill>
        <a:latin typeface="Times New Roman" charset="0"/>
        <a:ea typeface="ＭＳ Ｐゴシック" charset="-128"/>
        <a:cs typeface="+mn-cs"/>
        <a:sym typeface="Math1" charset="0"/>
      </a:defRPr>
    </a:lvl6pPr>
    <a:lvl7pPr marL="2743200" algn="l" defTabSz="914400" rtl="0" eaLnBrk="1" latinLnBrk="0" hangingPunct="1">
      <a:defRPr sz="3200" kern="1200">
        <a:solidFill>
          <a:schemeClr val="tx1"/>
        </a:solidFill>
        <a:latin typeface="Times New Roman" charset="0"/>
        <a:ea typeface="ＭＳ Ｐゴシック" charset="-128"/>
        <a:cs typeface="+mn-cs"/>
        <a:sym typeface="Math1" charset="0"/>
      </a:defRPr>
    </a:lvl7pPr>
    <a:lvl8pPr marL="3200400" algn="l" defTabSz="914400" rtl="0" eaLnBrk="1" latinLnBrk="0" hangingPunct="1">
      <a:defRPr sz="3200" kern="1200">
        <a:solidFill>
          <a:schemeClr val="tx1"/>
        </a:solidFill>
        <a:latin typeface="Times New Roman" charset="0"/>
        <a:ea typeface="ＭＳ Ｐゴシック" charset="-128"/>
        <a:cs typeface="+mn-cs"/>
        <a:sym typeface="Math1" charset="0"/>
      </a:defRPr>
    </a:lvl8pPr>
    <a:lvl9pPr marL="3657600" algn="l" defTabSz="914400" rtl="0" eaLnBrk="1" latinLnBrk="0" hangingPunct="1">
      <a:defRPr sz="3200" kern="1200">
        <a:solidFill>
          <a:schemeClr val="tx1"/>
        </a:solidFill>
        <a:latin typeface="Times New Roman" charset="0"/>
        <a:ea typeface="ＭＳ Ｐゴシック" charset="-128"/>
        <a:cs typeface="+mn-cs"/>
        <a:sym typeface="Math1"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C1E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878"/>
    <p:restoredTop sz="94706"/>
  </p:normalViewPr>
  <p:slideViewPr>
    <p:cSldViewPr>
      <p:cViewPr varScale="1">
        <p:scale>
          <a:sx n="111" d="100"/>
          <a:sy n="111" d="100"/>
        </p:scale>
        <p:origin x="1152"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399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smtClean="0"/>
            </a:lvl1pPr>
          </a:lstStyle>
          <a:p>
            <a:pPr>
              <a:defRPr/>
            </a:pPr>
            <a:fld id="{07C3E1B5-4E8A-7644-B6D3-F0110C7EA04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20000"/>
              </a:spcBef>
              <a:buFontTx/>
              <a:buChar char="•"/>
              <a:defRPr sz="1200">
                <a:latin typeface="Times New Roman" pitchFamily="18" charset="0"/>
                <a:ea typeface="+mn-ea"/>
                <a:cs typeface="+mn-cs"/>
                <a:sym typeface="Math1" pitchFamily="2" charset="2"/>
              </a:defRPr>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z="1200" smtClean="0"/>
            </a:lvl1pPr>
          </a:lstStyle>
          <a:p>
            <a:pPr>
              <a:defRPr/>
            </a:pPr>
            <a:fld id="{B6D38DD7-22C4-6746-A9B9-BB79CE22C5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18C6BD4-22D1-5941-A87E-372DD75DDDF2}" type="slidenum">
              <a:rPr lang="en-US" altLang="en-US"/>
              <a:pPr>
                <a:spcBef>
                  <a:spcPct val="20000"/>
                </a:spcBef>
              </a:pPr>
              <a:t>1</a:t>
            </a:fld>
            <a:endParaRPr lang="en-US"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1132578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8F00612-8703-2949-9AC1-0E62AD998F1B}" type="slidenum">
              <a:rPr lang="en-US" altLang="en-US"/>
              <a:pPr>
                <a:spcBef>
                  <a:spcPct val="20000"/>
                </a:spcBef>
              </a:pPr>
              <a:t>11</a:t>
            </a:fld>
            <a:endParaRPr lang="en-US" alt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445751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BF7F756-5C9B-E54C-8DDF-EA063DF1E913}" type="slidenum">
              <a:rPr lang="en-US" altLang="en-US"/>
              <a:pPr>
                <a:spcBef>
                  <a:spcPct val="20000"/>
                </a:spcBef>
              </a:pPr>
              <a:t>12</a:t>
            </a:fld>
            <a:endParaRPr lang="en-US"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438A08D7-3DA2-354E-A6E1-1F47AE25A83A}" type="slidenum">
              <a:rPr lang="en-US" altLang="en-US"/>
              <a:pPr>
                <a:spcBef>
                  <a:spcPct val="20000"/>
                </a:spcBef>
              </a:pPr>
              <a:t>15</a:t>
            </a:fld>
            <a:endParaRPr lang="en-US"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2CE9CDC-7BD4-F044-9453-8FD45C1F24CE}" type="slidenum">
              <a:rPr lang="en-US" altLang="en-US"/>
              <a:pPr>
                <a:spcBef>
                  <a:spcPct val="20000"/>
                </a:spcBef>
              </a:pPr>
              <a:t>18</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E8448673-F074-8A4A-A14E-9DFD9F0B8640}" type="slidenum">
              <a:rPr lang="en-US" altLang="en-US"/>
              <a:pPr>
                <a:spcBef>
                  <a:spcPct val="20000"/>
                </a:spcBef>
              </a:pPr>
              <a:t>24</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1C8B21F1-E6A4-6349-8DAD-DE4C1EBB8ABA}" type="slidenum">
              <a:rPr lang="en-US" altLang="en-US"/>
              <a:pPr>
                <a:spcBef>
                  <a:spcPct val="20000"/>
                </a:spcBef>
              </a:pPr>
              <a:t>27</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DA92B75-153F-1A42-BFEC-EAF4B75F8546}" type="slidenum">
              <a:rPr lang="en-US" altLang="en-US"/>
              <a:pPr>
                <a:spcBef>
                  <a:spcPct val="20000"/>
                </a:spcBef>
              </a:pPr>
              <a:t>30</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2902155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BDA92B75-153F-1A42-BFEC-EAF4B75F8546}" type="slidenum">
              <a:rPr lang="en-US" altLang="en-US"/>
              <a:pPr>
                <a:spcBef>
                  <a:spcPct val="20000"/>
                </a:spcBef>
              </a:pPr>
              <a:t>33</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571274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3517E54-745C-AD43-A261-B6765B9133B8}" type="slidenum">
              <a:rPr lang="en-US" altLang="en-US"/>
              <a:pPr>
                <a:spcBef>
                  <a:spcPct val="20000"/>
                </a:spcBef>
              </a:pPr>
              <a:t>34</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2F71C843-0824-684A-B556-9A9B7A273118}" type="slidenum">
              <a:rPr lang="en-US" altLang="en-US"/>
              <a:pPr>
                <a:spcBef>
                  <a:spcPct val="20000"/>
                </a:spcBef>
              </a:pPr>
              <a:t>35</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3864D1B-5E4F-D345-82AF-34E9487E4587}" type="slidenum">
              <a:rPr lang="en-US" altLang="en-US"/>
              <a:pPr>
                <a:spcBef>
                  <a:spcPct val="20000"/>
                </a:spcBef>
              </a:pPr>
              <a:t>3</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5BAF6A1A-0076-5245-9CD0-C60792868DF3}" type="slidenum">
              <a:rPr lang="en-US" altLang="en-US"/>
              <a:pPr>
                <a:spcBef>
                  <a:spcPct val="20000"/>
                </a:spcBef>
              </a:pPr>
              <a:t>47</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A8746A5-053F-B649-BF8C-C0035BD84871}" type="slidenum">
              <a:rPr lang="en-US" altLang="en-US"/>
              <a:pPr>
                <a:spcBef>
                  <a:spcPct val="20000"/>
                </a:spcBef>
              </a:pPr>
              <a:t>48</a:t>
            </a:fld>
            <a:endParaRPr lang="en-US"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954217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A353E61-8D3C-0E4C-BD8F-3DAC6B6E9964}" type="slidenum">
              <a:rPr lang="en-US" altLang="en-US"/>
              <a:pPr>
                <a:spcBef>
                  <a:spcPct val="20000"/>
                </a:spcBef>
              </a:pPr>
              <a:t>50</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95563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79D59958-7F19-1B4D-81DF-E682B19BCE79}" type="slidenum">
              <a:rPr lang="en-US" altLang="en-US"/>
              <a:pPr>
                <a:spcBef>
                  <a:spcPct val="20000"/>
                </a:spcBef>
              </a:pPr>
              <a:t>4</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GB" altLang="en-US">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80D4C9D4-7B4E-4644-AAE6-C0B41A0DE3A3}" type="slidenum">
              <a:rPr lang="en-US" altLang="en-US"/>
              <a:pPr>
                <a:spcBef>
                  <a:spcPct val="20000"/>
                </a:spcBef>
              </a:pPr>
              <a:t>5</a:t>
            </a:fld>
            <a:endParaRPr lang="en-US" alt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233960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FDFFF184-1794-D347-A2E5-9062A35B4787}" type="slidenum">
              <a:rPr lang="en-US" altLang="en-US"/>
              <a:pPr>
                <a:spcBef>
                  <a:spcPct val="20000"/>
                </a:spcBef>
              </a:pPr>
              <a:t>6</a:t>
            </a:fld>
            <a:endParaRPr lang="en-US" alt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20987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37771F3-2FDE-B842-AAB0-A05737697CDB}" type="slidenum">
              <a:rPr lang="en-US" altLang="en-US"/>
              <a:pPr>
                <a:spcBef>
                  <a:spcPct val="20000"/>
                </a:spcBef>
              </a:pPr>
              <a:t>7</a:t>
            </a:fld>
            <a:endParaRPr lang="en-US" alt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46482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0FC5E248-7DB4-164E-866E-4FF368CA8877}" type="slidenum">
              <a:rPr lang="en-US" altLang="en-US"/>
              <a:pPr>
                <a:spcBef>
                  <a:spcPct val="20000"/>
                </a:spcBef>
              </a:pPr>
              <a:t>8</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2174175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6AC8B2DB-F902-FC42-8EC3-5384C3ED07CB}" type="slidenum">
              <a:rPr lang="en-US" altLang="en-US"/>
              <a:pPr>
                <a:spcBef>
                  <a:spcPct val="20000"/>
                </a:spcBef>
              </a:pPr>
              <a:t>9</a:t>
            </a:fld>
            <a:endParaRPr lang="en-US" alt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4043491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20000"/>
              </a:spcBef>
            </a:pPr>
            <a:fld id="{30C49880-3BAB-884E-9354-C4BCA5D890CF}" type="slidenum">
              <a:rPr lang="en-US" altLang="en-US"/>
              <a:pPr>
                <a:spcBef>
                  <a:spcPct val="20000"/>
                </a:spcBef>
              </a:pPr>
              <a:t>10</a:t>
            </a:fld>
            <a:endParaRPr lang="en-US"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ＭＳ Ｐゴシック" charset="-128"/>
            </a:endParaRPr>
          </a:p>
        </p:txBody>
      </p:sp>
    </p:spTree>
    <p:extLst>
      <p:ext uri="{BB962C8B-B14F-4D97-AF65-F5344CB8AC3E}">
        <p14:creationId xmlns:p14="http://schemas.microsoft.com/office/powerpoint/2010/main" val="348177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CFB060-0683-6040-875C-58D392889665}" type="slidenum">
              <a:rPr lang="en-US" altLang="en-US"/>
              <a:pPr>
                <a:defRPr/>
              </a:pPr>
              <a:t>‹#›</a:t>
            </a:fld>
            <a:endParaRPr lang="en-US" altLang="en-US"/>
          </a:p>
        </p:txBody>
      </p:sp>
    </p:spTree>
    <p:extLst>
      <p:ext uri="{BB962C8B-B14F-4D97-AF65-F5344CB8AC3E}">
        <p14:creationId xmlns:p14="http://schemas.microsoft.com/office/powerpoint/2010/main" val="1493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FD9341-00F2-544C-A1AF-ED1D68098C85}" type="slidenum">
              <a:rPr lang="en-US" altLang="en-US"/>
              <a:pPr>
                <a:defRPr/>
              </a:pPr>
              <a:t>‹#›</a:t>
            </a:fld>
            <a:endParaRPr lang="en-US" altLang="en-US"/>
          </a:p>
        </p:txBody>
      </p:sp>
    </p:spTree>
    <p:extLst>
      <p:ext uri="{BB962C8B-B14F-4D97-AF65-F5344CB8AC3E}">
        <p14:creationId xmlns:p14="http://schemas.microsoft.com/office/powerpoint/2010/main" val="156961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592AAF-BF6F-624D-89F5-493F51252401}" type="slidenum">
              <a:rPr lang="en-US" altLang="en-US"/>
              <a:pPr>
                <a:defRPr/>
              </a:pPr>
              <a:t>‹#›</a:t>
            </a:fld>
            <a:endParaRPr lang="en-US" altLang="en-US"/>
          </a:p>
        </p:txBody>
      </p:sp>
    </p:spTree>
    <p:extLst>
      <p:ext uri="{BB962C8B-B14F-4D97-AF65-F5344CB8AC3E}">
        <p14:creationId xmlns:p14="http://schemas.microsoft.com/office/powerpoint/2010/main" val="90035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685800" y="1981200"/>
            <a:ext cx="7772400" cy="4114800"/>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7DB3DB-3790-A84F-B066-707788900BE3}" type="slidenum">
              <a:rPr lang="en-US" altLang="en-US"/>
              <a:pPr>
                <a:defRPr/>
              </a:pPr>
              <a:t>‹#›</a:t>
            </a:fld>
            <a:endParaRPr lang="en-US" altLang="en-US"/>
          </a:p>
        </p:txBody>
      </p:sp>
    </p:spTree>
    <p:extLst>
      <p:ext uri="{BB962C8B-B14F-4D97-AF65-F5344CB8AC3E}">
        <p14:creationId xmlns:p14="http://schemas.microsoft.com/office/powerpoint/2010/main" val="108791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BB0DBB-BDA2-BC47-9C43-933294D52446}" type="slidenum">
              <a:rPr lang="en-US" altLang="en-US"/>
              <a:pPr>
                <a:defRPr/>
              </a:pPr>
              <a:t>‹#›</a:t>
            </a:fld>
            <a:endParaRPr lang="en-US" altLang="en-US"/>
          </a:p>
        </p:txBody>
      </p:sp>
    </p:spTree>
    <p:extLst>
      <p:ext uri="{BB962C8B-B14F-4D97-AF65-F5344CB8AC3E}">
        <p14:creationId xmlns:p14="http://schemas.microsoft.com/office/powerpoint/2010/main" val="90207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7892C3-A2C9-C144-8F9D-B14AFF7391C1}" type="slidenum">
              <a:rPr lang="en-US" altLang="en-US"/>
              <a:pPr>
                <a:defRPr/>
              </a:pPr>
              <a:t>‹#›</a:t>
            </a:fld>
            <a:endParaRPr lang="en-US" altLang="en-US"/>
          </a:p>
        </p:txBody>
      </p:sp>
    </p:spTree>
    <p:extLst>
      <p:ext uri="{BB962C8B-B14F-4D97-AF65-F5344CB8AC3E}">
        <p14:creationId xmlns:p14="http://schemas.microsoft.com/office/powerpoint/2010/main" val="200423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DE41A1-5C81-A34E-B159-C53A5647790E}" type="slidenum">
              <a:rPr lang="en-US" altLang="en-US"/>
              <a:pPr>
                <a:defRPr/>
              </a:pPr>
              <a:t>‹#›</a:t>
            </a:fld>
            <a:endParaRPr lang="en-US" altLang="en-US"/>
          </a:p>
        </p:txBody>
      </p:sp>
    </p:spTree>
    <p:extLst>
      <p:ext uri="{BB962C8B-B14F-4D97-AF65-F5344CB8AC3E}">
        <p14:creationId xmlns:p14="http://schemas.microsoft.com/office/powerpoint/2010/main" val="185568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705F7A2-13D9-814B-98C2-F1FAEDEEB3F0}" type="slidenum">
              <a:rPr lang="en-US" altLang="en-US"/>
              <a:pPr>
                <a:defRPr/>
              </a:pPr>
              <a:t>‹#›</a:t>
            </a:fld>
            <a:endParaRPr lang="en-US" altLang="en-US"/>
          </a:p>
        </p:txBody>
      </p:sp>
    </p:spTree>
    <p:extLst>
      <p:ext uri="{BB962C8B-B14F-4D97-AF65-F5344CB8AC3E}">
        <p14:creationId xmlns:p14="http://schemas.microsoft.com/office/powerpoint/2010/main" val="56162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C03585-5C6A-A14E-A86A-F5777771C739}" type="slidenum">
              <a:rPr lang="en-US" altLang="en-US"/>
              <a:pPr>
                <a:defRPr/>
              </a:pPr>
              <a:t>‹#›</a:t>
            </a:fld>
            <a:endParaRPr lang="en-US" altLang="en-US"/>
          </a:p>
        </p:txBody>
      </p:sp>
    </p:spTree>
    <p:extLst>
      <p:ext uri="{BB962C8B-B14F-4D97-AF65-F5344CB8AC3E}">
        <p14:creationId xmlns:p14="http://schemas.microsoft.com/office/powerpoint/2010/main" val="11153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3559260-2D8D-914A-9FBB-B582710BABB3}" type="slidenum">
              <a:rPr lang="en-US" altLang="en-US"/>
              <a:pPr>
                <a:defRPr/>
              </a:pPr>
              <a:t>‹#›</a:t>
            </a:fld>
            <a:endParaRPr lang="en-US" altLang="en-US"/>
          </a:p>
        </p:txBody>
      </p:sp>
    </p:spTree>
    <p:extLst>
      <p:ext uri="{BB962C8B-B14F-4D97-AF65-F5344CB8AC3E}">
        <p14:creationId xmlns:p14="http://schemas.microsoft.com/office/powerpoint/2010/main" val="91315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79026B-2544-4E4E-985F-4876B4BAD086}" type="slidenum">
              <a:rPr lang="en-US" altLang="en-US"/>
              <a:pPr>
                <a:defRPr/>
              </a:pPr>
              <a:t>‹#›</a:t>
            </a:fld>
            <a:endParaRPr lang="en-US" altLang="en-US"/>
          </a:p>
        </p:txBody>
      </p:sp>
    </p:spTree>
    <p:extLst>
      <p:ext uri="{BB962C8B-B14F-4D97-AF65-F5344CB8AC3E}">
        <p14:creationId xmlns:p14="http://schemas.microsoft.com/office/powerpoint/2010/main" val="154838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325CEB-2B97-3A4E-B6BE-C963AD0835EB}" type="slidenum">
              <a:rPr lang="en-US" altLang="en-US"/>
              <a:pPr>
                <a:defRPr/>
              </a:pPr>
              <a:t>‹#›</a:t>
            </a:fld>
            <a:endParaRPr lang="en-US" altLang="en-US"/>
          </a:p>
        </p:txBody>
      </p:sp>
    </p:spTree>
    <p:extLst>
      <p:ext uri="{BB962C8B-B14F-4D97-AF65-F5344CB8AC3E}">
        <p14:creationId xmlns:p14="http://schemas.microsoft.com/office/powerpoint/2010/main" val="44397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400">
                <a:latin typeface="Times New Roman" pitchFamily="18" charset="0"/>
                <a:ea typeface="+mn-ea"/>
                <a:cs typeface="+mn-cs"/>
                <a:sym typeface="Math1" pitchFamily="2" charset="2"/>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latin typeface="Times New Roman" pitchFamily="18" charset="0"/>
                <a:ea typeface="+mn-ea"/>
                <a:cs typeface="+mn-cs"/>
                <a:sym typeface="Math1" pitchFamily="2" charset="2"/>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smtClean="0"/>
            </a:lvl1pPr>
          </a:lstStyle>
          <a:p>
            <a:pPr>
              <a:defRPr/>
            </a:pPr>
            <a:fld id="{F6D61F0B-F193-D643-8F62-FA98F5105A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ardiff.ac.uk/people/view/118172-walker-dav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walkerdw@cardiff.ac.u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3C1B277-180A-A545-9AE0-3512FAC31202}" type="slidenum">
              <a:rPr lang="en-US" altLang="en-US" sz="1400"/>
              <a:pPr>
                <a:spcBef>
                  <a:spcPct val="0"/>
                </a:spcBef>
                <a:buFontTx/>
                <a:buNone/>
              </a:pPr>
              <a:t>1</a:t>
            </a:fld>
            <a:endParaRPr lang="en-US" altLang="en-US" sz="1400"/>
          </a:p>
        </p:txBody>
      </p:sp>
      <p:sp>
        <p:nvSpPr>
          <p:cNvPr id="16386" name="Rectangle 2"/>
          <p:cNvSpPr>
            <a:spLocks noGrp="1" noChangeArrowheads="1"/>
          </p:cNvSpPr>
          <p:nvPr>
            <p:ph type="ctrTitle"/>
          </p:nvPr>
        </p:nvSpPr>
        <p:spPr>
          <a:xfrm>
            <a:off x="685800" y="1557338"/>
            <a:ext cx="7772400" cy="1871662"/>
          </a:xfrm>
        </p:spPr>
        <p:txBody>
          <a:bodyPr/>
          <a:lstStyle/>
          <a:p>
            <a:pPr eaLnBrk="1" hangingPunct="1"/>
            <a:r>
              <a:rPr lang="en-US" altLang="en-US" dirty="0">
                <a:ea typeface="ＭＳ Ｐゴシック" charset="-128"/>
              </a:rPr>
              <a:t>Day 2:</a:t>
            </a:r>
            <a:br>
              <a:rPr lang="en-US" altLang="en-US" dirty="0">
                <a:ea typeface="ＭＳ Ｐゴシック" charset="-128"/>
              </a:rPr>
            </a:br>
            <a:r>
              <a:rPr lang="en-US" altLang="en-US" dirty="0">
                <a:ea typeface="ＭＳ Ｐゴシック" charset="-128"/>
              </a:rPr>
              <a:t>High Performance Computing</a:t>
            </a:r>
            <a:br>
              <a:rPr lang="en-US" altLang="en-US" dirty="0">
                <a:ea typeface="ＭＳ Ｐゴシック" charset="-128"/>
              </a:rPr>
            </a:br>
            <a:r>
              <a:rPr lang="en-US" altLang="en-US" dirty="0">
                <a:ea typeface="ＭＳ Ｐゴシック" charset="-128"/>
              </a:rPr>
              <a:t>CMT106</a:t>
            </a:r>
          </a:p>
        </p:txBody>
      </p:sp>
      <p:sp>
        <p:nvSpPr>
          <p:cNvPr id="7" name="Rectangle 3"/>
          <p:cNvSpPr txBox="1">
            <a:spLocks noChangeArrowheads="1"/>
          </p:cNvSpPr>
          <p:nvPr/>
        </p:nvSpPr>
        <p:spPr bwMode="auto">
          <a:xfrm>
            <a:off x="654958" y="39624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4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mn-lt"/>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mn-lt"/>
                <a:ea typeface="ＭＳ Ｐゴシック" charset="0"/>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eaLnBrk="1" hangingPunct="1"/>
            <a:r>
              <a:rPr lang="en-US" altLang="en-US" kern="0">
                <a:ea typeface="ＭＳ Ｐゴシック" charset="-128"/>
              </a:rPr>
              <a:t>David W. </a:t>
            </a:r>
            <a:r>
              <a:rPr lang="en-US" altLang="en-US" kern="0" dirty="0">
                <a:ea typeface="ＭＳ Ｐゴシック" charset="-128"/>
              </a:rPr>
              <a:t>Walker</a:t>
            </a:r>
          </a:p>
          <a:p>
            <a:pPr eaLnBrk="1" hangingPunct="1"/>
            <a:r>
              <a:rPr lang="en-US" altLang="en-US" sz="2400" kern="0" dirty="0">
                <a:ea typeface="ＭＳ Ｐゴシック" charset="-128"/>
              </a:rPr>
              <a:t>Professor of High Performance Computing</a:t>
            </a:r>
          </a:p>
          <a:p>
            <a:pPr eaLnBrk="1" hangingPunct="1"/>
            <a:r>
              <a:rPr lang="en-US" altLang="en-US" sz="2400" kern="0" dirty="0">
                <a:ea typeface="ＭＳ Ｐゴシック" charset="-128"/>
              </a:rPr>
              <a:t>Cardiff University</a:t>
            </a:r>
          </a:p>
          <a:p>
            <a:pPr eaLnBrk="1" hangingPunct="1"/>
            <a:r>
              <a:rPr lang="en-US" altLang="en-US" sz="2400" kern="0" dirty="0">
                <a:ea typeface="ＭＳ Ｐゴシック" charset="-128"/>
                <a:hlinkClick r:id="rId3"/>
              </a:rPr>
              <a:t>http://www.cardiff.ac.uk/people/view/118172-walker-david</a:t>
            </a:r>
            <a:r>
              <a:rPr lang="en-US" altLang="en-US" sz="2400" kern="0" dirty="0">
                <a:ea typeface="ＭＳ Ｐゴシック" charset="-128"/>
              </a:rPr>
              <a:t> </a:t>
            </a:r>
          </a:p>
        </p:txBody>
      </p:sp>
    </p:spTree>
    <p:extLst>
      <p:ext uri="{BB962C8B-B14F-4D97-AF65-F5344CB8AC3E}">
        <p14:creationId xmlns:p14="http://schemas.microsoft.com/office/powerpoint/2010/main" val="23759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258AFAB-E4E6-7C46-83A0-731FF0400B8D}" type="slidenum">
              <a:rPr lang="en-US" altLang="en-US" sz="1400"/>
              <a:pPr>
                <a:spcBef>
                  <a:spcPct val="0"/>
                </a:spcBef>
                <a:buFontTx/>
                <a:buNone/>
              </a:pPr>
              <a:t>10</a:t>
            </a:fld>
            <a:endParaRPr lang="en-US" altLang="en-US" sz="1400"/>
          </a:p>
        </p:txBody>
      </p:sp>
      <p:sp>
        <p:nvSpPr>
          <p:cNvPr id="162818" name="Rectangle 2"/>
          <p:cNvSpPr>
            <a:spLocks noGrp="1" noChangeArrowheads="1"/>
          </p:cNvSpPr>
          <p:nvPr>
            <p:ph type="title"/>
          </p:nvPr>
        </p:nvSpPr>
        <p:spPr>
          <a:xfrm>
            <a:off x="609600" y="228600"/>
            <a:ext cx="7772400" cy="1143000"/>
          </a:xfrm>
        </p:spPr>
        <p:txBody>
          <a:bodyPr/>
          <a:lstStyle/>
          <a:p>
            <a:pPr eaLnBrk="1" hangingPunct="1"/>
            <a:r>
              <a:rPr lang="en-US" altLang="en-US">
                <a:ea typeface="ＭＳ Ｐゴシック" charset="-128"/>
              </a:rPr>
              <a:t>Distributed Memory Algorithm</a:t>
            </a:r>
          </a:p>
        </p:txBody>
      </p:sp>
      <p:sp>
        <p:nvSpPr>
          <p:cNvPr id="162819" name="Rectangle 3"/>
          <p:cNvSpPr>
            <a:spLocks noGrp="1" noChangeArrowheads="1"/>
          </p:cNvSpPr>
          <p:nvPr>
            <p:ph type="body" idx="1"/>
          </p:nvPr>
        </p:nvSpPr>
        <p:spPr>
          <a:xfrm>
            <a:off x="304800" y="1295400"/>
            <a:ext cx="8610600" cy="5334000"/>
          </a:xfrm>
        </p:spPr>
        <p:txBody>
          <a:bodyPr/>
          <a:lstStyle/>
          <a:p>
            <a:pPr marL="282575" indent="-282575" eaLnBrk="1" hangingPunct="1">
              <a:lnSpc>
                <a:spcPct val="90000"/>
              </a:lnSpc>
              <a:buFontTx/>
              <a:buNone/>
            </a:pPr>
            <a:r>
              <a:rPr lang="en-US" altLang="en-US" sz="2800" dirty="0">
                <a:ea typeface="ＭＳ Ｐゴシック" charset="-128"/>
              </a:rPr>
              <a:t>The algorithm proceeds as follows:</a:t>
            </a:r>
          </a:p>
          <a:p>
            <a:pPr marL="282575" indent="-282575" eaLnBrk="1" hangingPunct="1">
              <a:lnSpc>
                <a:spcPct val="90000"/>
              </a:lnSpc>
              <a:buFontTx/>
              <a:buAutoNum type="arabicPeriod"/>
            </a:pPr>
            <a:r>
              <a:rPr lang="en-US" altLang="en-US" sz="2400" dirty="0">
                <a:ea typeface="ＭＳ Ｐゴシック" charset="-128"/>
              </a:rPr>
              <a:t>Each processor finds its local sum.</a:t>
            </a:r>
          </a:p>
          <a:p>
            <a:pPr marL="282575" indent="-282575" eaLnBrk="1" hangingPunct="1">
              <a:lnSpc>
                <a:spcPct val="90000"/>
              </a:lnSpc>
              <a:buFontTx/>
              <a:buAutoNum type="arabicPeriod"/>
            </a:pPr>
            <a:r>
              <a:rPr lang="en-US" altLang="en-US" sz="2400" dirty="0">
                <a:ea typeface="ＭＳ Ｐゴシック" charset="-128"/>
              </a:rPr>
              <a:t>Sum along rows:</a:t>
            </a:r>
          </a:p>
          <a:p>
            <a:pPr marL="684213" lvl="1" indent="-282575" eaLnBrk="1" hangingPunct="1">
              <a:lnSpc>
                <a:spcPct val="90000"/>
              </a:lnSpc>
              <a:buFontTx/>
              <a:buAutoNum type="alphaLcParenR"/>
            </a:pPr>
            <a:r>
              <a:rPr lang="en-US" altLang="en-US" sz="2000" dirty="0">
                <a:ea typeface="ＭＳ Ｐゴシック" charset="-128"/>
              </a:rPr>
              <a:t>If the processor is in the rightmost column it sends its local sum to the left.</a:t>
            </a:r>
          </a:p>
          <a:p>
            <a:pPr marL="684213" lvl="1" indent="-282575" eaLnBrk="1" hangingPunct="1">
              <a:lnSpc>
                <a:spcPct val="90000"/>
              </a:lnSpc>
              <a:buFontTx/>
              <a:buAutoNum type="alphaLcParenR"/>
            </a:pPr>
            <a:r>
              <a:rPr lang="en-US" altLang="en-US" sz="2000" dirty="0">
                <a:ea typeface="ＭＳ Ｐゴシック" charset="-128"/>
              </a:rPr>
              <a:t>If the processor is not in the rightmost or leftmost column it receives the number form the processor on its right, adds it to its local sum, and sends the result to the processor to the left.</a:t>
            </a:r>
          </a:p>
          <a:p>
            <a:pPr marL="684213" lvl="1" indent="-282575" eaLnBrk="1" hangingPunct="1">
              <a:lnSpc>
                <a:spcPct val="90000"/>
              </a:lnSpc>
              <a:buFontTx/>
              <a:buAutoNum type="alphaLcParenR"/>
            </a:pPr>
            <a:r>
              <a:rPr lang="en-US" altLang="en-US" sz="2000" dirty="0">
                <a:ea typeface="ＭＳ Ｐゴシック" charset="-128"/>
              </a:rPr>
              <a:t>If the processor is in the leftmost column it receives the number from the processor on its right and adds it </a:t>
            </a:r>
            <a:r>
              <a:rPr lang="en-US" altLang="en-US" sz="2000">
                <a:ea typeface="ＭＳ Ｐゴシック" charset="-128"/>
              </a:rPr>
              <a:t>to its </a:t>
            </a:r>
            <a:r>
              <a:rPr lang="en-US" altLang="en-US" sz="2000" dirty="0">
                <a:ea typeface="ＭＳ Ｐゴシック" charset="-128"/>
              </a:rPr>
              <a:t>local sum to give the row sum.</a:t>
            </a:r>
          </a:p>
          <a:p>
            <a:pPr marL="282575" indent="-282575" eaLnBrk="1" hangingPunct="1">
              <a:lnSpc>
                <a:spcPct val="90000"/>
              </a:lnSpc>
              <a:buFontTx/>
              <a:buAutoNum type="arabicPeriod"/>
            </a:pPr>
            <a:r>
              <a:rPr lang="en-US" altLang="en-US" sz="2400" dirty="0">
                <a:ea typeface="ＭＳ Ｐゴシック" charset="-128"/>
              </a:rPr>
              <a:t>Leftmost column only – sum up the leftmost column:</a:t>
            </a:r>
          </a:p>
          <a:p>
            <a:pPr marL="684213" lvl="1" indent="-282575" eaLnBrk="1" hangingPunct="1">
              <a:lnSpc>
                <a:spcPct val="90000"/>
              </a:lnSpc>
              <a:buFontTx/>
              <a:buAutoNum type="alphaLcParenR"/>
            </a:pPr>
            <a:r>
              <a:rPr lang="en-US" altLang="en-US" sz="2000" dirty="0">
                <a:ea typeface="ＭＳ Ｐゴシック" charset="-128"/>
              </a:rPr>
              <a:t>If the processor is in the last row send the row sum to the processor above</a:t>
            </a:r>
          </a:p>
          <a:p>
            <a:pPr marL="684213" lvl="1" indent="-282575" eaLnBrk="1" hangingPunct="1">
              <a:lnSpc>
                <a:spcPct val="90000"/>
              </a:lnSpc>
              <a:buFontTx/>
              <a:buAutoNum type="alphaLcParenR"/>
            </a:pPr>
            <a:r>
              <a:rPr lang="en-US" altLang="en-US" sz="2000" dirty="0">
                <a:ea typeface="ＭＳ Ｐゴシック" charset="-128"/>
              </a:rPr>
              <a:t>If the processor is not in the last or first row receive the number from the processor below, add it to the row sum, and send result to processor above</a:t>
            </a:r>
          </a:p>
          <a:p>
            <a:pPr marL="684213" lvl="1" indent="-282575" eaLnBrk="1" hangingPunct="1">
              <a:lnSpc>
                <a:spcPct val="90000"/>
              </a:lnSpc>
              <a:buFontTx/>
              <a:buAutoNum type="alphaLcParenR"/>
            </a:pPr>
            <a:r>
              <a:rPr lang="en-US" altLang="en-US" sz="2000" dirty="0">
                <a:ea typeface="ＭＳ Ｐゴシック" charset="-128"/>
              </a:rPr>
              <a:t>If the processor is in the first row receive the number from the processor below and add it to the row sum. This is the global sum.</a:t>
            </a:r>
          </a:p>
        </p:txBody>
      </p:sp>
    </p:spTree>
    <p:extLst>
      <p:ext uri="{BB962C8B-B14F-4D97-AF65-F5344CB8AC3E}">
        <p14:creationId xmlns:p14="http://schemas.microsoft.com/office/powerpoint/2010/main" val="335206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F84F3A9-B287-8443-99BF-21FB62154230}" type="slidenum">
              <a:rPr lang="en-US" altLang="en-US" sz="1400"/>
              <a:pPr>
                <a:spcBef>
                  <a:spcPct val="0"/>
                </a:spcBef>
                <a:buFontTx/>
                <a:buNone/>
              </a:pPr>
              <a:t>11</a:t>
            </a:fld>
            <a:endParaRPr lang="en-US" altLang="en-US" sz="1400"/>
          </a:p>
        </p:txBody>
      </p:sp>
      <p:sp>
        <p:nvSpPr>
          <p:cNvPr id="164866" name="Rectangle 2"/>
          <p:cNvSpPr>
            <a:spLocks noGrp="1" noChangeArrowheads="1"/>
          </p:cNvSpPr>
          <p:nvPr>
            <p:ph type="title"/>
          </p:nvPr>
        </p:nvSpPr>
        <p:spPr/>
        <p:txBody>
          <a:bodyPr/>
          <a:lstStyle/>
          <a:p>
            <a:pPr eaLnBrk="1" hangingPunct="1"/>
            <a:r>
              <a:rPr lang="en-US" altLang="en-US">
                <a:ea typeface="ＭＳ Ｐゴシック" charset="-128"/>
              </a:rPr>
              <a:t>Summing Example</a:t>
            </a:r>
          </a:p>
        </p:txBody>
      </p:sp>
      <p:sp>
        <p:nvSpPr>
          <p:cNvPr id="164867" name="Rectangle 3"/>
          <p:cNvSpPr>
            <a:spLocks noChangeArrowheads="1"/>
          </p:cNvSpPr>
          <p:nvPr/>
        </p:nvSpPr>
        <p:spPr bwMode="auto">
          <a:xfrm>
            <a:off x="762000" y="1752600"/>
            <a:ext cx="701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There are </a:t>
            </a:r>
            <a:r>
              <a:rPr lang="en-US" altLang="en-US" sz="2400">
                <a:sym typeface="Mathematica1Mono" charset="0"/>
              </a:rPr>
              <a:t>√</a:t>
            </a:r>
            <a:r>
              <a:rPr lang="en-US" altLang="en-US" sz="2400"/>
              <a:t>N-1 additions and </a:t>
            </a:r>
            <a:r>
              <a:rPr lang="en-US" altLang="en-US" sz="2400">
                <a:sym typeface="Mathematica1Mono" charset="0"/>
              </a:rPr>
              <a:t>√</a:t>
            </a:r>
            <a:r>
              <a:rPr lang="en-US" altLang="en-US" sz="2400"/>
              <a:t>N-1 communications in each direction, so the total time complexity is</a:t>
            </a:r>
          </a:p>
          <a:p>
            <a:pPr lvl="1" eaLnBrk="1" hangingPunct="1">
              <a:spcBef>
                <a:spcPct val="50000"/>
              </a:spcBef>
              <a:buFontTx/>
              <a:buNone/>
            </a:pPr>
            <a:r>
              <a:rPr lang="en-US" altLang="en-US" sz="2400">
                <a:sym typeface="Mathematica1Mono" charset="0"/>
              </a:rPr>
              <a:t>Θ</a:t>
            </a:r>
            <a:r>
              <a:rPr lang="en-US" altLang="en-US" sz="2400"/>
              <a:t>(m/N) + </a:t>
            </a:r>
            <a:r>
              <a:rPr lang="en-US" altLang="en-US" sz="2400">
                <a:sym typeface="Mathematica1Mono" charset="0"/>
              </a:rPr>
              <a:t>Θ</a:t>
            </a:r>
            <a:r>
              <a:rPr lang="en-US" altLang="en-US" sz="2400"/>
              <a:t>(</a:t>
            </a:r>
            <a:r>
              <a:rPr lang="en-US" altLang="en-US" sz="2400">
                <a:sym typeface="Mathematica1Mono" charset="0"/>
              </a:rPr>
              <a:t>√</a:t>
            </a:r>
            <a:r>
              <a:rPr lang="en-US" altLang="en-US" sz="2400"/>
              <a:t>N) + C</a:t>
            </a:r>
          </a:p>
          <a:p>
            <a:pPr eaLnBrk="1" hangingPunct="1">
              <a:spcBef>
                <a:spcPct val="50000"/>
              </a:spcBef>
              <a:buFontTx/>
              <a:buNone/>
            </a:pPr>
            <a:r>
              <a:rPr lang="en-US" altLang="en-US" sz="2400"/>
              <a:t>where C is the time spent communicating.</a:t>
            </a:r>
          </a:p>
        </p:txBody>
      </p:sp>
      <p:graphicFrame>
        <p:nvGraphicFramePr>
          <p:cNvPr id="70687" name="Group 31"/>
          <p:cNvGraphicFramePr>
            <a:graphicFrameLocks noGrp="1"/>
          </p:cNvGraphicFramePr>
          <p:nvPr/>
        </p:nvGraphicFramePr>
        <p:xfrm>
          <a:off x="533400" y="3962400"/>
          <a:ext cx="1371600" cy="1189038"/>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346">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12</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7</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6</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17</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18</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0761" name="Group 105"/>
          <p:cNvGraphicFramePr>
            <a:graphicFrameLocks noGrp="1"/>
          </p:cNvGraphicFramePr>
          <p:nvPr/>
        </p:nvGraphicFramePr>
        <p:xfrm>
          <a:off x="7315200" y="3962400"/>
          <a:ext cx="1371600" cy="11906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99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0706" name="Group 50"/>
          <p:cNvGraphicFramePr>
            <a:graphicFrameLocks noGrp="1"/>
          </p:cNvGraphicFramePr>
          <p:nvPr/>
        </p:nvGraphicFramePr>
        <p:xfrm>
          <a:off x="2286000" y="3962400"/>
          <a:ext cx="1371600" cy="11906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10</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19</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6</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26</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29</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0724" name="Group 68"/>
          <p:cNvGraphicFramePr>
            <a:graphicFrameLocks noGrp="1"/>
          </p:cNvGraphicFramePr>
          <p:nvPr/>
        </p:nvGraphicFramePr>
        <p:xfrm>
          <a:off x="5638800" y="3962400"/>
          <a:ext cx="1371600" cy="11906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29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70</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0742" name="Group 86"/>
          <p:cNvGraphicFramePr>
            <a:graphicFrameLocks noGrp="1"/>
          </p:cNvGraphicFramePr>
          <p:nvPr/>
        </p:nvGraphicFramePr>
        <p:xfrm>
          <a:off x="3962400" y="3962400"/>
          <a:ext cx="1371600" cy="11906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29</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32</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charset="0"/>
                          <a:ea typeface="ＭＳ Ｐゴシック" charset="-128"/>
                          <a:sym typeface="Math1" charset="0"/>
                        </a:rPr>
                        <a:t>38</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defRPr sz="2800">
                          <a:solidFill>
                            <a:schemeClr val="tx1"/>
                          </a:solidFill>
                          <a:latin typeface="Times New Roman" charset="0"/>
                          <a:ea typeface="ＭＳ Ｐゴシック" charset="-128"/>
                        </a:defRPr>
                      </a:lvl1pPr>
                      <a:lvl2pPr marL="742950" indent="-285750" algn="l" eaLnBrk="0" hangingPunct="0">
                        <a:defRPr sz="2400">
                          <a:solidFill>
                            <a:schemeClr val="tx1"/>
                          </a:solidFill>
                          <a:latin typeface="Times New Roman" charset="0"/>
                          <a:ea typeface="ＭＳ Ｐゴシック" charset="-128"/>
                        </a:defRPr>
                      </a:lvl2pPr>
                      <a:lvl3pPr marL="1143000" indent="-228600" algn="l" eaLnBrk="0" hangingPunct="0">
                        <a:defRPr sz="2000">
                          <a:solidFill>
                            <a:schemeClr val="tx1"/>
                          </a:solidFill>
                          <a:latin typeface="Times New Roman" charset="0"/>
                          <a:ea typeface="ＭＳ Ｐゴシック" charset="-128"/>
                        </a:defRPr>
                      </a:lvl3pPr>
                      <a:lvl4pPr marL="1600200" indent="-228600" algn="l" eaLnBrk="0" hangingPunct="0">
                        <a:defRPr>
                          <a:solidFill>
                            <a:schemeClr val="tx1"/>
                          </a:solidFill>
                          <a:latin typeface="Times New Roman" charset="0"/>
                          <a:ea typeface="ＭＳ Ｐゴシック" charset="-128"/>
                        </a:defRPr>
                      </a:lvl4pPr>
                      <a:lvl5pPr marL="2057400" indent="-228600" algn="l" eaLnBrk="0" hangingPunct="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GB" altLang="en-US" sz="2000" b="0" i="0" u="none" strike="noStrike" cap="none" normalizeH="0" baseline="0">
                        <a:ln>
                          <a:noFill/>
                        </a:ln>
                        <a:solidFill>
                          <a:schemeClr val="tx1"/>
                        </a:solidFill>
                        <a:effectLst/>
                        <a:latin typeface="Times New Roman" charset="0"/>
                        <a:ea typeface="ＭＳ Ｐゴシック" charset="-128"/>
                        <a:sym typeface="Math1" charset="0"/>
                      </a:endParaRP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958" name="Text Box 106"/>
          <p:cNvSpPr txBox="1">
            <a:spLocks noChangeArrowheads="1"/>
          </p:cNvSpPr>
          <p:nvPr/>
        </p:nvSpPr>
        <p:spPr bwMode="auto">
          <a:xfrm>
            <a:off x="609600" y="5257800"/>
            <a:ext cx="114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Initially</a:t>
            </a:r>
          </a:p>
        </p:txBody>
      </p:sp>
      <p:sp>
        <p:nvSpPr>
          <p:cNvPr id="164959" name="Text Box 107"/>
          <p:cNvSpPr txBox="1">
            <a:spLocks noChangeArrowheads="1"/>
          </p:cNvSpPr>
          <p:nvPr/>
        </p:nvSpPr>
        <p:spPr bwMode="auto">
          <a:xfrm>
            <a:off x="2209800" y="5257800"/>
            <a:ext cx="1463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Shift left and sum</a:t>
            </a:r>
          </a:p>
        </p:txBody>
      </p:sp>
      <p:sp>
        <p:nvSpPr>
          <p:cNvPr id="164960" name="Text Box 108"/>
          <p:cNvSpPr txBox="1">
            <a:spLocks noChangeArrowheads="1"/>
          </p:cNvSpPr>
          <p:nvPr/>
        </p:nvSpPr>
        <p:spPr bwMode="auto">
          <a:xfrm>
            <a:off x="3962400" y="5257800"/>
            <a:ext cx="1463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Shift left and sum</a:t>
            </a:r>
          </a:p>
        </p:txBody>
      </p:sp>
      <p:sp>
        <p:nvSpPr>
          <p:cNvPr id="164961" name="Text Box 109"/>
          <p:cNvSpPr txBox="1">
            <a:spLocks noChangeArrowheads="1"/>
          </p:cNvSpPr>
          <p:nvPr/>
        </p:nvSpPr>
        <p:spPr bwMode="auto">
          <a:xfrm>
            <a:off x="5715000" y="5257800"/>
            <a:ext cx="1311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Shift up and sum</a:t>
            </a:r>
          </a:p>
        </p:txBody>
      </p:sp>
      <p:sp>
        <p:nvSpPr>
          <p:cNvPr id="164962" name="Text Box 110"/>
          <p:cNvSpPr txBox="1">
            <a:spLocks noChangeArrowheads="1"/>
          </p:cNvSpPr>
          <p:nvPr/>
        </p:nvSpPr>
        <p:spPr bwMode="auto">
          <a:xfrm>
            <a:off x="7315200" y="5257800"/>
            <a:ext cx="1311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Shift up and sum</a:t>
            </a:r>
          </a:p>
        </p:txBody>
      </p:sp>
    </p:spTree>
    <p:extLst>
      <p:ext uri="{BB962C8B-B14F-4D97-AF65-F5344CB8AC3E}">
        <p14:creationId xmlns:p14="http://schemas.microsoft.com/office/powerpoint/2010/main" val="99221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06DDD27-B12A-364D-B0F4-2A78E9A87DBD}" type="slidenum">
              <a:rPr lang="en-US" altLang="en-US" sz="1400"/>
              <a:pPr>
                <a:spcBef>
                  <a:spcPct val="0"/>
                </a:spcBef>
                <a:buFontTx/>
                <a:buNone/>
              </a:pPr>
              <a:t>12</a:t>
            </a:fld>
            <a:endParaRPr lang="en-US" altLang="en-US" sz="1400"/>
          </a:p>
        </p:txBody>
      </p:sp>
      <p:sp>
        <p:nvSpPr>
          <p:cNvPr id="23554" name="Rectangle 2"/>
          <p:cNvSpPr>
            <a:spLocks noGrp="1" noChangeArrowheads="1"/>
          </p:cNvSpPr>
          <p:nvPr>
            <p:ph type="title"/>
          </p:nvPr>
        </p:nvSpPr>
        <p:spPr/>
        <p:txBody>
          <a:bodyPr/>
          <a:lstStyle/>
          <a:p>
            <a:pPr eaLnBrk="1" hangingPunct="1"/>
            <a:r>
              <a:rPr lang="en-GB" altLang="en-US">
                <a:ea typeface="ＭＳ Ｐゴシック" charset="-128"/>
              </a:rPr>
              <a:t>Quick Overview of OpenMP</a:t>
            </a:r>
          </a:p>
        </p:txBody>
      </p:sp>
      <p:sp>
        <p:nvSpPr>
          <p:cNvPr id="23555" name="Rectangle 3"/>
          <p:cNvSpPr>
            <a:spLocks noGrp="1" noChangeArrowheads="1"/>
          </p:cNvSpPr>
          <p:nvPr>
            <p:ph type="body" idx="1"/>
          </p:nvPr>
        </p:nvSpPr>
        <p:spPr>
          <a:xfrm>
            <a:off x="685800" y="1981200"/>
            <a:ext cx="7772400" cy="4267200"/>
          </a:xfrm>
        </p:spPr>
        <p:txBody>
          <a:bodyPr/>
          <a:lstStyle/>
          <a:p>
            <a:pPr eaLnBrk="1" hangingPunct="1"/>
            <a:r>
              <a:rPr lang="en-GB" altLang="en-US" sz="2800">
                <a:ea typeface="ＭＳ Ｐゴシック" charset="-128"/>
              </a:rPr>
              <a:t>OpenMP can be used to represent task and data parallelism.</a:t>
            </a:r>
          </a:p>
          <a:p>
            <a:pPr eaLnBrk="1" hangingPunct="1"/>
            <a:r>
              <a:rPr lang="en-GB" altLang="en-US" sz="2800">
                <a:ea typeface="ＭＳ Ｐゴシック" charset="-128"/>
              </a:rPr>
              <a:t>In the case of data parallelism, OpenMP is used to split loop iterations over multiple threads.</a:t>
            </a:r>
          </a:p>
          <a:p>
            <a:pPr eaLnBrk="1" hangingPunct="1"/>
            <a:r>
              <a:rPr lang="en-GB" altLang="en-US" sz="2800">
                <a:ea typeface="ＭＳ Ｐゴシック" charset="-128"/>
              </a:rPr>
              <a:t>Threads can execute different code but share the same address space.</a:t>
            </a:r>
          </a:p>
          <a:p>
            <a:pPr eaLnBrk="1" hangingPunct="1"/>
            <a:r>
              <a:rPr lang="en-GB" altLang="en-US" sz="2800">
                <a:ea typeface="ＭＳ Ｐゴシック" charset="-128"/>
              </a:rPr>
              <a:t>OpenMP is most often used on machines with support for a global address space.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84213" y="260350"/>
            <a:ext cx="7772400" cy="1143000"/>
          </a:xfrm>
        </p:spPr>
        <p:txBody>
          <a:bodyPr/>
          <a:lstStyle/>
          <a:p>
            <a:r>
              <a:rPr lang="en-US" altLang="en-US" b="1">
                <a:ea typeface="ＭＳ Ｐゴシック" charset="-128"/>
              </a:rPr>
              <a:t>Thread Based Parallelism</a:t>
            </a:r>
            <a:endParaRPr lang="en-US" altLang="en-US">
              <a:ea typeface="ＭＳ Ｐゴシック" charset="-128"/>
            </a:endParaRPr>
          </a:p>
        </p:txBody>
      </p:sp>
      <p:sp>
        <p:nvSpPr>
          <p:cNvPr id="25602" name="Content Placeholder 2"/>
          <p:cNvSpPr>
            <a:spLocks noGrp="1"/>
          </p:cNvSpPr>
          <p:nvPr>
            <p:ph idx="1"/>
          </p:nvPr>
        </p:nvSpPr>
        <p:spPr>
          <a:xfrm>
            <a:off x="684213" y="1412875"/>
            <a:ext cx="7772400" cy="4824413"/>
          </a:xfrm>
        </p:spPr>
        <p:txBody>
          <a:bodyPr/>
          <a:lstStyle/>
          <a:p>
            <a:r>
              <a:rPr lang="en-US" altLang="en-US" sz="2800">
                <a:ea typeface="ＭＳ Ｐゴシック" charset="-128"/>
              </a:rPr>
              <a:t>OpenMP programs accomplish parallelism exclusively through the use of threads.</a:t>
            </a:r>
          </a:p>
          <a:p>
            <a:r>
              <a:rPr lang="en-US" altLang="en-US" sz="2800">
                <a:ea typeface="ＭＳ Ｐゴシック" charset="-128"/>
              </a:rPr>
              <a:t>A thread of execution is the smallest unit of processing that can be scheduled by an operating system. </a:t>
            </a:r>
          </a:p>
          <a:p>
            <a:r>
              <a:rPr lang="en-US" altLang="en-US" sz="2800">
                <a:ea typeface="ＭＳ Ｐゴシック" charset="-128"/>
              </a:rPr>
              <a:t>Threads exist within the resources of a single process. Without the process, they cease to exist.</a:t>
            </a:r>
          </a:p>
          <a:p>
            <a:r>
              <a:rPr lang="en-US" altLang="en-US" sz="2800">
                <a:ea typeface="ＭＳ Ｐゴシック" charset="-128"/>
              </a:rPr>
              <a:t>Typically, the number of threads matches the number of machine processors/cores. However, the actual use of threads is up to the application.</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4C9D80F-91AF-A647-BC49-29F82E2621EC}" type="slidenum">
              <a:rPr lang="en-US" altLang="en-US" sz="1400"/>
              <a:pPr>
                <a:spcBef>
                  <a:spcPct val="0"/>
                </a:spcBef>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684213" y="333375"/>
            <a:ext cx="7772400" cy="1143000"/>
          </a:xfrm>
        </p:spPr>
        <p:txBody>
          <a:bodyPr/>
          <a:lstStyle/>
          <a:p>
            <a:r>
              <a:rPr lang="en-US" altLang="en-US" b="1">
                <a:ea typeface="ＭＳ Ｐゴシック" charset="-128"/>
              </a:rPr>
              <a:t>Explicit Parallelism</a:t>
            </a:r>
            <a:endParaRPr lang="en-US" altLang="en-US">
              <a:ea typeface="ＭＳ Ｐゴシック" charset="-128"/>
            </a:endParaRPr>
          </a:p>
        </p:txBody>
      </p:sp>
      <p:sp>
        <p:nvSpPr>
          <p:cNvPr id="26626" name="Content Placeholder 2"/>
          <p:cNvSpPr>
            <a:spLocks noGrp="1"/>
          </p:cNvSpPr>
          <p:nvPr>
            <p:ph idx="1"/>
          </p:nvPr>
        </p:nvSpPr>
        <p:spPr>
          <a:xfrm>
            <a:off x="684213" y="1484313"/>
            <a:ext cx="7991475" cy="4681537"/>
          </a:xfrm>
        </p:spPr>
        <p:txBody>
          <a:bodyPr/>
          <a:lstStyle/>
          <a:p>
            <a:r>
              <a:rPr lang="en-US" altLang="en-US" sz="2800">
                <a:ea typeface="ＭＳ Ｐゴシック" charset="-128"/>
              </a:rPr>
              <a:t>OpenMP is an explicit (not automatic) programming model, offering the programmer full control over parallelization.</a:t>
            </a:r>
          </a:p>
          <a:p>
            <a:r>
              <a:rPr lang="en-US" altLang="en-US" sz="2800">
                <a:ea typeface="ＭＳ Ｐゴシック" charset="-128"/>
              </a:rPr>
              <a:t>In the simplest case, OpenMP is used to parallelize a serial program by inserting compiler directives.</a:t>
            </a:r>
          </a:p>
          <a:p>
            <a:r>
              <a:rPr lang="en-US" altLang="en-US" sz="2800">
                <a:ea typeface="ＭＳ Ｐゴシック" charset="-128"/>
              </a:rPr>
              <a:t>The OpenMP API is comprised of three distinct components. </a:t>
            </a:r>
          </a:p>
          <a:p>
            <a:pPr lvl="1"/>
            <a:r>
              <a:rPr lang="en-US" altLang="en-US" sz="2400">
                <a:ea typeface="ＭＳ Ｐゴシック" charset="-128"/>
              </a:rPr>
              <a:t>Compiler Directives</a:t>
            </a:r>
          </a:p>
          <a:p>
            <a:pPr lvl="1"/>
            <a:r>
              <a:rPr lang="en-US" altLang="en-US" sz="2400">
                <a:ea typeface="ＭＳ Ｐゴシック" charset="-128"/>
              </a:rPr>
              <a:t>Runtime Library Routines</a:t>
            </a:r>
          </a:p>
          <a:p>
            <a:pPr lvl="1"/>
            <a:r>
              <a:rPr lang="en-US" altLang="en-US" sz="2400">
                <a:ea typeface="ＭＳ Ｐゴシック" charset="-128"/>
              </a:rPr>
              <a:t>Environment Variables </a:t>
            </a:r>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D7618894-F549-B641-B7CB-8ED87F286057}" type="slidenum">
              <a:rPr lang="en-US" altLang="en-US" sz="1400"/>
              <a:pPr>
                <a:spcBef>
                  <a:spcPct val="0"/>
                </a:spcBef>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156E3D7-B430-CD47-B3E6-B1842019F482}" type="slidenum">
              <a:rPr lang="en-US" altLang="en-US" sz="1400"/>
              <a:pPr>
                <a:spcBef>
                  <a:spcPct val="0"/>
                </a:spcBef>
                <a:buFontTx/>
                <a:buNone/>
              </a:pPr>
              <a:t>15</a:t>
            </a:fld>
            <a:endParaRPr lang="en-US" altLang="en-US" sz="1400"/>
          </a:p>
        </p:txBody>
      </p:sp>
      <p:sp>
        <p:nvSpPr>
          <p:cNvPr id="27650" name="Rectangle 2"/>
          <p:cNvSpPr>
            <a:spLocks noGrp="1" noChangeArrowheads="1"/>
          </p:cNvSpPr>
          <p:nvPr>
            <p:ph type="title"/>
          </p:nvPr>
        </p:nvSpPr>
        <p:spPr/>
        <p:txBody>
          <a:bodyPr/>
          <a:lstStyle/>
          <a:p>
            <a:pPr eaLnBrk="1" hangingPunct="1"/>
            <a:r>
              <a:rPr lang="en-GB" altLang="en-US">
                <a:ea typeface="ＭＳ Ｐゴシック" charset="-128"/>
              </a:rPr>
              <a:t>OpenMP Fork/Join Model</a:t>
            </a:r>
          </a:p>
        </p:txBody>
      </p:sp>
      <p:pic>
        <p:nvPicPr>
          <p:cNvPr id="27651" name="Picture 3" descr="fork_joi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38400"/>
            <a:ext cx="7305675"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An </a:t>
            </a:r>
            <a:r>
              <a:rPr lang="en-US" dirty="0" err="1"/>
              <a:t>OpenMP</a:t>
            </a:r>
            <a:r>
              <a:rPr lang="en-US" dirty="0"/>
              <a:t> Program</a:t>
            </a:r>
          </a:p>
        </p:txBody>
      </p:sp>
      <p:sp>
        <p:nvSpPr>
          <p:cNvPr id="3" name="Content Placeholder 2"/>
          <p:cNvSpPr>
            <a:spLocks noGrp="1"/>
          </p:cNvSpPr>
          <p:nvPr>
            <p:ph idx="1"/>
          </p:nvPr>
        </p:nvSpPr>
        <p:spPr/>
        <p:txBody>
          <a:bodyPr/>
          <a:lstStyle/>
          <a:p>
            <a:r>
              <a:rPr lang="en-US" dirty="0"/>
              <a:t>Most modern compilers have support for </a:t>
            </a:r>
            <a:r>
              <a:rPr lang="en-US" dirty="0" err="1"/>
              <a:t>OpenMP</a:t>
            </a:r>
            <a:r>
              <a:rPr lang="en-US" dirty="0"/>
              <a:t>. Check the documentation of your compiler to see which version it supports.</a:t>
            </a:r>
          </a:p>
          <a:p>
            <a:r>
              <a:rPr lang="en-US" dirty="0" err="1"/>
              <a:t>gcc</a:t>
            </a:r>
            <a:r>
              <a:rPr lang="en-US" dirty="0"/>
              <a:t> version 6.1 supports OpenMP 4.5</a:t>
            </a:r>
          </a:p>
          <a:p>
            <a:r>
              <a:rPr lang="en-US" dirty="0"/>
              <a:t>Compile </a:t>
            </a:r>
            <a:r>
              <a:rPr lang="en-US" dirty="0" err="1"/>
              <a:t>OpenMP</a:t>
            </a:r>
            <a:r>
              <a:rPr lang="en-US" dirty="0"/>
              <a:t> programs as follows:	</a:t>
            </a:r>
            <a:r>
              <a:rPr lang="en-US" sz="2800" dirty="0" err="1"/>
              <a:t>gcc</a:t>
            </a:r>
            <a:r>
              <a:rPr lang="en-US" sz="2800" dirty="0"/>
              <a:t> -</a:t>
            </a:r>
            <a:r>
              <a:rPr lang="en-US" sz="2800" dirty="0" err="1"/>
              <a:t>fopenmp</a:t>
            </a:r>
            <a:r>
              <a:rPr lang="en-US" sz="2800" dirty="0"/>
              <a:t> -o </a:t>
            </a:r>
            <a:r>
              <a:rPr lang="en-US" sz="2800" dirty="0" err="1"/>
              <a:t>prog</a:t>
            </a:r>
            <a:r>
              <a:rPr lang="en-US" sz="2800" dirty="0"/>
              <a:t> </a:t>
            </a:r>
            <a:r>
              <a:rPr lang="en-US" sz="2800" dirty="0" err="1"/>
              <a:t>prog.c</a:t>
            </a:r>
            <a:endParaRPr lang="en-US" sz="2800" dirty="0"/>
          </a:p>
        </p:txBody>
      </p:sp>
      <p:sp>
        <p:nvSpPr>
          <p:cNvPr id="4" name="Slide Number Placeholder 3"/>
          <p:cNvSpPr>
            <a:spLocks noGrp="1"/>
          </p:cNvSpPr>
          <p:nvPr>
            <p:ph type="sldNum" sz="quarter" idx="12"/>
          </p:nvPr>
        </p:nvSpPr>
        <p:spPr/>
        <p:txBody>
          <a:bodyPr/>
          <a:lstStyle/>
          <a:p>
            <a:pPr>
              <a:defRPr/>
            </a:pPr>
            <a:fld id="{125204C5-5B7A-F54C-AB1B-D96569B7167D}" type="slidenum">
              <a:rPr lang="en-US" altLang="en-US" smtClean="0"/>
              <a:pPr>
                <a:defRPr/>
              </a:pPr>
              <a:t>16</a:t>
            </a:fld>
            <a:endParaRPr lang="en-US" altLang="en-US"/>
          </a:p>
        </p:txBody>
      </p:sp>
      <p:sp>
        <p:nvSpPr>
          <p:cNvPr id="5" name="TextBox 4"/>
          <p:cNvSpPr txBox="1"/>
          <p:nvPr/>
        </p:nvSpPr>
        <p:spPr>
          <a:xfrm>
            <a:off x="3563888" y="5445224"/>
            <a:ext cx="1322798" cy="400110"/>
          </a:xfrm>
          <a:prstGeom prst="rect">
            <a:avLst/>
          </a:prstGeom>
          <a:solidFill>
            <a:srgbClr val="FFFF00"/>
          </a:solidFill>
          <a:ln>
            <a:solidFill>
              <a:schemeClr val="accent1"/>
            </a:solidFill>
          </a:ln>
        </p:spPr>
        <p:txBody>
          <a:bodyPr wrap="none" rtlCol="0">
            <a:spAutoFit/>
          </a:bodyPr>
          <a:lstStyle/>
          <a:p>
            <a:r>
              <a:rPr lang="en-US" sz="2000" dirty="0"/>
              <a:t>Executable</a:t>
            </a:r>
          </a:p>
        </p:txBody>
      </p:sp>
      <p:sp>
        <p:nvSpPr>
          <p:cNvPr id="6" name="TextBox 5"/>
          <p:cNvSpPr txBox="1"/>
          <p:nvPr/>
        </p:nvSpPr>
        <p:spPr>
          <a:xfrm>
            <a:off x="5076056" y="5445224"/>
            <a:ext cx="896399" cy="400110"/>
          </a:xfrm>
          <a:prstGeom prst="rect">
            <a:avLst/>
          </a:prstGeom>
          <a:solidFill>
            <a:srgbClr val="FFFF00"/>
          </a:solidFill>
          <a:ln>
            <a:solidFill>
              <a:schemeClr val="accent1"/>
            </a:solidFill>
          </a:ln>
        </p:spPr>
        <p:txBody>
          <a:bodyPr wrap="none" rtlCol="0">
            <a:spAutoFit/>
          </a:bodyPr>
          <a:lstStyle/>
          <a:p>
            <a:r>
              <a:rPr lang="en-US" sz="2000" dirty="0"/>
              <a:t>Source</a:t>
            </a:r>
          </a:p>
        </p:txBody>
      </p:sp>
      <p:cxnSp>
        <p:nvCxnSpPr>
          <p:cNvPr id="17" name="Straight Arrow Connector 16"/>
          <p:cNvCxnSpPr/>
          <p:nvPr/>
        </p:nvCxnSpPr>
        <p:spPr bwMode="auto">
          <a:xfrm flipV="1">
            <a:off x="4572000" y="5085184"/>
            <a:ext cx="0" cy="360040"/>
          </a:xfrm>
          <a:prstGeom prst="straightConnector1">
            <a:avLst/>
          </a:prstGeom>
          <a:solidFill>
            <a:schemeClr val="accent1"/>
          </a:solidFill>
          <a:ln w="9525" cap="flat" cmpd="sng" algn="ctr">
            <a:solidFill>
              <a:schemeClr val="tx1"/>
            </a:solidFill>
            <a:prstDash val="solid"/>
            <a:round/>
            <a:headEnd type="none" w="med" len="med"/>
            <a:tailEnd type="triangle" w="lg" len="med"/>
          </a:ln>
          <a:effectLst/>
        </p:spPr>
      </p:cxnSp>
      <p:cxnSp>
        <p:nvCxnSpPr>
          <p:cNvPr id="18" name="Straight Arrow Connector 17"/>
          <p:cNvCxnSpPr/>
          <p:nvPr/>
        </p:nvCxnSpPr>
        <p:spPr bwMode="auto">
          <a:xfrm flipV="1">
            <a:off x="5364088" y="5074261"/>
            <a:ext cx="0" cy="360040"/>
          </a:xfrm>
          <a:prstGeom prst="straightConnector1">
            <a:avLst/>
          </a:prstGeom>
          <a:solidFill>
            <a:schemeClr val="accent1"/>
          </a:solidFill>
          <a:ln w="9525" cap="flat" cmpd="sng" algn="ctr">
            <a:solidFill>
              <a:schemeClr val="tx1"/>
            </a:solidFill>
            <a:prstDash val="solid"/>
            <a:round/>
            <a:headEnd type="none" w="med" len="med"/>
            <a:tailEnd type="triangle" w="lg" len="med"/>
          </a:ln>
          <a:effectLst/>
        </p:spPr>
      </p:cxnSp>
    </p:spTree>
    <p:extLst>
      <p:ext uri="{BB962C8B-B14F-4D97-AF65-F5344CB8AC3E}">
        <p14:creationId xmlns:p14="http://schemas.microsoft.com/office/powerpoint/2010/main" val="55803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tLang="en-US">
                <a:ea typeface="ＭＳ Ｐゴシック" charset="-128"/>
              </a:rPr>
              <a:t>Linux Lab Machines</a:t>
            </a:r>
          </a:p>
        </p:txBody>
      </p:sp>
      <p:sp>
        <p:nvSpPr>
          <p:cNvPr id="24578" name="Content Placeholder 2"/>
          <p:cNvSpPr>
            <a:spLocks noGrp="1"/>
          </p:cNvSpPr>
          <p:nvPr>
            <p:ph idx="1"/>
          </p:nvPr>
        </p:nvSpPr>
        <p:spPr>
          <a:xfrm>
            <a:off x="684213" y="1773238"/>
            <a:ext cx="7845425" cy="4471987"/>
          </a:xfrm>
        </p:spPr>
        <p:txBody>
          <a:bodyPr/>
          <a:lstStyle/>
          <a:p>
            <a:r>
              <a:rPr lang="en-US" altLang="en-US" dirty="0">
                <a:ea typeface="ＭＳ Ｐゴシック" charset="-128"/>
              </a:rPr>
              <a:t>Named rather boringly labx01, labx02, etc.</a:t>
            </a:r>
          </a:p>
          <a:p>
            <a:r>
              <a:rPr lang="en-US" altLang="en-US" dirty="0">
                <a:ea typeface="ＭＳ Ｐゴシック" charset="-128"/>
              </a:rPr>
              <a:t>C compiler: </a:t>
            </a:r>
            <a:r>
              <a:rPr lang="en-US" altLang="en-US" dirty="0" err="1">
                <a:ea typeface="ＭＳ Ｐゴシック" charset="-128"/>
              </a:rPr>
              <a:t>gcc</a:t>
            </a:r>
            <a:r>
              <a:rPr lang="en-US" altLang="en-US" dirty="0">
                <a:ea typeface="ＭＳ Ｐゴシック" charset="-128"/>
              </a:rPr>
              <a:t> 7.4.0</a:t>
            </a:r>
          </a:p>
          <a:p>
            <a:r>
              <a:rPr lang="en-US" altLang="en-US" dirty="0">
                <a:ea typeface="ＭＳ Ｐゴシック" charset="-128"/>
              </a:rPr>
              <a:t>OpenMP 4.5</a:t>
            </a:r>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AB537A6-8254-614B-B5F3-E430766359C0}" type="slidenum">
              <a:rPr lang="en-US" altLang="en-US" sz="1400"/>
              <a:pPr>
                <a:spcBef>
                  <a:spcPct val="0"/>
                </a:spcBef>
                <a:buFontTx/>
                <a:buNone/>
              </a:pPr>
              <a:t>17</a:t>
            </a:fld>
            <a:endParaRPr lang="en-US" altLang="en-US" sz="1400"/>
          </a:p>
        </p:txBody>
      </p:sp>
    </p:spTree>
    <p:extLst>
      <p:ext uri="{BB962C8B-B14F-4D97-AF65-F5344CB8AC3E}">
        <p14:creationId xmlns:p14="http://schemas.microsoft.com/office/powerpoint/2010/main" val="406464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5A99866-2499-FE49-AA43-A32698FA7A00}" type="slidenum">
              <a:rPr lang="en-US" altLang="en-US" sz="1400"/>
              <a:pPr>
                <a:spcBef>
                  <a:spcPct val="0"/>
                </a:spcBef>
                <a:buFontTx/>
                <a:buNone/>
              </a:pPr>
              <a:t>18</a:t>
            </a:fld>
            <a:endParaRPr lang="en-US" altLang="en-US" sz="1400"/>
          </a:p>
        </p:txBody>
      </p:sp>
      <p:sp>
        <p:nvSpPr>
          <p:cNvPr id="30722" name="Rectangle 2"/>
          <p:cNvSpPr>
            <a:spLocks noGrp="1" noChangeArrowheads="1"/>
          </p:cNvSpPr>
          <p:nvPr>
            <p:ph type="title"/>
          </p:nvPr>
        </p:nvSpPr>
        <p:spPr/>
        <p:txBody>
          <a:bodyPr/>
          <a:lstStyle/>
          <a:p>
            <a:pPr eaLnBrk="1" hangingPunct="1"/>
            <a:r>
              <a:rPr lang="en-GB" altLang="en-US">
                <a:ea typeface="ＭＳ Ｐゴシック" charset="-128"/>
              </a:rPr>
              <a:t>Simple Example of OpenMP</a:t>
            </a:r>
          </a:p>
        </p:txBody>
      </p:sp>
      <p:sp>
        <p:nvSpPr>
          <p:cNvPr id="30723" name="Rectangle 3"/>
          <p:cNvSpPr>
            <a:spLocks noChangeArrowheads="1"/>
          </p:cNvSpPr>
          <p:nvPr/>
        </p:nvSpPr>
        <p:spPr bwMode="auto">
          <a:xfrm>
            <a:off x="611188" y="2081213"/>
            <a:ext cx="7740650" cy="3048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1600" b="1">
                <a:latin typeface="Times" charset="0"/>
              </a:rPr>
              <a:t>#include &lt;omp.h&gt;</a:t>
            </a:r>
          </a:p>
          <a:p>
            <a:pPr eaLnBrk="1" hangingPunct="1">
              <a:spcBef>
                <a:spcPct val="0"/>
              </a:spcBef>
              <a:buFontTx/>
              <a:buNone/>
            </a:pPr>
            <a:r>
              <a:rPr lang="en-GB" altLang="en-US" sz="1600" b="1">
                <a:latin typeface="Times" charset="0"/>
              </a:rPr>
              <a:t>#include &lt;stdio.h&gt;</a:t>
            </a:r>
          </a:p>
          <a:p>
            <a:pPr eaLnBrk="1" hangingPunct="1">
              <a:spcBef>
                <a:spcPct val="0"/>
              </a:spcBef>
              <a:buFontTx/>
              <a:buNone/>
            </a:pPr>
            <a:r>
              <a:rPr lang="en-GB" altLang="en-US" sz="1600" b="1">
                <a:latin typeface="Times" charset="0"/>
              </a:rPr>
              <a:t>main () { </a:t>
            </a:r>
          </a:p>
          <a:p>
            <a:pPr eaLnBrk="1" hangingPunct="1">
              <a:spcBef>
                <a:spcPct val="0"/>
              </a:spcBef>
              <a:buFontTx/>
              <a:buNone/>
            </a:pPr>
            <a:r>
              <a:rPr lang="en-GB" altLang="en-US" sz="1600" b="1">
                <a:latin typeface="Times" charset="0"/>
              </a:rPr>
              <a:t>#pragma omp parallel </a:t>
            </a:r>
          </a:p>
          <a:p>
            <a:pPr eaLnBrk="1" hangingPunct="1">
              <a:spcBef>
                <a:spcPct val="0"/>
              </a:spcBef>
              <a:buFontTx/>
              <a:buNone/>
            </a:pPr>
            <a:r>
              <a:rPr lang="en-GB" altLang="en-US" sz="1600" b="1">
                <a:latin typeface="Times" charset="0"/>
              </a:rPr>
              <a:t>{</a:t>
            </a:r>
          </a:p>
          <a:p>
            <a:pPr eaLnBrk="1" hangingPunct="1">
              <a:spcBef>
                <a:spcPct val="0"/>
              </a:spcBef>
              <a:buFontTx/>
              <a:buNone/>
            </a:pPr>
            <a:r>
              <a:rPr lang="en-GB" altLang="en-US" sz="1600" b="1">
                <a:latin typeface="Times" charset="0"/>
              </a:rPr>
              <a:t>    int n=omp_get_num_threads();</a:t>
            </a:r>
          </a:p>
          <a:p>
            <a:pPr eaLnBrk="1" hangingPunct="1">
              <a:spcBef>
                <a:spcPct val="0"/>
              </a:spcBef>
              <a:buFontTx/>
              <a:buNone/>
            </a:pPr>
            <a:r>
              <a:rPr lang="en-GB" altLang="en-US" sz="1600" b="1">
                <a:latin typeface="Times" charset="0"/>
              </a:rPr>
              <a:t>    int tid=omp_get_thread_num();</a:t>
            </a:r>
          </a:p>
          <a:p>
            <a:pPr eaLnBrk="1" hangingPunct="1">
              <a:spcBef>
                <a:spcPct val="0"/>
              </a:spcBef>
              <a:buFontTx/>
              <a:buNone/>
            </a:pPr>
            <a:r>
              <a:rPr lang="en-GB" altLang="en-US" sz="1600" b="1">
                <a:latin typeface="Times" charset="0"/>
              </a:rPr>
              <a:t>    printf(</a:t>
            </a:r>
            <a:r>
              <a:rPr lang="en-US" altLang="en-US" sz="1600"/>
              <a:t>"</a:t>
            </a:r>
            <a:r>
              <a:rPr lang="en-GB" altLang="en-US" sz="1600" b="1">
                <a:latin typeface="Times" charset="0"/>
              </a:rPr>
              <a:t>There are %d threads. Hello from thread %d\n</a:t>
            </a:r>
            <a:r>
              <a:rPr lang="en-US" altLang="en-US" sz="1600"/>
              <a:t>"</a:t>
            </a:r>
            <a:r>
              <a:rPr lang="en-GB" altLang="en-US" sz="1600" b="1">
                <a:latin typeface="Times" charset="0"/>
              </a:rPr>
              <a:t>,n,tid);</a:t>
            </a:r>
          </a:p>
          <a:p>
            <a:pPr eaLnBrk="1" hangingPunct="1">
              <a:spcBef>
                <a:spcPct val="0"/>
              </a:spcBef>
              <a:buFontTx/>
              <a:buNone/>
            </a:pPr>
            <a:r>
              <a:rPr lang="en-GB" altLang="en-US" sz="1600" b="1">
                <a:latin typeface="Times" charset="0"/>
              </a:rPr>
              <a:t>}</a:t>
            </a:r>
          </a:p>
          <a:p>
            <a:pPr eaLnBrk="1" hangingPunct="1">
              <a:spcBef>
                <a:spcPct val="0"/>
              </a:spcBef>
              <a:buFontTx/>
              <a:buNone/>
            </a:pPr>
            <a:r>
              <a:rPr lang="en-GB" altLang="en-US" sz="1600" b="1">
                <a:latin typeface="Times" charset="0"/>
              </a:rPr>
              <a:t>/* end of parallel section */ </a:t>
            </a:r>
          </a:p>
          <a:p>
            <a:pPr eaLnBrk="1" hangingPunct="1">
              <a:spcBef>
                <a:spcPct val="0"/>
              </a:spcBef>
              <a:buFontTx/>
              <a:buNone/>
            </a:pPr>
            <a:r>
              <a:rPr lang="en-GB" altLang="en-US" sz="1600" b="1">
                <a:latin typeface="Times" charset="0"/>
              </a:rPr>
              <a:t>    printf(</a:t>
            </a:r>
            <a:r>
              <a:rPr lang="en-US" altLang="en-US" sz="1600"/>
              <a:t>"</a:t>
            </a:r>
            <a:r>
              <a:rPr lang="en-GB" altLang="en-US" sz="1600" b="1">
                <a:latin typeface="Times" charset="0"/>
              </a:rPr>
              <a:t>Hello from the master thread\n</a:t>
            </a:r>
            <a:r>
              <a:rPr lang="en-US" altLang="en-US" sz="1600"/>
              <a:t>"</a:t>
            </a:r>
            <a:r>
              <a:rPr lang="en-GB" altLang="en-US" sz="1600" b="1">
                <a:latin typeface="Times" charset="0"/>
              </a:rPr>
              <a:t>);</a:t>
            </a:r>
          </a:p>
          <a:p>
            <a:pPr eaLnBrk="1" hangingPunct="1">
              <a:spcBef>
                <a:spcPct val="0"/>
              </a:spcBef>
              <a:buFontTx/>
              <a:buNone/>
            </a:pPr>
            <a:r>
              <a:rPr lang="en-GB" altLang="en-US" sz="1600" b="1">
                <a:latin typeface="Times" charset="0"/>
              </a:rPr>
              <a:t>} </a:t>
            </a:r>
          </a:p>
        </p:txBody>
      </p:sp>
      <p:sp>
        <p:nvSpPr>
          <p:cNvPr id="2" name="TextBox 1"/>
          <p:cNvSpPr txBox="1"/>
          <p:nvPr/>
        </p:nvSpPr>
        <p:spPr>
          <a:xfrm>
            <a:off x="4067175" y="2060575"/>
            <a:ext cx="2665413" cy="369888"/>
          </a:xfrm>
          <a:prstGeom prst="rect">
            <a:avLst/>
          </a:prstGeom>
          <a:solidFill>
            <a:schemeClr val="accent2">
              <a:lumMod val="40000"/>
              <a:lumOff val="60000"/>
            </a:schemeClr>
          </a:solidFill>
          <a:ln>
            <a:solidFill>
              <a:schemeClr val="tx1"/>
            </a:solidFill>
          </a:ln>
        </p:spPr>
        <p:txBody>
          <a:bodyPr>
            <a:spAutoFit/>
          </a:bodyPr>
          <a:lstStyle/>
          <a:p>
            <a:pPr eaLnBrk="1" hangingPunct="1">
              <a:spcBef>
                <a:spcPct val="20000"/>
              </a:spcBef>
              <a:defRPr/>
            </a:pPr>
            <a:r>
              <a:rPr lang="en-US" sz="1800" dirty="0">
                <a:ea typeface="ＭＳ Ｐゴシック" charset="0"/>
                <a:cs typeface="ＭＳ Ｐゴシック" charset="0"/>
              </a:rPr>
              <a:t>Need this header file</a:t>
            </a:r>
          </a:p>
        </p:txBody>
      </p:sp>
      <p:cxnSp>
        <p:nvCxnSpPr>
          <p:cNvPr id="30725" name="Straight Arrow Connector 3"/>
          <p:cNvCxnSpPr>
            <a:cxnSpLocks noChangeShapeType="1"/>
            <a:stCxn id="2" idx="1"/>
          </p:cNvCxnSpPr>
          <p:nvPr/>
        </p:nvCxnSpPr>
        <p:spPr bwMode="auto">
          <a:xfrm flipH="1">
            <a:off x="2339975" y="2244725"/>
            <a:ext cx="1727200" cy="3175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8" name="TextBox 7"/>
          <p:cNvSpPr txBox="1"/>
          <p:nvPr/>
        </p:nvSpPr>
        <p:spPr>
          <a:xfrm>
            <a:off x="4427538" y="2813050"/>
            <a:ext cx="2305050" cy="368300"/>
          </a:xfrm>
          <a:prstGeom prst="rect">
            <a:avLst/>
          </a:prstGeom>
          <a:solidFill>
            <a:schemeClr val="accent2">
              <a:lumMod val="40000"/>
              <a:lumOff val="60000"/>
            </a:schemeClr>
          </a:solidFill>
          <a:ln>
            <a:solidFill>
              <a:schemeClr val="tx1"/>
            </a:solidFill>
          </a:ln>
        </p:spPr>
        <p:txBody>
          <a:bodyPr>
            <a:spAutoFit/>
          </a:bodyPr>
          <a:lstStyle/>
          <a:p>
            <a:pPr eaLnBrk="1" hangingPunct="1">
              <a:spcBef>
                <a:spcPct val="20000"/>
              </a:spcBef>
              <a:defRPr/>
            </a:pPr>
            <a:r>
              <a:rPr lang="en-US" sz="1800" dirty="0">
                <a:ea typeface="ＭＳ Ｐゴシック" charset="0"/>
                <a:cs typeface="ＭＳ Ｐゴシック" charset="0"/>
              </a:rPr>
              <a:t>Create/fork threads</a:t>
            </a:r>
          </a:p>
        </p:txBody>
      </p:sp>
      <p:cxnSp>
        <p:nvCxnSpPr>
          <p:cNvPr id="30727" name="Straight Arrow Connector 8"/>
          <p:cNvCxnSpPr>
            <a:cxnSpLocks noChangeShapeType="1"/>
            <a:stCxn id="8" idx="1"/>
          </p:cNvCxnSpPr>
          <p:nvPr/>
        </p:nvCxnSpPr>
        <p:spPr bwMode="auto">
          <a:xfrm flipH="1">
            <a:off x="2700338" y="2997200"/>
            <a:ext cx="1727200" cy="3175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TextBox 10"/>
          <p:cNvSpPr txBox="1"/>
          <p:nvPr/>
        </p:nvSpPr>
        <p:spPr>
          <a:xfrm>
            <a:off x="4427538" y="3284538"/>
            <a:ext cx="2881312" cy="369887"/>
          </a:xfrm>
          <a:prstGeom prst="rect">
            <a:avLst/>
          </a:prstGeom>
          <a:solidFill>
            <a:schemeClr val="accent2">
              <a:lumMod val="40000"/>
              <a:lumOff val="60000"/>
            </a:schemeClr>
          </a:solidFill>
          <a:ln>
            <a:solidFill>
              <a:schemeClr val="tx1"/>
            </a:solidFill>
          </a:ln>
        </p:spPr>
        <p:txBody>
          <a:bodyPr>
            <a:spAutoFit/>
          </a:bodyPr>
          <a:lstStyle/>
          <a:p>
            <a:pPr eaLnBrk="1" hangingPunct="1">
              <a:spcBef>
                <a:spcPct val="20000"/>
              </a:spcBef>
              <a:defRPr/>
            </a:pPr>
            <a:r>
              <a:rPr lang="en-US" sz="1800" dirty="0">
                <a:ea typeface="ＭＳ Ｐゴシック" charset="0"/>
                <a:cs typeface="ＭＳ Ｐゴシック" charset="0"/>
              </a:rPr>
              <a:t>Call to OMP runtime library</a:t>
            </a:r>
          </a:p>
        </p:txBody>
      </p:sp>
      <p:cxnSp>
        <p:nvCxnSpPr>
          <p:cNvPr id="30729" name="Straight Arrow Connector 11"/>
          <p:cNvCxnSpPr>
            <a:cxnSpLocks noChangeShapeType="1"/>
            <a:stCxn id="11" idx="1"/>
          </p:cNvCxnSpPr>
          <p:nvPr/>
        </p:nvCxnSpPr>
        <p:spPr bwMode="auto">
          <a:xfrm flipH="1">
            <a:off x="3635375" y="3470275"/>
            <a:ext cx="792163" cy="30163"/>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30730" name="Straight Arrow Connector 15"/>
          <p:cNvCxnSpPr>
            <a:cxnSpLocks noChangeShapeType="1"/>
            <a:stCxn id="11" idx="1"/>
          </p:cNvCxnSpPr>
          <p:nvPr/>
        </p:nvCxnSpPr>
        <p:spPr bwMode="auto">
          <a:xfrm flipH="1">
            <a:off x="3635375" y="3470275"/>
            <a:ext cx="792163" cy="319088"/>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9" name="TextBox 18"/>
          <p:cNvSpPr txBox="1"/>
          <p:nvPr/>
        </p:nvSpPr>
        <p:spPr>
          <a:xfrm>
            <a:off x="4500563" y="4149725"/>
            <a:ext cx="2303462" cy="368300"/>
          </a:xfrm>
          <a:prstGeom prst="rect">
            <a:avLst/>
          </a:prstGeom>
          <a:solidFill>
            <a:schemeClr val="accent2">
              <a:lumMod val="40000"/>
              <a:lumOff val="60000"/>
            </a:schemeClr>
          </a:solidFill>
          <a:ln>
            <a:solidFill>
              <a:schemeClr val="tx1"/>
            </a:solidFill>
          </a:ln>
        </p:spPr>
        <p:txBody>
          <a:bodyPr>
            <a:spAutoFit/>
          </a:bodyPr>
          <a:lstStyle/>
          <a:p>
            <a:pPr eaLnBrk="1" hangingPunct="1">
              <a:spcBef>
                <a:spcPct val="20000"/>
              </a:spcBef>
              <a:defRPr/>
            </a:pPr>
            <a:r>
              <a:rPr lang="en-US" sz="1800" dirty="0">
                <a:ea typeface="ＭＳ Ｐゴシック" charset="0"/>
                <a:cs typeface="ＭＳ Ｐゴシック" charset="0"/>
              </a:rPr>
              <a:t>Destroy/join threads</a:t>
            </a:r>
          </a:p>
        </p:txBody>
      </p:sp>
      <p:cxnSp>
        <p:nvCxnSpPr>
          <p:cNvPr id="30732" name="Straight Arrow Connector 19"/>
          <p:cNvCxnSpPr>
            <a:cxnSpLocks noChangeShapeType="1"/>
          </p:cNvCxnSpPr>
          <p:nvPr/>
        </p:nvCxnSpPr>
        <p:spPr bwMode="auto">
          <a:xfrm flipH="1">
            <a:off x="2771775" y="4221163"/>
            <a:ext cx="1728788" cy="3175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5" name="Rectangle 14"/>
          <p:cNvSpPr>
            <a:spLocks noChangeArrowheads="1"/>
          </p:cNvSpPr>
          <p:nvPr/>
        </p:nvSpPr>
        <p:spPr bwMode="auto">
          <a:xfrm>
            <a:off x="611188" y="5300663"/>
            <a:ext cx="4968875" cy="1035050"/>
          </a:xfrm>
          <a:prstGeom prst="rect">
            <a:avLst/>
          </a:prstGeom>
          <a:solidFill>
            <a:srgbClr val="FFFF00"/>
          </a:solidFill>
          <a:ln>
            <a:solidFill>
              <a:schemeClr val="tx1"/>
            </a:solidFill>
          </a:ln>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dirty="0"/>
              <a:t>There are 2 threads. Hello from thread 1</a:t>
            </a:r>
          </a:p>
          <a:p>
            <a:pPr eaLnBrk="1" hangingPunct="1">
              <a:buFontTx/>
              <a:buNone/>
            </a:pPr>
            <a:r>
              <a:rPr lang="en-US" altLang="en-US" sz="1800" dirty="0"/>
              <a:t>There are 2 threads. Hello from thread 0</a:t>
            </a:r>
          </a:p>
          <a:p>
            <a:pPr eaLnBrk="1" hangingPunct="1">
              <a:buFontTx/>
              <a:buNone/>
            </a:pPr>
            <a:r>
              <a:rPr lang="en-US" altLang="en-US" sz="1800" dirty="0"/>
              <a:t>Hello from the master thread</a:t>
            </a:r>
          </a:p>
        </p:txBody>
      </p:sp>
      <p:sp>
        <p:nvSpPr>
          <p:cNvPr id="30734" name="TextBox 16"/>
          <p:cNvSpPr txBox="1">
            <a:spLocks noChangeArrowheads="1"/>
          </p:cNvSpPr>
          <p:nvPr/>
        </p:nvSpPr>
        <p:spPr bwMode="auto">
          <a:xfrm>
            <a:off x="6011863" y="4868863"/>
            <a:ext cx="2160587" cy="1323975"/>
          </a:xfrm>
          <a:prstGeom prst="rect">
            <a:avLst/>
          </a:prstGeom>
          <a:solidFill>
            <a:srgbClr val="FFB6EB"/>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a:t>If there are n threads they are given unique IDs 0, 1, 2,…,n-1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tLang="en-US">
                <a:ea typeface="ＭＳ Ｐゴシック" charset="-128"/>
              </a:rPr>
              <a:t>Setting the Number of Threads from the Shell</a:t>
            </a:r>
          </a:p>
        </p:txBody>
      </p:sp>
      <p:sp>
        <p:nvSpPr>
          <p:cNvPr id="3" name="Content Placeholder 2"/>
          <p:cNvSpPr>
            <a:spLocks noGrp="1"/>
          </p:cNvSpPr>
          <p:nvPr>
            <p:ph idx="1"/>
          </p:nvPr>
        </p:nvSpPr>
        <p:spPr>
          <a:xfrm>
            <a:off x="685800" y="1981200"/>
            <a:ext cx="7772400" cy="1879600"/>
          </a:xfrm>
        </p:spPr>
        <p:txBody>
          <a:bodyPr/>
          <a:lstStyle/>
          <a:p>
            <a:pPr>
              <a:defRPr/>
            </a:pPr>
            <a:r>
              <a:rPr lang="en-US" dirty="0"/>
              <a:t>Set environment variable as follows:</a:t>
            </a:r>
          </a:p>
          <a:p>
            <a:pPr marL="0" indent="0">
              <a:buFontTx/>
              <a:buNone/>
              <a:defRPr/>
            </a:pPr>
            <a:r>
              <a:rPr lang="en-US" dirty="0"/>
              <a:t>	</a:t>
            </a:r>
            <a:r>
              <a:rPr lang="en-US" sz="2400" dirty="0"/>
              <a:t>export OMP_NUM_THREADS=8</a:t>
            </a:r>
          </a:p>
          <a:p>
            <a:pPr>
              <a:defRPr/>
            </a:pPr>
            <a:r>
              <a:rPr lang="en-US" dirty="0"/>
              <a:t>Now output is:</a:t>
            </a:r>
          </a:p>
        </p:txBody>
      </p:sp>
      <p:sp>
        <p:nvSpPr>
          <p:cNvPr id="327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4C2FFC1-25CE-4740-86A8-99F0FF8E8CC2}" type="slidenum">
              <a:rPr lang="en-US" altLang="en-US" sz="1400"/>
              <a:pPr>
                <a:spcBef>
                  <a:spcPct val="0"/>
                </a:spcBef>
                <a:buFontTx/>
                <a:buNone/>
              </a:pPr>
              <a:t>19</a:t>
            </a:fld>
            <a:endParaRPr lang="en-US" altLang="en-US" sz="1400"/>
          </a:p>
        </p:txBody>
      </p:sp>
      <p:sp>
        <p:nvSpPr>
          <p:cNvPr id="32772" name="Rectangle 4"/>
          <p:cNvSpPr>
            <a:spLocks noChangeArrowheads="1"/>
          </p:cNvSpPr>
          <p:nvPr/>
        </p:nvSpPr>
        <p:spPr bwMode="auto">
          <a:xfrm>
            <a:off x="1908175" y="3716338"/>
            <a:ext cx="4572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a:t>There are 8 threads. Hello from thread 2</a:t>
            </a:r>
          </a:p>
          <a:p>
            <a:pPr eaLnBrk="1" hangingPunct="1">
              <a:spcBef>
                <a:spcPct val="0"/>
              </a:spcBef>
              <a:buFontTx/>
              <a:buNone/>
            </a:pPr>
            <a:r>
              <a:rPr lang="en-US" altLang="en-US" sz="2000"/>
              <a:t>There are 8 threads. Hello from thread 1</a:t>
            </a:r>
          </a:p>
          <a:p>
            <a:pPr eaLnBrk="1" hangingPunct="1">
              <a:spcBef>
                <a:spcPct val="0"/>
              </a:spcBef>
              <a:buFontTx/>
              <a:buNone/>
            </a:pPr>
            <a:r>
              <a:rPr lang="en-US" altLang="en-US" sz="2000"/>
              <a:t>There are 8 threads. Hello from thread 3</a:t>
            </a:r>
          </a:p>
          <a:p>
            <a:pPr eaLnBrk="1" hangingPunct="1">
              <a:spcBef>
                <a:spcPct val="0"/>
              </a:spcBef>
              <a:buFontTx/>
              <a:buNone/>
            </a:pPr>
            <a:r>
              <a:rPr lang="en-US" altLang="en-US" sz="2000"/>
              <a:t>There are 8 threads. Hello from thread 4</a:t>
            </a:r>
          </a:p>
          <a:p>
            <a:pPr eaLnBrk="1" hangingPunct="1">
              <a:spcBef>
                <a:spcPct val="0"/>
              </a:spcBef>
              <a:buFontTx/>
              <a:buNone/>
            </a:pPr>
            <a:r>
              <a:rPr lang="en-US" altLang="en-US" sz="2000"/>
              <a:t>There are 8 threads. Hello from thread 6</a:t>
            </a:r>
          </a:p>
          <a:p>
            <a:pPr eaLnBrk="1" hangingPunct="1">
              <a:spcBef>
                <a:spcPct val="0"/>
              </a:spcBef>
              <a:buFontTx/>
              <a:buNone/>
            </a:pPr>
            <a:r>
              <a:rPr lang="en-US" altLang="en-US" sz="2000"/>
              <a:t>There are 8 threads. Hello from thread 0</a:t>
            </a:r>
          </a:p>
          <a:p>
            <a:pPr eaLnBrk="1" hangingPunct="1">
              <a:spcBef>
                <a:spcPct val="0"/>
              </a:spcBef>
              <a:buFontTx/>
              <a:buNone/>
            </a:pPr>
            <a:r>
              <a:rPr lang="en-US" altLang="en-US" sz="2000"/>
              <a:t>There are 8 threads. Hello from thread 5</a:t>
            </a:r>
          </a:p>
          <a:p>
            <a:pPr eaLnBrk="1" hangingPunct="1">
              <a:spcBef>
                <a:spcPct val="0"/>
              </a:spcBef>
              <a:buFontTx/>
              <a:buNone/>
            </a:pPr>
            <a:r>
              <a:rPr lang="en-US" altLang="en-US" sz="2000"/>
              <a:t>There are 8 threads. Hello from thread 7</a:t>
            </a:r>
          </a:p>
          <a:p>
            <a:pPr eaLnBrk="1" hangingPunct="1">
              <a:spcBef>
                <a:spcPct val="0"/>
              </a:spcBef>
              <a:buFontTx/>
              <a:buNone/>
            </a:pPr>
            <a:r>
              <a:rPr lang="en-US" altLang="en-US" sz="2000"/>
              <a:t>Hello from the master thread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84213" y="23813"/>
            <a:ext cx="7772400" cy="1143000"/>
          </a:xfrm>
        </p:spPr>
        <p:txBody>
          <a:bodyPr/>
          <a:lstStyle/>
          <a:p>
            <a:r>
              <a:rPr lang="en-US" altLang="en-US">
                <a:ea typeface="ＭＳ Ｐゴシック" charset="-128"/>
              </a:rPr>
              <a:t>Day 2</a:t>
            </a:r>
          </a:p>
        </p:txBody>
      </p:sp>
      <p:sp>
        <p:nvSpPr>
          <p:cNvPr id="18434" name="Content Placeholder 2"/>
          <p:cNvSpPr>
            <a:spLocks noGrp="1"/>
          </p:cNvSpPr>
          <p:nvPr>
            <p:ph idx="1"/>
          </p:nvPr>
        </p:nvSpPr>
        <p:spPr>
          <a:xfrm>
            <a:off x="684213" y="1196975"/>
            <a:ext cx="8062912" cy="5040313"/>
          </a:xfrm>
        </p:spPr>
        <p:txBody>
          <a:bodyPr/>
          <a:lstStyle/>
          <a:p>
            <a:r>
              <a:rPr lang="en-US" altLang="en-US" sz="2000" dirty="0">
                <a:ea typeface="ＭＳ Ｐゴシック" charset="-128"/>
              </a:rPr>
              <a:t>2:10 – 3:15pm: </a:t>
            </a:r>
            <a:r>
              <a:rPr lang="en-US" altLang="en-US" sz="2000" dirty="0">
                <a:solidFill>
                  <a:srgbClr val="FF0000"/>
                </a:solidFill>
                <a:ea typeface="ＭＳ Ｐゴシック" charset="-128"/>
              </a:rPr>
              <a:t>Lecture</a:t>
            </a:r>
            <a:r>
              <a:rPr lang="en-US" altLang="en-US" sz="2000" dirty="0">
                <a:ea typeface="ＭＳ Ｐゴシック" charset="-128"/>
              </a:rPr>
              <a:t> on some practical aspects of OpenMP.</a:t>
            </a:r>
          </a:p>
          <a:p>
            <a:r>
              <a:rPr lang="en-US" altLang="en-US" sz="2000" dirty="0">
                <a:ea typeface="ＭＳ Ｐゴシック" charset="-128"/>
              </a:rPr>
              <a:t>3:15 – 3:30pm: </a:t>
            </a:r>
            <a:r>
              <a:rPr lang="en-US" altLang="en-US" sz="2000" dirty="0">
                <a:solidFill>
                  <a:srgbClr val="FF0000"/>
                </a:solidFill>
                <a:ea typeface="ＭＳ Ｐゴシック" charset="-128"/>
              </a:rPr>
              <a:t>Break</a:t>
            </a:r>
          </a:p>
          <a:p>
            <a:r>
              <a:rPr lang="en-US" altLang="en-US" sz="2000" dirty="0">
                <a:ea typeface="ＭＳ Ｐゴシック" charset="-128"/>
              </a:rPr>
              <a:t>3:30pm – 4:15pm: </a:t>
            </a:r>
            <a:r>
              <a:rPr lang="en-US" altLang="en-US" sz="2000" dirty="0">
                <a:solidFill>
                  <a:srgbClr val="FF0000"/>
                </a:solidFill>
                <a:ea typeface="ＭＳ Ｐゴシック" charset="-128"/>
              </a:rPr>
              <a:t>Lecture</a:t>
            </a:r>
            <a:r>
              <a:rPr lang="en-US" altLang="en-US" sz="2000" dirty="0">
                <a:ea typeface="ＭＳ Ｐゴシック" charset="-128"/>
              </a:rPr>
              <a:t> (continued) on some practical aspects of OpenMP; OpenMP for nested </a:t>
            </a:r>
            <a:r>
              <a:rPr lang="en-US" altLang="en-US" sz="2000" i="1" dirty="0">
                <a:ea typeface="ＭＳ Ｐゴシック" charset="-128"/>
              </a:rPr>
              <a:t>for</a:t>
            </a:r>
            <a:r>
              <a:rPr lang="en-US" altLang="en-US" sz="2000" dirty="0">
                <a:ea typeface="ＭＳ Ｐゴシック" charset="-128"/>
              </a:rPr>
              <a:t> loops.</a:t>
            </a:r>
            <a:endParaRPr lang="en-GB" altLang="en-US" sz="2000" dirty="0">
              <a:ea typeface="ＭＳ Ｐゴシック" charset="-128"/>
            </a:endParaRPr>
          </a:p>
          <a:p>
            <a:r>
              <a:rPr lang="en-US" altLang="en-US" sz="2000" dirty="0">
                <a:ea typeface="ＭＳ Ｐゴシック" charset="-128"/>
              </a:rPr>
              <a:t>4:15pm – 4:30pm: </a:t>
            </a:r>
            <a:r>
              <a:rPr lang="en-US" altLang="en-US" sz="2000" dirty="0">
                <a:solidFill>
                  <a:srgbClr val="FF0000"/>
                </a:solidFill>
                <a:ea typeface="ＭＳ Ｐゴシック" charset="-128"/>
              </a:rPr>
              <a:t>Discussion</a:t>
            </a:r>
            <a:r>
              <a:rPr lang="en-US" altLang="en-US" sz="2000" dirty="0">
                <a:ea typeface="ＭＳ Ｐゴシック" charset="-128"/>
              </a:rPr>
              <a:t> about the OpenMP coursework (due in Week 11). </a:t>
            </a:r>
          </a:p>
          <a:p>
            <a:pPr marL="0" indent="0">
              <a:buNone/>
            </a:pPr>
            <a:endParaRPr lang="en-US" altLang="en-US" sz="2000" dirty="0">
              <a:ea typeface="ＭＳ Ｐゴシック" charset="-128"/>
            </a:endParaRPr>
          </a:p>
          <a:p>
            <a:pPr marL="0" indent="0">
              <a:buNone/>
            </a:pPr>
            <a:r>
              <a:rPr lang="en-US" altLang="en-US" sz="2000" dirty="0">
                <a:ea typeface="ＭＳ Ｐゴシック" charset="-128"/>
              </a:rPr>
              <a:t>Self-study (try to do before next week):</a:t>
            </a:r>
          </a:p>
          <a:p>
            <a:r>
              <a:rPr lang="en-US" altLang="en-US" sz="2000" dirty="0">
                <a:solidFill>
                  <a:srgbClr val="FF0000"/>
                </a:solidFill>
                <a:ea typeface="ＭＳ Ｐゴシック" charset="-128"/>
              </a:rPr>
              <a:t>Lab session</a:t>
            </a:r>
            <a:r>
              <a:rPr lang="en-US" altLang="en-US" sz="2000" dirty="0">
                <a:ea typeface="ＭＳ Ｐゴシック" charset="-128"/>
              </a:rPr>
              <a:t> to try out some OpenMP codes presented in the lectures, or download instructions for Lab 1 from </a:t>
            </a:r>
            <a:r>
              <a:rPr lang="en-US" altLang="en-US" sz="2000" i="1" dirty="0">
                <a:ea typeface="ＭＳ Ｐゴシック" charset="-128"/>
              </a:rPr>
              <a:t>Learning Central</a:t>
            </a:r>
            <a:r>
              <a:rPr lang="en-US" altLang="en-US" sz="2000" dirty="0">
                <a:ea typeface="ＭＳ Ｐゴシック" charset="-128"/>
              </a:rPr>
              <a:t>. Email me at </a:t>
            </a:r>
            <a:r>
              <a:rPr lang="en-US" altLang="en-US" sz="2000" dirty="0">
                <a:ea typeface="ＭＳ Ｐゴシック" charset="-128"/>
                <a:hlinkClick r:id="rId2"/>
              </a:rPr>
              <a:t>walkerdw@cardiff.ac.uk</a:t>
            </a:r>
            <a:r>
              <a:rPr lang="en-US" altLang="en-US" sz="2000" dirty="0">
                <a:ea typeface="ＭＳ Ｐゴシック" charset="-128"/>
              </a:rPr>
              <a:t> if you need help.</a:t>
            </a:r>
          </a:p>
          <a:p>
            <a:pPr eaLnBrk="1" hangingPunct="1">
              <a:lnSpc>
                <a:spcPct val="90000"/>
              </a:lnSpc>
            </a:pPr>
            <a:r>
              <a:rPr lang="en-US" altLang="en-US" sz="2000" dirty="0">
                <a:solidFill>
                  <a:srgbClr val="FF0000"/>
                </a:solidFill>
                <a:ea typeface="ＭＳ Ｐゴシック" charset="-128"/>
              </a:rPr>
              <a:t>Paper</a:t>
            </a:r>
            <a:r>
              <a:rPr lang="en-US" altLang="en-US" sz="2000" dirty="0">
                <a:ea typeface="ＭＳ Ｐゴシック" charset="-128"/>
              </a:rPr>
              <a:t>: read first part of “</a:t>
            </a:r>
            <a:r>
              <a:rPr lang="en-US" altLang="ja-JP" sz="2000" dirty="0">
                <a:ea typeface="ＭＳ Ｐゴシック" charset="-128"/>
              </a:rPr>
              <a:t>A Survey of Parallel Programming Models and Tools in the Multi and Many-Core Era</a:t>
            </a:r>
            <a:r>
              <a:rPr lang="en-US" altLang="en-US" sz="2000" dirty="0">
                <a:ea typeface="ＭＳ Ｐゴシック" charset="-128"/>
              </a:rPr>
              <a:t>”.</a:t>
            </a:r>
            <a:endParaRPr lang="en-US" altLang="ja-JP" sz="2000" dirty="0">
              <a:ea typeface="ＭＳ Ｐゴシック" charset="-128"/>
            </a:endParaRP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76D431B-521B-8846-AF49-D6658E9DD6B4}" type="slidenum">
              <a:rPr lang="en-US" altLang="en-US" sz="140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684213" y="404813"/>
            <a:ext cx="7772400" cy="1143000"/>
          </a:xfrm>
        </p:spPr>
        <p:txBody>
          <a:bodyPr/>
          <a:lstStyle/>
          <a:p>
            <a:r>
              <a:rPr lang="en-US" altLang="en-US">
                <a:ea typeface="ＭＳ Ｐゴシック" charset="-128"/>
              </a:rPr>
              <a:t>Setting the Number of Threads in the Code</a:t>
            </a:r>
          </a:p>
        </p:txBody>
      </p:sp>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E7CD864-B01A-4E4E-A83E-AAB2FADEA4D7}" type="slidenum">
              <a:rPr lang="en-US" altLang="en-US" sz="1400"/>
              <a:pPr>
                <a:spcBef>
                  <a:spcPct val="0"/>
                </a:spcBef>
                <a:buFontTx/>
                <a:buNone/>
              </a:pPr>
              <a:t>20</a:t>
            </a:fld>
            <a:endParaRPr lang="en-US" altLang="en-US" sz="1400"/>
          </a:p>
        </p:txBody>
      </p:sp>
      <p:sp>
        <p:nvSpPr>
          <p:cNvPr id="33795" name="Rectangle 3"/>
          <p:cNvSpPr>
            <a:spLocks noGrp="1" noChangeArrowheads="1"/>
          </p:cNvSpPr>
          <p:nvPr>
            <p:ph idx="1"/>
          </p:nvPr>
        </p:nvSpPr>
        <p:spPr>
          <a:xfrm>
            <a:off x="755650" y="1628775"/>
            <a:ext cx="7772400" cy="3046413"/>
          </a:xfrm>
          <a:solidFill>
            <a:srgbClr val="CCFFFF"/>
          </a:solidFill>
        </p:spPr>
        <p:txBody>
          <a:bodyPr anchor="ctr">
            <a:spAutoFit/>
          </a:bodyPr>
          <a:lstStyle/>
          <a:p>
            <a:pPr>
              <a:spcBef>
                <a:spcPct val="0"/>
              </a:spcBef>
              <a:buFontTx/>
              <a:buNone/>
            </a:pPr>
            <a:r>
              <a:rPr lang="en-GB" altLang="en-US" sz="1600" b="1">
                <a:latin typeface="Times" charset="0"/>
                <a:ea typeface="ＭＳ Ｐゴシック" charset="-128"/>
              </a:rPr>
              <a:t>#include &lt;omp.h&gt;</a:t>
            </a:r>
          </a:p>
          <a:p>
            <a:pPr>
              <a:spcBef>
                <a:spcPct val="0"/>
              </a:spcBef>
              <a:buFontTx/>
              <a:buNone/>
            </a:pPr>
            <a:r>
              <a:rPr lang="en-GB" altLang="en-US" sz="1600" b="1">
                <a:latin typeface="Times" charset="0"/>
                <a:ea typeface="ＭＳ Ｐゴシック" charset="-128"/>
              </a:rPr>
              <a:t>#include &lt;stdio.h&gt;</a:t>
            </a:r>
          </a:p>
          <a:p>
            <a:pPr>
              <a:spcBef>
                <a:spcPct val="0"/>
              </a:spcBef>
              <a:buFontTx/>
              <a:buNone/>
            </a:pPr>
            <a:r>
              <a:rPr lang="en-GB" altLang="en-US" sz="1600" b="1">
                <a:latin typeface="Times" charset="0"/>
                <a:ea typeface="ＭＳ Ｐゴシック" charset="-128"/>
              </a:rPr>
              <a:t>main () { </a:t>
            </a:r>
          </a:p>
          <a:p>
            <a:pPr>
              <a:spcBef>
                <a:spcPct val="0"/>
              </a:spcBef>
              <a:buFontTx/>
              <a:buNone/>
            </a:pPr>
            <a:r>
              <a:rPr lang="en-GB" altLang="en-US" sz="1600" b="1">
                <a:latin typeface="Times" charset="0"/>
                <a:ea typeface="ＭＳ Ｐゴシック" charset="-128"/>
              </a:rPr>
              <a:t>#pragma omp parallel num_threads(4)</a:t>
            </a:r>
          </a:p>
          <a:p>
            <a:pPr>
              <a:spcBef>
                <a:spcPct val="0"/>
              </a:spcBef>
              <a:buFontTx/>
              <a:buNone/>
            </a:pPr>
            <a:r>
              <a:rPr lang="en-GB" altLang="en-US" sz="1600" b="1">
                <a:latin typeface="Times" charset="0"/>
                <a:ea typeface="ＭＳ Ｐゴシック" charset="-128"/>
              </a:rPr>
              <a:t>{</a:t>
            </a:r>
          </a:p>
          <a:p>
            <a:pPr>
              <a:spcBef>
                <a:spcPct val="0"/>
              </a:spcBef>
              <a:buFontTx/>
              <a:buNone/>
            </a:pPr>
            <a:r>
              <a:rPr lang="en-GB" altLang="en-US" sz="1600" b="1">
                <a:latin typeface="Times" charset="0"/>
                <a:ea typeface="ＭＳ Ｐゴシック" charset="-128"/>
              </a:rPr>
              <a:t>    int n=omp_get_num_threads();</a:t>
            </a:r>
          </a:p>
          <a:p>
            <a:pPr>
              <a:spcBef>
                <a:spcPct val="0"/>
              </a:spcBef>
              <a:buFontTx/>
              <a:buNone/>
            </a:pPr>
            <a:r>
              <a:rPr lang="en-GB" altLang="en-US" sz="1600" b="1">
                <a:latin typeface="Times" charset="0"/>
                <a:ea typeface="ＭＳ Ｐゴシック" charset="-128"/>
              </a:rPr>
              <a:t>    int tid=omp_get_thread_num();</a:t>
            </a:r>
          </a:p>
          <a:p>
            <a:pPr>
              <a:spcBef>
                <a:spcPct val="0"/>
              </a:spcBef>
              <a:buFontTx/>
              <a:buNone/>
            </a:pPr>
            <a:r>
              <a:rPr lang="en-GB" altLang="en-US" sz="1600" b="1">
                <a:latin typeface="Times" charset="0"/>
                <a:ea typeface="ＭＳ Ｐゴシック" charset="-128"/>
              </a:rPr>
              <a:t>    printf(</a:t>
            </a:r>
            <a:r>
              <a:rPr lang="en-US" altLang="en-US" sz="1600">
                <a:ea typeface="ＭＳ Ｐゴシック" charset="-128"/>
              </a:rPr>
              <a:t>"</a:t>
            </a:r>
            <a:r>
              <a:rPr lang="en-GB" altLang="en-US" sz="1600" b="1">
                <a:latin typeface="Times" charset="0"/>
                <a:ea typeface="ＭＳ Ｐゴシック" charset="-128"/>
              </a:rPr>
              <a:t>There are %d threads. Hello from thread %d\n</a:t>
            </a:r>
            <a:r>
              <a:rPr lang="en-US" altLang="en-US" sz="1600">
                <a:ea typeface="ＭＳ Ｐゴシック" charset="-128"/>
              </a:rPr>
              <a:t>"</a:t>
            </a:r>
            <a:r>
              <a:rPr lang="en-GB" altLang="en-US" sz="1600" b="1">
                <a:latin typeface="Times" charset="0"/>
                <a:ea typeface="ＭＳ Ｐゴシック" charset="-128"/>
              </a:rPr>
              <a:t>,n,tid);</a:t>
            </a:r>
          </a:p>
          <a:p>
            <a:pPr>
              <a:spcBef>
                <a:spcPct val="0"/>
              </a:spcBef>
              <a:buFontTx/>
              <a:buNone/>
            </a:pPr>
            <a:r>
              <a:rPr lang="en-GB" altLang="en-US" sz="1600" b="1">
                <a:latin typeface="Times" charset="0"/>
                <a:ea typeface="ＭＳ Ｐゴシック" charset="-128"/>
              </a:rPr>
              <a:t>}</a:t>
            </a:r>
          </a:p>
          <a:p>
            <a:pPr>
              <a:spcBef>
                <a:spcPct val="0"/>
              </a:spcBef>
              <a:buFontTx/>
              <a:buNone/>
            </a:pPr>
            <a:r>
              <a:rPr lang="en-GB" altLang="en-US" sz="1600" b="1">
                <a:latin typeface="Times" charset="0"/>
                <a:ea typeface="ＭＳ Ｐゴシック" charset="-128"/>
              </a:rPr>
              <a:t>/* end of parallel section */ </a:t>
            </a:r>
          </a:p>
          <a:p>
            <a:pPr>
              <a:spcBef>
                <a:spcPct val="0"/>
              </a:spcBef>
              <a:buFontTx/>
              <a:buNone/>
            </a:pPr>
            <a:r>
              <a:rPr lang="en-GB" altLang="en-US" sz="1600" b="1">
                <a:latin typeface="Times" charset="0"/>
                <a:ea typeface="ＭＳ Ｐゴシック" charset="-128"/>
              </a:rPr>
              <a:t>    printf(</a:t>
            </a:r>
            <a:r>
              <a:rPr lang="en-US" altLang="en-US" sz="1600">
                <a:ea typeface="ＭＳ Ｐゴシック" charset="-128"/>
              </a:rPr>
              <a:t>"</a:t>
            </a:r>
            <a:r>
              <a:rPr lang="en-GB" altLang="en-US" sz="1600" b="1">
                <a:latin typeface="Times" charset="0"/>
                <a:ea typeface="ＭＳ Ｐゴシック" charset="-128"/>
              </a:rPr>
              <a:t>Hello from the master thread\n</a:t>
            </a:r>
            <a:r>
              <a:rPr lang="en-US" altLang="en-US" sz="1600">
                <a:ea typeface="ＭＳ Ｐゴシック" charset="-128"/>
              </a:rPr>
              <a:t>"</a:t>
            </a:r>
            <a:r>
              <a:rPr lang="en-GB" altLang="en-US" sz="1600" b="1">
                <a:latin typeface="Times" charset="0"/>
                <a:ea typeface="ＭＳ Ｐゴシック" charset="-128"/>
              </a:rPr>
              <a:t>);</a:t>
            </a:r>
          </a:p>
          <a:p>
            <a:pPr>
              <a:spcBef>
                <a:spcPct val="0"/>
              </a:spcBef>
              <a:buFontTx/>
              <a:buNone/>
            </a:pPr>
            <a:r>
              <a:rPr lang="en-GB" altLang="en-US" sz="1600" b="1">
                <a:latin typeface="Times" charset="0"/>
                <a:ea typeface="ＭＳ Ｐゴシック" charset="-128"/>
              </a:rPr>
              <a:t>} </a:t>
            </a:r>
          </a:p>
        </p:txBody>
      </p:sp>
      <p:sp>
        <p:nvSpPr>
          <p:cNvPr id="6" name="Rectangle 5"/>
          <p:cNvSpPr>
            <a:spLocks noChangeArrowheads="1"/>
          </p:cNvSpPr>
          <p:nvPr/>
        </p:nvSpPr>
        <p:spPr bwMode="auto">
          <a:xfrm>
            <a:off x="755650" y="4797425"/>
            <a:ext cx="4572000" cy="1630363"/>
          </a:xfrm>
          <a:prstGeom prst="rect">
            <a:avLst/>
          </a:prstGeom>
          <a:solidFill>
            <a:srgbClr val="FFFF00"/>
          </a:solidFill>
          <a:ln>
            <a:solidFill>
              <a:schemeClr val="tx1"/>
            </a:solidFill>
          </a:ln>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000" dirty="0"/>
              <a:t>There are 4 threads. Hello from thread 1</a:t>
            </a:r>
          </a:p>
          <a:p>
            <a:pPr eaLnBrk="1" hangingPunct="1">
              <a:spcBef>
                <a:spcPct val="0"/>
              </a:spcBef>
              <a:buFontTx/>
              <a:buNone/>
            </a:pPr>
            <a:r>
              <a:rPr lang="en-US" altLang="en-US" sz="2000" dirty="0"/>
              <a:t>There are 4 threads. Hello from thread 3</a:t>
            </a:r>
          </a:p>
          <a:p>
            <a:pPr eaLnBrk="1" hangingPunct="1">
              <a:spcBef>
                <a:spcPct val="0"/>
              </a:spcBef>
              <a:buFontTx/>
              <a:buNone/>
            </a:pPr>
            <a:r>
              <a:rPr lang="en-US" altLang="en-US" sz="2000" dirty="0"/>
              <a:t>There are 4 threads. Hello from thread 2</a:t>
            </a:r>
          </a:p>
          <a:p>
            <a:pPr eaLnBrk="1" hangingPunct="1">
              <a:spcBef>
                <a:spcPct val="0"/>
              </a:spcBef>
              <a:buFontTx/>
              <a:buNone/>
            </a:pPr>
            <a:r>
              <a:rPr lang="en-US" altLang="en-US" sz="2000" dirty="0"/>
              <a:t>There are 4 threads. Hello from thread 0</a:t>
            </a:r>
          </a:p>
          <a:p>
            <a:pPr eaLnBrk="1" hangingPunct="1">
              <a:spcBef>
                <a:spcPct val="0"/>
              </a:spcBef>
              <a:buFontTx/>
              <a:buNone/>
            </a:pPr>
            <a:r>
              <a:rPr lang="en-US" altLang="en-US" sz="2000" dirty="0"/>
              <a:t>Hello from the master thread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684213" y="31750"/>
            <a:ext cx="7772400" cy="1143000"/>
          </a:xfrm>
        </p:spPr>
        <p:txBody>
          <a:bodyPr/>
          <a:lstStyle/>
          <a:p>
            <a:r>
              <a:rPr lang="en-US" altLang="en-US">
                <a:ea typeface="ＭＳ Ｐゴシック" charset="-128"/>
              </a:rPr>
              <a:t>Yet Another Way</a:t>
            </a:r>
          </a:p>
        </p:txBody>
      </p:sp>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40F1466-8093-8A44-9419-0CA597DC8840}" type="slidenum">
              <a:rPr lang="en-US" altLang="en-US" sz="1400"/>
              <a:pPr>
                <a:spcBef>
                  <a:spcPct val="0"/>
                </a:spcBef>
                <a:buFontTx/>
                <a:buNone/>
              </a:pPr>
              <a:t>21</a:t>
            </a:fld>
            <a:endParaRPr lang="en-US" altLang="en-US" sz="1400"/>
          </a:p>
        </p:txBody>
      </p:sp>
      <p:sp>
        <p:nvSpPr>
          <p:cNvPr id="5" name="Rectangle 4"/>
          <p:cNvSpPr/>
          <p:nvPr/>
        </p:nvSpPr>
        <p:spPr>
          <a:xfrm>
            <a:off x="1331913" y="1052513"/>
            <a:ext cx="4572000" cy="3540125"/>
          </a:xfrm>
          <a:prstGeom prst="rect">
            <a:avLst/>
          </a:prstGeom>
          <a:solidFill>
            <a:schemeClr val="accent1">
              <a:lumMod val="20000"/>
              <a:lumOff val="80000"/>
            </a:schemeClr>
          </a:solidFill>
        </p:spPr>
        <p:txBody>
          <a:bodyPr>
            <a:spAutoFit/>
          </a:bodyPr>
          <a:lstStyle/>
          <a:p>
            <a:pPr eaLnBrk="1" hangingPunct="1">
              <a:spcBef>
                <a:spcPts val="0"/>
              </a:spcBef>
              <a:defRPr/>
            </a:pPr>
            <a:r>
              <a:rPr lang="en-US" sz="1600" b="1" dirty="0">
                <a:ea typeface="ＭＳ Ｐゴシック" charset="0"/>
                <a:cs typeface="ＭＳ Ｐゴシック" charset="0"/>
              </a:rPr>
              <a:t>#include &lt;</a:t>
            </a:r>
            <a:r>
              <a:rPr lang="en-US" sz="1600" b="1" dirty="0" err="1">
                <a:ea typeface="ＭＳ Ｐゴシック" charset="0"/>
                <a:cs typeface="ＭＳ Ｐゴシック" charset="0"/>
              </a:rPr>
              <a:t>omp.h</a:t>
            </a:r>
            <a:r>
              <a:rPr lang="en-US" sz="1600" b="1" dirty="0">
                <a:ea typeface="ＭＳ Ｐゴシック" charset="0"/>
                <a:cs typeface="ＭＳ Ｐゴシック" charset="0"/>
              </a:rPr>
              <a:t>&gt;</a:t>
            </a:r>
          </a:p>
          <a:p>
            <a:pPr eaLnBrk="1" hangingPunct="1">
              <a:spcBef>
                <a:spcPts val="0"/>
              </a:spcBef>
              <a:defRPr/>
            </a:pPr>
            <a:r>
              <a:rPr lang="en-US" sz="1600" b="1" dirty="0">
                <a:ea typeface="ＭＳ Ｐゴシック" charset="0"/>
                <a:cs typeface="ＭＳ Ｐゴシック" charset="0"/>
              </a:rPr>
              <a:t>#include &lt;</a:t>
            </a:r>
            <a:r>
              <a:rPr lang="en-US" sz="1600" b="1" dirty="0" err="1">
                <a:ea typeface="ＭＳ Ｐゴシック" charset="0"/>
                <a:cs typeface="ＭＳ Ｐゴシック" charset="0"/>
              </a:rPr>
              <a:t>stdio.h</a:t>
            </a:r>
            <a:r>
              <a:rPr lang="en-US" sz="1600" b="1" dirty="0">
                <a:ea typeface="ＭＳ Ｐゴシック" charset="0"/>
                <a:cs typeface="ＭＳ Ｐゴシック" charset="0"/>
              </a:rPr>
              <a:t>&gt;</a:t>
            </a:r>
          </a:p>
          <a:p>
            <a:pPr eaLnBrk="1" hangingPunct="1">
              <a:spcBef>
                <a:spcPts val="0"/>
              </a:spcBef>
              <a:defRPr/>
            </a:pPr>
            <a:r>
              <a:rPr lang="en-US" sz="1600" b="1" dirty="0">
                <a:ea typeface="ＭＳ Ｐゴシック" charset="0"/>
                <a:cs typeface="ＭＳ Ｐゴシック" charset="0"/>
              </a:rPr>
              <a:t>main () { </a:t>
            </a:r>
          </a:p>
          <a:p>
            <a:pPr eaLnBrk="1" hangingPunct="1">
              <a:spcBef>
                <a:spcPts val="0"/>
              </a:spcBef>
              <a:defRPr/>
            </a:pPr>
            <a:r>
              <a:rPr lang="en-US" sz="1600" b="1" dirty="0" err="1">
                <a:ea typeface="ＭＳ Ｐゴシック" charset="0"/>
                <a:cs typeface="ＭＳ Ｐゴシック" charset="0"/>
              </a:rPr>
              <a:t>omp_set_num_threads</a:t>
            </a:r>
            <a:r>
              <a:rPr lang="en-US" sz="1600" b="1" dirty="0">
                <a:ea typeface="ＭＳ Ｐゴシック" charset="0"/>
                <a:cs typeface="ＭＳ Ｐゴシック" charset="0"/>
              </a:rPr>
              <a:t>(6);</a:t>
            </a:r>
          </a:p>
          <a:p>
            <a:pPr eaLnBrk="1" hangingPunct="1">
              <a:spcBef>
                <a:spcPts val="0"/>
              </a:spcBef>
              <a:defRPr/>
            </a:pPr>
            <a:r>
              <a:rPr lang="en-US" sz="1600" b="1" dirty="0">
                <a:ea typeface="ＭＳ Ｐゴシック" charset="0"/>
                <a:cs typeface="ＭＳ Ｐゴシック" charset="0"/>
              </a:rPr>
              <a:t>#pragma </a:t>
            </a:r>
            <a:r>
              <a:rPr lang="en-US" sz="1600" b="1" dirty="0" err="1">
                <a:ea typeface="ＭＳ Ｐゴシック" charset="0"/>
                <a:cs typeface="ＭＳ Ｐゴシック" charset="0"/>
              </a:rPr>
              <a:t>omp</a:t>
            </a:r>
            <a:r>
              <a:rPr lang="en-US" sz="1600" b="1" dirty="0">
                <a:ea typeface="ＭＳ Ｐゴシック" charset="0"/>
                <a:cs typeface="ＭＳ Ｐゴシック" charset="0"/>
              </a:rPr>
              <a:t> parallel</a:t>
            </a:r>
          </a:p>
          <a:p>
            <a:pPr eaLnBrk="1" hangingPunct="1">
              <a:spcBef>
                <a:spcPts val="0"/>
              </a:spcBef>
              <a:defRPr/>
            </a:pPr>
            <a:r>
              <a:rPr lang="en-US" sz="1600" b="1" dirty="0">
                <a:ea typeface="ＭＳ Ｐゴシック" charset="0"/>
                <a:cs typeface="ＭＳ Ｐゴシック" charset="0"/>
              </a:rPr>
              <a:t>{</a:t>
            </a:r>
          </a:p>
          <a:p>
            <a:pPr eaLnBrk="1" hangingPunct="1">
              <a:spcBef>
                <a:spcPts val="0"/>
              </a:spcBef>
              <a:defRPr/>
            </a:pPr>
            <a:r>
              <a:rPr lang="en-US" sz="1600" b="1" dirty="0">
                <a:ea typeface="ＭＳ Ｐゴシック" charset="0"/>
                <a:cs typeface="ＭＳ Ｐゴシック" charset="0"/>
              </a:rPr>
              <a:t>    </a:t>
            </a:r>
            <a:r>
              <a:rPr lang="en-US" sz="1600" b="1" dirty="0" err="1">
                <a:ea typeface="ＭＳ Ｐゴシック" charset="0"/>
                <a:cs typeface="ＭＳ Ｐゴシック" charset="0"/>
              </a:rPr>
              <a:t>int</a:t>
            </a:r>
            <a:r>
              <a:rPr lang="en-US" sz="1600" b="1" dirty="0">
                <a:ea typeface="ＭＳ Ｐゴシック" charset="0"/>
                <a:cs typeface="ＭＳ Ｐゴシック" charset="0"/>
              </a:rPr>
              <a:t> n=</a:t>
            </a:r>
            <a:r>
              <a:rPr lang="en-US" sz="1600" b="1" dirty="0" err="1">
                <a:ea typeface="ＭＳ Ｐゴシック" charset="0"/>
                <a:cs typeface="ＭＳ Ｐゴシック" charset="0"/>
              </a:rPr>
              <a:t>omp_get_num_threads</a:t>
            </a:r>
            <a:r>
              <a:rPr lang="en-US" sz="1600" b="1" dirty="0">
                <a:ea typeface="ＭＳ Ｐゴシック" charset="0"/>
                <a:cs typeface="ＭＳ Ｐゴシック" charset="0"/>
              </a:rPr>
              <a:t>();</a:t>
            </a:r>
          </a:p>
          <a:p>
            <a:pPr eaLnBrk="1" hangingPunct="1">
              <a:spcBef>
                <a:spcPts val="0"/>
              </a:spcBef>
              <a:defRPr/>
            </a:pPr>
            <a:r>
              <a:rPr lang="en-US" sz="1600" b="1" dirty="0">
                <a:ea typeface="ＭＳ Ｐゴシック" charset="0"/>
                <a:cs typeface="ＭＳ Ｐゴシック" charset="0"/>
              </a:rPr>
              <a:t>    </a:t>
            </a:r>
            <a:r>
              <a:rPr lang="en-US" sz="1600" b="1" dirty="0" err="1">
                <a:ea typeface="ＭＳ Ｐゴシック" charset="0"/>
                <a:cs typeface="ＭＳ Ｐゴシック" charset="0"/>
              </a:rPr>
              <a:t>int</a:t>
            </a:r>
            <a:r>
              <a:rPr lang="en-US" sz="1600" b="1" dirty="0">
                <a:ea typeface="ＭＳ Ｐゴシック" charset="0"/>
                <a:cs typeface="ＭＳ Ｐゴシック" charset="0"/>
              </a:rPr>
              <a:t> </a:t>
            </a:r>
            <a:r>
              <a:rPr lang="en-US" sz="1600" b="1" dirty="0" err="1">
                <a:ea typeface="ＭＳ Ｐゴシック" charset="0"/>
                <a:cs typeface="ＭＳ Ｐゴシック" charset="0"/>
              </a:rPr>
              <a:t>tid</a:t>
            </a:r>
            <a:r>
              <a:rPr lang="en-US" sz="1600" b="1" dirty="0">
                <a:ea typeface="ＭＳ Ｐゴシック" charset="0"/>
                <a:cs typeface="ＭＳ Ｐゴシック" charset="0"/>
              </a:rPr>
              <a:t>=</a:t>
            </a:r>
            <a:r>
              <a:rPr lang="en-US" sz="1600" b="1" dirty="0" err="1">
                <a:ea typeface="ＭＳ Ｐゴシック" charset="0"/>
                <a:cs typeface="ＭＳ Ｐゴシック" charset="0"/>
              </a:rPr>
              <a:t>omp_get_thread_num</a:t>
            </a:r>
            <a:r>
              <a:rPr lang="en-US" sz="1600" b="1" dirty="0">
                <a:ea typeface="ＭＳ Ｐゴシック" charset="0"/>
                <a:cs typeface="ＭＳ Ｐゴシック" charset="0"/>
              </a:rPr>
              <a:t>();</a:t>
            </a:r>
          </a:p>
          <a:p>
            <a:pPr eaLnBrk="1" hangingPunct="1">
              <a:spcBef>
                <a:spcPts val="0"/>
              </a:spcBef>
              <a:defRPr/>
            </a:pPr>
            <a:r>
              <a:rPr lang="en-US" sz="1600" b="1" dirty="0">
                <a:ea typeface="ＭＳ Ｐゴシック" charset="0"/>
                <a:cs typeface="ＭＳ Ｐゴシック" charset="0"/>
              </a:rPr>
              <a:t>    </a:t>
            </a:r>
            <a:r>
              <a:rPr lang="en-US" sz="1600" b="1" dirty="0" err="1">
                <a:ea typeface="ＭＳ Ｐゴシック" charset="0"/>
                <a:cs typeface="ＭＳ Ｐゴシック" charset="0"/>
              </a:rPr>
              <a:t>printf</a:t>
            </a:r>
            <a:r>
              <a:rPr lang="en-US" sz="1600" b="1" dirty="0">
                <a:ea typeface="ＭＳ Ｐゴシック" charset="0"/>
                <a:cs typeface="ＭＳ Ｐゴシック" charset="0"/>
              </a:rPr>
              <a:t>("There are %d threads. Hello from thread %d\n",</a:t>
            </a:r>
            <a:r>
              <a:rPr lang="en-US" sz="1600" b="1" dirty="0" err="1">
                <a:ea typeface="ＭＳ Ｐゴシック" charset="0"/>
                <a:cs typeface="ＭＳ Ｐゴシック" charset="0"/>
              </a:rPr>
              <a:t>n,tid</a:t>
            </a:r>
            <a:r>
              <a:rPr lang="en-US" sz="1600" b="1" dirty="0">
                <a:ea typeface="ＭＳ Ｐゴシック" charset="0"/>
                <a:cs typeface="ＭＳ Ｐゴシック" charset="0"/>
              </a:rPr>
              <a:t>);</a:t>
            </a:r>
          </a:p>
          <a:p>
            <a:pPr eaLnBrk="1" hangingPunct="1">
              <a:spcBef>
                <a:spcPts val="0"/>
              </a:spcBef>
              <a:defRPr/>
            </a:pPr>
            <a:r>
              <a:rPr lang="en-US" sz="1600" b="1" dirty="0">
                <a:ea typeface="ＭＳ Ｐゴシック" charset="0"/>
                <a:cs typeface="ＭＳ Ｐゴシック" charset="0"/>
              </a:rPr>
              <a:t>}</a:t>
            </a:r>
          </a:p>
          <a:p>
            <a:pPr eaLnBrk="1" hangingPunct="1">
              <a:spcBef>
                <a:spcPts val="0"/>
              </a:spcBef>
              <a:defRPr/>
            </a:pPr>
            <a:r>
              <a:rPr lang="en-US" sz="1600" b="1" dirty="0">
                <a:ea typeface="ＭＳ Ｐゴシック" charset="0"/>
                <a:cs typeface="ＭＳ Ｐゴシック" charset="0"/>
              </a:rPr>
              <a:t>/* end of parallel section */ </a:t>
            </a:r>
          </a:p>
          <a:p>
            <a:pPr eaLnBrk="1" hangingPunct="1">
              <a:spcBef>
                <a:spcPts val="0"/>
              </a:spcBef>
              <a:defRPr/>
            </a:pPr>
            <a:r>
              <a:rPr lang="en-US" sz="1600" b="1" dirty="0">
                <a:ea typeface="ＭＳ Ｐゴシック" charset="0"/>
                <a:cs typeface="ＭＳ Ｐゴシック" charset="0"/>
              </a:rPr>
              <a:t>    </a:t>
            </a:r>
            <a:r>
              <a:rPr lang="en-US" sz="1600" b="1" dirty="0" err="1">
                <a:ea typeface="ＭＳ Ｐゴシック" charset="0"/>
                <a:cs typeface="ＭＳ Ｐゴシック" charset="0"/>
              </a:rPr>
              <a:t>printf</a:t>
            </a:r>
            <a:r>
              <a:rPr lang="en-US" sz="1600" b="1" dirty="0">
                <a:ea typeface="ＭＳ Ｐゴシック" charset="0"/>
                <a:cs typeface="ＭＳ Ｐゴシック" charset="0"/>
              </a:rPr>
              <a:t>("Hello from the master thread\n");</a:t>
            </a:r>
          </a:p>
          <a:p>
            <a:pPr eaLnBrk="1" hangingPunct="1">
              <a:spcBef>
                <a:spcPts val="0"/>
              </a:spcBef>
              <a:defRPr/>
            </a:pPr>
            <a:r>
              <a:rPr lang="en-US" sz="1600" b="1" dirty="0">
                <a:ea typeface="ＭＳ Ｐゴシック" charset="0"/>
                <a:cs typeface="ＭＳ Ｐゴシック" charset="0"/>
              </a:rPr>
              <a:t>} </a:t>
            </a:r>
          </a:p>
        </p:txBody>
      </p:sp>
      <p:sp>
        <p:nvSpPr>
          <p:cNvPr id="6" name="Rectangle 5"/>
          <p:cNvSpPr>
            <a:spLocks noChangeArrowheads="1"/>
          </p:cNvSpPr>
          <p:nvPr/>
        </p:nvSpPr>
        <p:spPr bwMode="auto">
          <a:xfrm>
            <a:off x="1331913" y="4581525"/>
            <a:ext cx="4572000" cy="2111375"/>
          </a:xfrm>
          <a:prstGeom prst="rect">
            <a:avLst/>
          </a:prstGeom>
          <a:solidFill>
            <a:srgbClr val="FFFF00"/>
          </a:solidFill>
          <a:ln>
            <a:solidFill>
              <a:schemeClr val="tx1"/>
            </a:solidFill>
          </a:ln>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600" dirty="0"/>
              <a:t>There are 6 threads. Hello from thread 1</a:t>
            </a:r>
          </a:p>
          <a:p>
            <a:pPr eaLnBrk="1" hangingPunct="1">
              <a:buFontTx/>
              <a:buNone/>
            </a:pPr>
            <a:r>
              <a:rPr lang="en-US" altLang="en-US" sz="1600" dirty="0"/>
              <a:t>There are 6 threads. Hello from thread 5</a:t>
            </a:r>
          </a:p>
          <a:p>
            <a:pPr eaLnBrk="1" hangingPunct="1">
              <a:buFontTx/>
              <a:buNone/>
            </a:pPr>
            <a:r>
              <a:rPr lang="en-US" altLang="en-US" sz="1600" dirty="0"/>
              <a:t>There are 6 threads. Hello from thread 0</a:t>
            </a:r>
          </a:p>
          <a:p>
            <a:pPr eaLnBrk="1" hangingPunct="1">
              <a:buFontTx/>
              <a:buNone/>
            </a:pPr>
            <a:r>
              <a:rPr lang="en-US" altLang="en-US" sz="1600" dirty="0"/>
              <a:t>There are 6 threads. Hello from thread 3</a:t>
            </a:r>
          </a:p>
          <a:p>
            <a:pPr eaLnBrk="1" hangingPunct="1">
              <a:buFontTx/>
              <a:buNone/>
            </a:pPr>
            <a:r>
              <a:rPr lang="en-US" altLang="en-US" sz="1600" dirty="0"/>
              <a:t>There are 6 threads. Hello from thread 4</a:t>
            </a:r>
          </a:p>
          <a:p>
            <a:pPr eaLnBrk="1" hangingPunct="1">
              <a:buFontTx/>
              <a:buNone/>
            </a:pPr>
            <a:r>
              <a:rPr lang="en-US" altLang="en-US" sz="1600" dirty="0"/>
              <a:t>There are 6 threads. Hello from thread 2</a:t>
            </a:r>
          </a:p>
          <a:p>
            <a:pPr eaLnBrk="1" hangingPunct="1">
              <a:buFontTx/>
              <a:buNone/>
            </a:pPr>
            <a:r>
              <a:rPr lang="en-US" altLang="en-US" sz="1600" dirty="0"/>
              <a:t>Hello from the master thread</a:t>
            </a:r>
          </a:p>
        </p:txBody>
      </p:sp>
      <p:sp>
        <p:nvSpPr>
          <p:cNvPr id="7" name="TextBox 6"/>
          <p:cNvSpPr txBox="1"/>
          <p:nvPr/>
        </p:nvSpPr>
        <p:spPr>
          <a:xfrm>
            <a:off x="5003800" y="1773238"/>
            <a:ext cx="2663825" cy="368300"/>
          </a:xfrm>
          <a:prstGeom prst="rect">
            <a:avLst/>
          </a:prstGeom>
          <a:solidFill>
            <a:schemeClr val="accent2">
              <a:lumMod val="40000"/>
              <a:lumOff val="60000"/>
            </a:schemeClr>
          </a:solidFill>
          <a:ln>
            <a:solidFill>
              <a:schemeClr val="tx1"/>
            </a:solidFill>
          </a:ln>
        </p:spPr>
        <p:txBody>
          <a:bodyPr>
            <a:spAutoFit/>
          </a:bodyPr>
          <a:lstStyle/>
          <a:p>
            <a:pPr eaLnBrk="1" hangingPunct="1">
              <a:spcBef>
                <a:spcPct val="20000"/>
              </a:spcBef>
              <a:defRPr/>
            </a:pPr>
            <a:r>
              <a:rPr lang="en-US" sz="1800" dirty="0">
                <a:ea typeface="ＭＳ Ｐゴシック" charset="0"/>
                <a:cs typeface="ＭＳ Ｐゴシック" charset="0"/>
              </a:rPr>
              <a:t>Call OMP runtime library</a:t>
            </a:r>
          </a:p>
        </p:txBody>
      </p:sp>
      <p:cxnSp>
        <p:nvCxnSpPr>
          <p:cNvPr id="34822" name="Straight Arrow Connector 7"/>
          <p:cNvCxnSpPr>
            <a:cxnSpLocks noChangeShapeType="1"/>
            <a:stCxn id="7" idx="1"/>
          </p:cNvCxnSpPr>
          <p:nvPr/>
        </p:nvCxnSpPr>
        <p:spPr bwMode="auto">
          <a:xfrm flipH="1">
            <a:off x="3708400" y="1957388"/>
            <a:ext cx="1295400" cy="3175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685800" y="56679"/>
            <a:ext cx="7772400" cy="1143000"/>
          </a:xfrm>
        </p:spPr>
        <p:txBody>
          <a:bodyPr/>
          <a:lstStyle/>
          <a:p>
            <a:r>
              <a:rPr lang="en-US" altLang="en-US">
                <a:ea typeface="ＭＳ Ｐゴシック" charset="-128"/>
              </a:rPr>
              <a:t>Work-Sharing Constructs</a:t>
            </a:r>
          </a:p>
        </p:txBody>
      </p:sp>
      <p:sp>
        <p:nvSpPr>
          <p:cNvPr id="30722" name="Content Placeholder 2"/>
          <p:cNvSpPr>
            <a:spLocks noGrp="1"/>
          </p:cNvSpPr>
          <p:nvPr>
            <p:ph idx="1"/>
          </p:nvPr>
        </p:nvSpPr>
        <p:spPr>
          <a:xfrm>
            <a:off x="685800" y="1199679"/>
            <a:ext cx="8134672" cy="4114800"/>
          </a:xfrm>
        </p:spPr>
        <p:txBody>
          <a:bodyPr/>
          <a:lstStyle/>
          <a:p>
            <a:r>
              <a:rPr lang="en-US" altLang="en-US" b="1" dirty="0">
                <a:ea typeface="ＭＳ Ｐゴシック" charset="-128"/>
              </a:rPr>
              <a:t>For</a:t>
            </a:r>
            <a:r>
              <a:rPr lang="en-US" altLang="en-US" dirty="0">
                <a:ea typeface="ＭＳ Ｐゴシック" charset="-128"/>
              </a:rPr>
              <a:t>: shares iterations of a loop across the team of threads. Represents a type of data parallelism.</a:t>
            </a:r>
          </a:p>
          <a:p>
            <a:r>
              <a:rPr lang="en-US" altLang="en-US" b="1" dirty="0">
                <a:ea typeface="ＭＳ Ｐゴシック" charset="-128"/>
              </a:rPr>
              <a:t>Task</a:t>
            </a:r>
            <a:r>
              <a:rPr lang="en-US" altLang="en-US" dirty="0">
                <a:ea typeface="ＭＳ Ｐゴシック" charset="-128"/>
              </a:rPr>
              <a:t>: creates tasks that are later assigned to threads. Represents a type of task parallelism.</a:t>
            </a:r>
          </a:p>
          <a:p>
            <a:r>
              <a:rPr lang="en-US" altLang="en-US" b="1" dirty="0">
                <a:ea typeface="ＭＳ Ｐゴシック" charset="-128"/>
              </a:rPr>
              <a:t>SECTIONS</a:t>
            </a:r>
            <a:r>
              <a:rPr lang="en-US" altLang="en-US" dirty="0">
                <a:ea typeface="ＭＳ Ｐゴシック" charset="-128"/>
              </a:rPr>
              <a:t>: breaks work into separate, discrete sections. Each section is executed by a thread. Can be used to implement a type of task (or functional) parallelism.</a:t>
            </a:r>
          </a:p>
          <a:p>
            <a:r>
              <a:rPr lang="en-US" altLang="en-US" b="1" dirty="0">
                <a:ea typeface="ＭＳ Ｐゴシック" charset="-128"/>
              </a:rPr>
              <a:t>SINGLE</a:t>
            </a:r>
            <a:r>
              <a:rPr lang="en-US" altLang="en-US" dirty="0">
                <a:ea typeface="ＭＳ Ｐゴシック" charset="-128"/>
              </a:rPr>
              <a:t>: serializes a section of code.	</a:t>
            </a:r>
          </a:p>
          <a:p>
            <a:endParaRPr lang="en-US" altLang="en-US" dirty="0">
              <a:ea typeface="ＭＳ Ｐゴシック" charset="-128"/>
            </a:endParaRP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D2FFB65-6720-0A4D-9CF7-5434BC27E775}" type="slidenum">
              <a:rPr lang="en-US" altLang="en-US" sz="1400"/>
              <a:pPr>
                <a:spcBef>
                  <a:spcPct val="0"/>
                </a:spcBef>
                <a:buFontTx/>
                <a:buNone/>
              </a:pPr>
              <a:t>22</a:t>
            </a:fld>
            <a:endParaRPr lang="en-US" altLang="en-US" sz="1400"/>
          </a:p>
        </p:txBody>
      </p:sp>
    </p:spTree>
    <p:extLst>
      <p:ext uri="{BB962C8B-B14F-4D97-AF65-F5344CB8AC3E}">
        <p14:creationId xmlns:p14="http://schemas.microsoft.com/office/powerpoint/2010/main" val="1633614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684213" y="549275"/>
            <a:ext cx="7772400" cy="1143000"/>
          </a:xfrm>
        </p:spPr>
        <p:txBody>
          <a:bodyPr/>
          <a:lstStyle/>
          <a:p>
            <a:r>
              <a:rPr lang="en-US" altLang="en-US">
                <a:ea typeface="ＭＳ Ｐゴシック" charset="-128"/>
              </a:rPr>
              <a:t>For Loop: Data Parallelism</a:t>
            </a:r>
          </a:p>
        </p:txBody>
      </p:sp>
      <p:sp>
        <p:nvSpPr>
          <p:cNvPr id="368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12FB8EA-84BD-864D-95ED-B0F86F2DBD37}" type="slidenum">
              <a:rPr lang="en-US" altLang="en-US" sz="1400"/>
              <a:pPr>
                <a:spcBef>
                  <a:spcPct val="0"/>
                </a:spcBef>
                <a:buFontTx/>
                <a:buNone/>
              </a:pPr>
              <a:t>23</a:t>
            </a:fld>
            <a:endParaRPr lang="en-US" altLang="en-US" sz="1400"/>
          </a:p>
        </p:txBody>
      </p:sp>
      <p:grpSp>
        <p:nvGrpSpPr>
          <p:cNvPr id="36867" name="Group 34"/>
          <p:cNvGrpSpPr>
            <a:grpSpLocks/>
          </p:cNvGrpSpPr>
          <p:nvPr/>
        </p:nvGrpSpPr>
        <p:grpSpPr bwMode="auto">
          <a:xfrm>
            <a:off x="1547813" y="2276475"/>
            <a:ext cx="5688012" cy="2776538"/>
            <a:chOff x="1547664" y="2276872"/>
            <a:chExt cx="5688632" cy="2776374"/>
          </a:xfrm>
        </p:grpSpPr>
        <p:grpSp>
          <p:nvGrpSpPr>
            <p:cNvPr id="36868" name="Group 19"/>
            <p:cNvGrpSpPr>
              <a:grpSpLocks/>
            </p:cNvGrpSpPr>
            <p:nvPr/>
          </p:nvGrpSpPr>
          <p:grpSpPr bwMode="auto">
            <a:xfrm>
              <a:off x="1547664" y="2348880"/>
              <a:ext cx="5688632" cy="2704366"/>
              <a:chOff x="1547664" y="2348880"/>
              <a:chExt cx="5688632" cy="2704366"/>
            </a:xfrm>
          </p:grpSpPr>
          <p:sp>
            <p:nvSpPr>
              <p:cNvPr id="36875" name="TextBox 15"/>
              <p:cNvSpPr txBox="1">
                <a:spLocks noChangeArrowheads="1"/>
              </p:cNvSpPr>
              <p:nvPr/>
            </p:nvSpPr>
            <p:spPr bwMode="auto">
              <a:xfrm>
                <a:off x="1547664" y="2996952"/>
                <a:ext cx="1728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Master thread</a:t>
                </a:r>
              </a:p>
            </p:txBody>
          </p:sp>
          <p:grpSp>
            <p:nvGrpSpPr>
              <p:cNvPr id="36876" name="Group 18"/>
              <p:cNvGrpSpPr>
                <a:grpSpLocks/>
              </p:cNvGrpSpPr>
              <p:nvPr/>
            </p:nvGrpSpPr>
            <p:grpSpPr bwMode="auto">
              <a:xfrm>
                <a:off x="1763688" y="2348880"/>
                <a:ext cx="5472608" cy="2704366"/>
                <a:chOff x="539552" y="2334359"/>
                <a:chExt cx="5472608" cy="2704366"/>
              </a:xfrm>
            </p:grpSpPr>
            <p:cxnSp>
              <p:nvCxnSpPr>
                <p:cNvPr id="36877" name="Straight Connector 5"/>
                <p:cNvCxnSpPr>
                  <a:cxnSpLocks noChangeShapeType="1"/>
                </p:cNvCxnSpPr>
                <p:nvPr/>
              </p:nvCxnSpPr>
              <p:spPr bwMode="auto">
                <a:xfrm>
                  <a:off x="539552" y="3429000"/>
                  <a:ext cx="144016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878" name="TextBox 6"/>
                <p:cNvSpPr txBox="1">
                  <a:spLocks noChangeArrowheads="1"/>
                </p:cNvSpPr>
                <p:nvPr/>
              </p:nvSpPr>
              <p:spPr bwMode="auto">
                <a:xfrm>
                  <a:off x="1979712" y="2334359"/>
                  <a:ext cx="432048"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FORK</a:t>
                  </a:r>
                </a:p>
              </p:txBody>
            </p:sp>
            <p:sp>
              <p:nvSpPr>
                <p:cNvPr id="36879" name="TextBox 7"/>
                <p:cNvSpPr txBox="1">
                  <a:spLocks noChangeArrowheads="1"/>
                </p:cNvSpPr>
                <p:nvPr/>
              </p:nvSpPr>
              <p:spPr bwMode="auto">
                <a:xfrm>
                  <a:off x="3851920" y="2348880"/>
                  <a:ext cx="432048"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JOIN</a:t>
                  </a:r>
                </a:p>
              </p:txBody>
            </p:sp>
            <p:cxnSp>
              <p:nvCxnSpPr>
                <p:cNvPr id="36880" name="Straight Connector 9"/>
                <p:cNvCxnSpPr>
                  <a:cxnSpLocks noChangeShapeType="1"/>
                </p:cNvCxnSpPr>
                <p:nvPr/>
              </p:nvCxnSpPr>
              <p:spPr bwMode="auto">
                <a:xfrm>
                  <a:off x="2411760" y="2550383"/>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36881" name="Straight Connector 10"/>
                <p:cNvCxnSpPr>
                  <a:cxnSpLocks noChangeShapeType="1"/>
                </p:cNvCxnSpPr>
                <p:nvPr/>
              </p:nvCxnSpPr>
              <p:spPr bwMode="auto">
                <a:xfrm>
                  <a:off x="2411760" y="2838415"/>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36882" name="Straight Connector 11"/>
                <p:cNvCxnSpPr>
                  <a:cxnSpLocks noChangeShapeType="1"/>
                </p:cNvCxnSpPr>
                <p:nvPr/>
              </p:nvCxnSpPr>
              <p:spPr bwMode="auto">
                <a:xfrm>
                  <a:off x="2411760" y="3126447"/>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36883" name="Straight Connector 12"/>
                <p:cNvCxnSpPr>
                  <a:cxnSpLocks noChangeShapeType="1"/>
                </p:cNvCxnSpPr>
                <p:nvPr/>
              </p:nvCxnSpPr>
              <p:spPr bwMode="auto">
                <a:xfrm flipV="1">
                  <a:off x="2411760" y="4134559"/>
                  <a:ext cx="576064" cy="1452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36884" name="Straight Connector 13"/>
                <p:cNvCxnSpPr>
                  <a:cxnSpLocks noChangeShapeType="1"/>
                </p:cNvCxnSpPr>
                <p:nvPr/>
              </p:nvCxnSpPr>
              <p:spPr bwMode="auto">
                <a:xfrm>
                  <a:off x="4283968" y="3429000"/>
                  <a:ext cx="144016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885" name="TextBox 14"/>
                <p:cNvSpPr txBox="1">
                  <a:spLocks noChangeArrowheads="1"/>
                </p:cNvSpPr>
                <p:nvPr/>
              </p:nvSpPr>
              <p:spPr bwMode="auto">
                <a:xfrm>
                  <a:off x="2411760" y="3198455"/>
                  <a:ext cx="5760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5400">
                      <a:solidFill>
                        <a:srgbClr val="FF0000"/>
                      </a:solidFill>
                    </a:rPr>
                    <a:t>⋮</a:t>
                  </a:r>
                </a:p>
              </p:txBody>
            </p:sp>
            <p:sp>
              <p:nvSpPr>
                <p:cNvPr id="36886" name="TextBox 16"/>
                <p:cNvSpPr txBox="1">
                  <a:spLocks noChangeArrowheads="1"/>
                </p:cNvSpPr>
                <p:nvPr/>
              </p:nvSpPr>
              <p:spPr bwMode="auto">
                <a:xfrm>
                  <a:off x="4283968" y="2996952"/>
                  <a:ext cx="1728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Master thread</a:t>
                  </a:r>
                </a:p>
              </p:txBody>
            </p:sp>
            <p:sp>
              <p:nvSpPr>
                <p:cNvPr id="36887" name="TextBox 17"/>
                <p:cNvSpPr txBox="1">
                  <a:spLocks noChangeArrowheads="1"/>
                </p:cNvSpPr>
                <p:nvPr/>
              </p:nvSpPr>
              <p:spPr bwMode="auto">
                <a:xfrm>
                  <a:off x="2267744" y="4638615"/>
                  <a:ext cx="18722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Parallel threads</a:t>
                  </a:r>
                </a:p>
              </p:txBody>
            </p:sp>
          </p:grpSp>
        </p:grpSp>
        <p:sp>
          <p:nvSpPr>
            <p:cNvPr id="36869" name="TextBox 20"/>
            <p:cNvSpPr txBox="1">
              <a:spLocks noChangeArrowheads="1"/>
            </p:cNvSpPr>
            <p:nvPr/>
          </p:nvSpPr>
          <p:spPr bwMode="auto">
            <a:xfrm>
              <a:off x="4211960" y="2276872"/>
              <a:ext cx="288032" cy="2419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for</a:t>
              </a:r>
            </a:p>
            <a:p>
              <a:pPr algn="ctr" eaLnBrk="1" hangingPunct="1">
                <a:buFontTx/>
                <a:buNone/>
              </a:pPr>
              <a:endParaRPr lang="en-US" altLang="en-US" sz="1800"/>
            </a:p>
            <a:p>
              <a:pPr algn="ctr" eaLnBrk="1" hangingPunct="1">
                <a:buFontTx/>
                <a:buNone/>
              </a:pPr>
              <a:r>
                <a:rPr lang="en-US" altLang="en-US" sz="1800"/>
                <a:t>loop</a:t>
              </a:r>
            </a:p>
          </p:txBody>
        </p:sp>
        <p:cxnSp>
          <p:nvCxnSpPr>
            <p:cNvPr id="36870" name="Straight Connector 28"/>
            <p:cNvCxnSpPr>
              <a:cxnSpLocks noChangeShapeType="1"/>
            </p:cNvCxnSpPr>
            <p:nvPr/>
          </p:nvCxnSpPr>
          <p:spPr bwMode="auto">
            <a:xfrm>
              <a:off x="4499992" y="2564904"/>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36871" name="Straight Connector 29"/>
            <p:cNvCxnSpPr>
              <a:cxnSpLocks noChangeShapeType="1"/>
            </p:cNvCxnSpPr>
            <p:nvPr/>
          </p:nvCxnSpPr>
          <p:spPr bwMode="auto">
            <a:xfrm>
              <a:off x="4499992" y="2852936"/>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36872" name="Straight Connector 30"/>
            <p:cNvCxnSpPr>
              <a:cxnSpLocks noChangeShapeType="1"/>
            </p:cNvCxnSpPr>
            <p:nvPr/>
          </p:nvCxnSpPr>
          <p:spPr bwMode="auto">
            <a:xfrm>
              <a:off x="4499992" y="3140968"/>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36873" name="Straight Connector 31"/>
            <p:cNvCxnSpPr>
              <a:cxnSpLocks noChangeShapeType="1"/>
            </p:cNvCxnSpPr>
            <p:nvPr/>
          </p:nvCxnSpPr>
          <p:spPr bwMode="auto">
            <a:xfrm>
              <a:off x="4499992" y="4149080"/>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874" name="TextBox 33"/>
            <p:cNvSpPr txBox="1">
              <a:spLocks noChangeArrowheads="1"/>
            </p:cNvSpPr>
            <p:nvPr/>
          </p:nvSpPr>
          <p:spPr bwMode="auto">
            <a:xfrm>
              <a:off x="4499992" y="3212976"/>
              <a:ext cx="5760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5400">
                  <a:solidFill>
                    <a:srgbClr val="FF0000"/>
                  </a:solidFill>
                </a:rPr>
                <a:t>⋮</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E202B93-8ED6-F34B-A170-378B505AC226}" type="slidenum">
              <a:rPr lang="en-US" altLang="en-US" sz="1400"/>
              <a:pPr>
                <a:spcBef>
                  <a:spcPct val="0"/>
                </a:spcBef>
                <a:buFontTx/>
                <a:buNone/>
              </a:pPr>
              <a:t>24</a:t>
            </a:fld>
            <a:endParaRPr lang="en-US" altLang="en-US" sz="1400"/>
          </a:p>
        </p:txBody>
      </p:sp>
      <p:sp>
        <p:nvSpPr>
          <p:cNvPr id="37890" name="Rectangle 2"/>
          <p:cNvSpPr>
            <a:spLocks noGrp="1" noChangeArrowheads="1"/>
          </p:cNvSpPr>
          <p:nvPr>
            <p:ph type="title"/>
          </p:nvPr>
        </p:nvSpPr>
        <p:spPr>
          <a:xfrm>
            <a:off x="684213" y="0"/>
            <a:ext cx="7772400" cy="1143000"/>
          </a:xfrm>
        </p:spPr>
        <p:txBody>
          <a:bodyPr/>
          <a:lstStyle/>
          <a:p>
            <a:pPr eaLnBrk="1" hangingPunct="1"/>
            <a:r>
              <a:rPr lang="en-GB" altLang="en-US">
                <a:ea typeface="ＭＳ Ｐゴシック" charset="-128"/>
              </a:rPr>
              <a:t>Static Loops</a:t>
            </a:r>
          </a:p>
        </p:txBody>
      </p:sp>
      <p:sp>
        <p:nvSpPr>
          <p:cNvPr id="37891" name="Rectangle 3"/>
          <p:cNvSpPr>
            <a:spLocks noChangeArrowheads="1"/>
          </p:cNvSpPr>
          <p:nvPr/>
        </p:nvSpPr>
        <p:spPr bwMode="auto">
          <a:xfrm>
            <a:off x="611188" y="1098550"/>
            <a:ext cx="7740650" cy="56324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b="1">
                <a:latin typeface="Times" charset="0"/>
              </a:rPr>
              <a:t>#include &lt;omp.h&gt;</a:t>
            </a:r>
          </a:p>
          <a:p>
            <a:pPr eaLnBrk="1" hangingPunct="1">
              <a:spcBef>
                <a:spcPct val="0"/>
              </a:spcBef>
              <a:buFontTx/>
              <a:buNone/>
            </a:pPr>
            <a:r>
              <a:rPr lang="en-US" altLang="en-US" sz="1800" b="1">
                <a:latin typeface="Times" charset="0"/>
              </a:rPr>
              <a:t>#include &lt;stdio.h&gt;</a:t>
            </a:r>
          </a:p>
          <a:p>
            <a:pPr eaLnBrk="1" hangingPunct="1">
              <a:spcBef>
                <a:spcPct val="0"/>
              </a:spcBef>
              <a:buFontTx/>
              <a:buNone/>
            </a:pPr>
            <a:r>
              <a:rPr lang="en-US" altLang="en-US" sz="1800" b="1">
                <a:latin typeface="Times" charset="0"/>
              </a:rPr>
              <a:t>#define CHUNKSIZE 100</a:t>
            </a:r>
          </a:p>
          <a:p>
            <a:pPr eaLnBrk="1" hangingPunct="1">
              <a:spcBef>
                <a:spcPct val="0"/>
              </a:spcBef>
              <a:buFontTx/>
              <a:buNone/>
            </a:pPr>
            <a:r>
              <a:rPr lang="en-US" altLang="en-US" sz="1800" b="1">
                <a:latin typeface="Times" charset="0"/>
              </a:rPr>
              <a:t>#define N 1000</a:t>
            </a:r>
          </a:p>
          <a:p>
            <a:pPr eaLnBrk="1" hangingPunct="1">
              <a:spcBef>
                <a:spcPct val="0"/>
              </a:spcBef>
              <a:buFontTx/>
              <a:buNone/>
            </a:pPr>
            <a:r>
              <a:rPr lang="en-US" altLang="en-US" sz="1800" b="1">
                <a:latin typeface="Times" charset="0"/>
              </a:rPr>
              <a:t>main () { </a:t>
            </a:r>
          </a:p>
          <a:p>
            <a:pPr eaLnBrk="1" hangingPunct="1">
              <a:spcBef>
                <a:spcPct val="0"/>
              </a:spcBef>
              <a:buFontTx/>
              <a:buNone/>
            </a:pPr>
            <a:r>
              <a:rPr lang="en-US" altLang="en-US" sz="1800" b="1">
                <a:latin typeface="Times" charset="0"/>
              </a:rPr>
              <a:t>    int i, chunk, t, n;</a:t>
            </a:r>
          </a:p>
          <a:p>
            <a:pPr eaLnBrk="1" hangingPunct="1">
              <a:spcBef>
                <a:spcPct val="0"/>
              </a:spcBef>
              <a:buFontTx/>
              <a:buNone/>
            </a:pPr>
            <a:r>
              <a:rPr lang="en-US" altLang="en-US" sz="1800" b="1">
                <a:latin typeface="Times" charset="0"/>
              </a:rPr>
              <a:t>    float a[N], b[N], c[N];</a:t>
            </a:r>
          </a:p>
          <a:p>
            <a:pPr eaLnBrk="1" hangingPunct="1">
              <a:spcBef>
                <a:spcPct val="0"/>
              </a:spcBef>
              <a:buFontTx/>
              <a:buNone/>
            </a:pPr>
            <a:r>
              <a:rPr lang="en-US" altLang="en-US" sz="1800" b="1">
                <a:latin typeface="Times" charset="0"/>
              </a:rPr>
              <a:t>    for (i=0; i &lt; N; i++) a[i] = b[i] = i * 1.0; </a:t>
            </a:r>
          </a:p>
          <a:p>
            <a:pPr eaLnBrk="1" hangingPunct="1">
              <a:spcBef>
                <a:spcPct val="0"/>
              </a:spcBef>
              <a:buFontTx/>
              <a:buNone/>
            </a:pPr>
            <a:r>
              <a:rPr lang="en-US" altLang="en-US" sz="1800" b="1">
                <a:latin typeface="Times" charset="0"/>
              </a:rPr>
              <a:t>    chunk = CHUNKSIZE;</a:t>
            </a:r>
          </a:p>
          <a:p>
            <a:pPr eaLnBrk="1" hangingPunct="1">
              <a:spcBef>
                <a:spcPct val="0"/>
              </a:spcBef>
              <a:buFontTx/>
              <a:buNone/>
            </a:pPr>
            <a:r>
              <a:rPr lang="en-US" altLang="en-US" sz="1800" b="1">
                <a:latin typeface="Times" charset="0"/>
              </a:rPr>
              <a:t>    #pragma omp parallel shared(a,b,c,chunk) private(i,n,t) num_threads(6)</a:t>
            </a:r>
          </a:p>
          <a:p>
            <a:pPr eaLnBrk="1" hangingPunct="1">
              <a:spcBef>
                <a:spcPct val="0"/>
              </a:spcBef>
              <a:buFontTx/>
              <a:buNone/>
            </a:pPr>
            <a:r>
              <a:rPr lang="en-US" altLang="en-US" sz="1800" b="1">
                <a:latin typeface="Times" charset="0"/>
              </a:rPr>
              <a:t>    {</a:t>
            </a:r>
          </a:p>
          <a:p>
            <a:pPr eaLnBrk="1" hangingPunct="1">
              <a:spcBef>
                <a:spcPct val="0"/>
              </a:spcBef>
              <a:buFontTx/>
              <a:buNone/>
            </a:pPr>
            <a:r>
              <a:rPr lang="en-US" altLang="en-US" sz="1800" b="1">
                <a:latin typeface="Times" charset="0"/>
              </a:rPr>
              <a:t>        #pragma omp for schedule(static,chunk)</a:t>
            </a:r>
          </a:p>
          <a:p>
            <a:pPr eaLnBrk="1" hangingPunct="1">
              <a:spcBef>
                <a:spcPct val="0"/>
              </a:spcBef>
              <a:buFontTx/>
              <a:buNone/>
            </a:pPr>
            <a:r>
              <a:rPr lang="en-US" altLang="en-US" sz="1800" b="1">
                <a:latin typeface="Times" charset="0"/>
              </a:rPr>
              <a:t>        for (i=0; i &lt; N; i++){</a:t>
            </a:r>
          </a:p>
          <a:p>
            <a:pPr eaLnBrk="1" hangingPunct="1">
              <a:spcBef>
                <a:spcPct val="0"/>
              </a:spcBef>
              <a:buFontTx/>
              <a:buNone/>
            </a:pPr>
            <a:r>
              <a:rPr lang="en-US" altLang="en-US" sz="1800" b="1">
                <a:latin typeface="Times" charset="0"/>
              </a:rPr>
              <a:t>             c[i] = a[i] + b[i];</a:t>
            </a:r>
          </a:p>
          <a:p>
            <a:pPr eaLnBrk="1" hangingPunct="1">
              <a:spcBef>
                <a:spcPct val="0"/>
              </a:spcBef>
              <a:buFontTx/>
              <a:buNone/>
            </a:pPr>
            <a:r>
              <a:rPr lang="en-US" altLang="en-US" sz="1800" b="1">
                <a:latin typeface="Times" charset="0"/>
              </a:rPr>
              <a:t>             n = i/chunk;</a:t>
            </a:r>
          </a:p>
          <a:p>
            <a:pPr eaLnBrk="1" hangingPunct="1">
              <a:spcBef>
                <a:spcPct val="0"/>
              </a:spcBef>
              <a:buFontTx/>
              <a:buNone/>
            </a:pPr>
            <a:r>
              <a:rPr lang="en-US" altLang="en-US" sz="1800" b="1">
                <a:latin typeface="Times" charset="0"/>
              </a:rPr>
              <a:t>             t = omp_get_thread_num();</a:t>
            </a:r>
          </a:p>
          <a:p>
            <a:pPr eaLnBrk="1" hangingPunct="1">
              <a:spcBef>
                <a:spcPct val="0"/>
              </a:spcBef>
              <a:buFontTx/>
              <a:buNone/>
            </a:pPr>
            <a:r>
              <a:rPr lang="en-US" altLang="en-US" sz="1800" b="1">
                <a:latin typeface="Times" charset="0"/>
              </a:rPr>
              <a:t>             if(i%chunk==0) printf("Thread %d is doing chunk %d\n",t,n);</a:t>
            </a:r>
          </a:p>
          <a:p>
            <a:pPr eaLnBrk="1" hangingPunct="1">
              <a:spcBef>
                <a:spcPct val="0"/>
              </a:spcBef>
              <a:buFontTx/>
              <a:buNone/>
            </a:pPr>
            <a:r>
              <a:rPr lang="en-US" altLang="en-US" sz="1800" b="1">
                <a:latin typeface="Times" charset="0"/>
              </a:rPr>
              <a:t>        }</a:t>
            </a:r>
          </a:p>
          <a:p>
            <a:pPr eaLnBrk="1" hangingPunct="1">
              <a:spcBef>
                <a:spcPct val="0"/>
              </a:spcBef>
              <a:buFontTx/>
              <a:buNone/>
            </a:pPr>
            <a:r>
              <a:rPr lang="en-US" altLang="en-US" sz="1800" b="1">
                <a:latin typeface="Times" charset="0"/>
              </a:rPr>
              <a:t>    }</a:t>
            </a:r>
          </a:p>
          <a:p>
            <a:pPr eaLnBrk="1" hangingPunct="1">
              <a:spcBef>
                <a:spcPct val="0"/>
              </a:spcBef>
              <a:buFontTx/>
              <a:buNone/>
            </a:pPr>
            <a:r>
              <a:rPr lang="en-US" altLang="en-US" sz="1800" b="1">
                <a:latin typeface="Times" charset="0"/>
              </a:rPr>
              <a:t>} </a:t>
            </a:r>
          </a:p>
        </p:txBody>
      </p:sp>
      <p:sp>
        <p:nvSpPr>
          <p:cNvPr id="37892" name="TextBox 4"/>
          <p:cNvSpPr txBox="1">
            <a:spLocks noChangeArrowheads="1"/>
          </p:cNvSpPr>
          <p:nvPr/>
        </p:nvSpPr>
        <p:spPr bwMode="auto">
          <a:xfrm>
            <a:off x="5292725" y="2492375"/>
            <a:ext cx="2879725" cy="646113"/>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Variable </a:t>
            </a:r>
            <a:r>
              <a:rPr lang="en-US" altLang="en-US" sz="1800" i="1"/>
              <a:t>i</a:t>
            </a:r>
            <a:r>
              <a:rPr lang="en-US" altLang="en-US" sz="1800"/>
              <a:t> is private so each thread has its own copy</a:t>
            </a:r>
          </a:p>
        </p:txBody>
      </p:sp>
      <p:cxnSp>
        <p:nvCxnSpPr>
          <p:cNvPr id="37893" name="Straight Arrow Connector 2"/>
          <p:cNvCxnSpPr>
            <a:cxnSpLocks noChangeShapeType="1"/>
          </p:cNvCxnSpPr>
          <p:nvPr/>
        </p:nvCxnSpPr>
        <p:spPr bwMode="auto">
          <a:xfrm>
            <a:off x="5508625" y="3141663"/>
            <a:ext cx="0" cy="503237"/>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7894" name="TextBox 7"/>
          <p:cNvSpPr txBox="1">
            <a:spLocks noChangeArrowheads="1"/>
          </p:cNvSpPr>
          <p:nvPr/>
        </p:nvSpPr>
        <p:spPr bwMode="auto">
          <a:xfrm>
            <a:off x="5724525" y="4076700"/>
            <a:ext cx="2879725" cy="120015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a:t>Statically schedules successive chunk iterations to the same thread in round-robin way.</a:t>
            </a:r>
          </a:p>
        </p:txBody>
      </p:sp>
      <p:cxnSp>
        <p:nvCxnSpPr>
          <p:cNvPr id="37895" name="Straight Arrow Connector 8"/>
          <p:cNvCxnSpPr>
            <a:cxnSpLocks noChangeShapeType="1"/>
          </p:cNvCxnSpPr>
          <p:nvPr/>
        </p:nvCxnSpPr>
        <p:spPr bwMode="auto">
          <a:xfrm flipH="1">
            <a:off x="5148263" y="4365625"/>
            <a:ext cx="576262"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684213" y="404813"/>
            <a:ext cx="7772400" cy="1143000"/>
          </a:xfrm>
        </p:spPr>
        <p:txBody>
          <a:bodyPr/>
          <a:lstStyle/>
          <a:p>
            <a:r>
              <a:rPr lang="en-US" altLang="en-US">
                <a:ea typeface="ＭＳ Ｐゴシック" charset="-128"/>
              </a:rPr>
              <a:t>Splitting the Loop into Chunks</a:t>
            </a:r>
          </a:p>
        </p:txBody>
      </p:sp>
      <p:sp>
        <p:nvSpPr>
          <p:cNvPr id="39938" name="Content Placeholder 2"/>
          <p:cNvSpPr>
            <a:spLocks noGrp="1"/>
          </p:cNvSpPr>
          <p:nvPr>
            <p:ph idx="1"/>
          </p:nvPr>
        </p:nvSpPr>
        <p:spPr>
          <a:xfrm>
            <a:off x="755650" y="1557338"/>
            <a:ext cx="7772400" cy="1735137"/>
          </a:xfrm>
        </p:spPr>
        <p:txBody>
          <a:bodyPr/>
          <a:lstStyle/>
          <a:p>
            <a:r>
              <a:rPr lang="en-US" altLang="en-US">
                <a:ea typeface="ＭＳ Ｐゴシック" charset="-128"/>
              </a:rPr>
              <a:t>Chunk 0 is iterations i = 0 to chunk-1</a:t>
            </a:r>
          </a:p>
          <a:p>
            <a:r>
              <a:rPr lang="en-US" altLang="en-US">
                <a:ea typeface="ＭＳ Ｐゴシック" charset="-128"/>
              </a:rPr>
              <a:t>Chunk 1 is iterations i=chunk to 2*chunk-1, and so on.</a:t>
            </a:r>
          </a:p>
          <a:p>
            <a:r>
              <a:rPr lang="en-US" altLang="en-US">
                <a:ea typeface="ＭＳ Ｐゴシック" charset="-128"/>
              </a:rPr>
              <a:t>In general, chunk c is iterations c*chunk to (c+1)*chunk – 1</a:t>
            </a:r>
          </a:p>
          <a:p>
            <a:r>
              <a:rPr lang="en-US" altLang="en-US">
                <a:ea typeface="ＭＳ Ｐゴシック" charset="-128"/>
              </a:rPr>
              <a:t>For static scheduling chunk c is assigned to thread c%n, where n is the number of threads.</a:t>
            </a:r>
          </a:p>
        </p:txBody>
      </p:sp>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E931D4E-1933-A44D-899E-2C969BEF9284}" type="slidenum">
              <a:rPr lang="en-US" altLang="en-US" sz="1400"/>
              <a:pPr>
                <a:spcBef>
                  <a:spcPct val="0"/>
                </a:spcBef>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395288" y="188913"/>
            <a:ext cx="8424862" cy="1143000"/>
          </a:xfrm>
        </p:spPr>
        <p:txBody>
          <a:bodyPr/>
          <a:lstStyle/>
          <a:p>
            <a:r>
              <a:rPr lang="en-US" altLang="en-US">
                <a:ea typeface="ＭＳ Ｐゴシック" charset="-128"/>
              </a:rPr>
              <a:t>Output for 6 Threads, 100 Iterations per Chunk, and i=0 to 999</a:t>
            </a:r>
          </a:p>
        </p:txBody>
      </p:sp>
      <p:sp>
        <p:nvSpPr>
          <p:cNvPr id="40962" name="Content Placeholder 2"/>
          <p:cNvSpPr>
            <a:spLocks noGrp="1"/>
          </p:cNvSpPr>
          <p:nvPr>
            <p:ph idx="1"/>
          </p:nvPr>
        </p:nvSpPr>
        <p:spPr>
          <a:xfrm>
            <a:off x="250825" y="1844675"/>
            <a:ext cx="3529013" cy="4114800"/>
          </a:xfrm>
        </p:spPr>
        <p:txBody>
          <a:bodyPr/>
          <a:lstStyle/>
          <a:p>
            <a:pPr marL="0" indent="0">
              <a:spcBef>
                <a:spcPct val="0"/>
              </a:spcBef>
              <a:buFontTx/>
              <a:buNone/>
            </a:pPr>
            <a:r>
              <a:rPr lang="en-US" altLang="en-US" sz="2400">
                <a:ea typeface="ＭＳ Ｐゴシック" charset="-128"/>
              </a:rPr>
              <a:t>Thread 1 is doing chunk 1</a:t>
            </a:r>
          </a:p>
          <a:p>
            <a:pPr marL="0" indent="0">
              <a:spcBef>
                <a:spcPct val="0"/>
              </a:spcBef>
              <a:buFontTx/>
              <a:buNone/>
            </a:pPr>
            <a:r>
              <a:rPr lang="en-US" altLang="en-US" sz="2400">
                <a:ea typeface="ＭＳ Ｐゴシック" charset="-128"/>
              </a:rPr>
              <a:t>Thread 1 is doing chunk 7</a:t>
            </a:r>
          </a:p>
          <a:p>
            <a:pPr marL="0" indent="0">
              <a:spcBef>
                <a:spcPct val="0"/>
              </a:spcBef>
              <a:buFontTx/>
              <a:buNone/>
            </a:pPr>
            <a:r>
              <a:rPr lang="en-US" altLang="en-US" sz="2400">
                <a:ea typeface="ＭＳ Ｐゴシック" charset="-128"/>
              </a:rPr>
              <a:t>Thread 0 is doing chunk 0</a:t>
            </a:r>
          </a:p>
          <a:p>
            <a:pPr marL="0" indent="0">
              <a:spcBef>
                <a:spcPct val="0"/>
              </a:spcBef>
              <a:buFontTx/>
              <a:buNone/>
            </a:pPr>
            <a:r>
              <a:rPr lang="en-US" altLang="en-US" sz="2400">
                <a:ea typeface="ＭＳ Ｐゴシック" charset="-128"/>
              </a:rPr>
              <a:t>Thread 3 is doing chunk 3</a:t>
            </a:r>
          </a:p>
          <a:p>
            <a:pPr marL="0" indent="0">
              <a:spcBef>
                <a:spcPct val="0"/>
              </a:spcBef>
              <a:buFontTx/>
              <a:buNone/>
            </a:pPr>
            <a:r>
              <a:rPr lang="en-US" altLang="en-US" sz="2400">
                <a:ea typeface="ＭＳ Ｐゴシック" charset="-128"/>
              </a:rPr>
              <a:t>Thread 2 is doing chunk 2</a:t>
            </a:r>
          </a:p>
          <a:p>
            <a:pPr marL="0" indent="0">
              <a:spcBef>
                <a:spcPct val="0"/>
              </a:spcBef>
              <a:buFontTx/>
              <a:buNone/>
            </a:pPr>
            <a:r>
              <a:rPr lang="en-US" altLang="en-US" sz="2400">
                <a:ea typeface="ＭＳ Ｐゴシック" charset="-128"/>
              </a:rPr>
              <a:t>Thread 5 is doing chunk 5</a:t>
            </a:r>
          </a:p>
          <a:p>
            <a:pPr marL="0" indent="0">
              <a:spcBef>
                <a:spcPct val="0"/>
              </a:spcBef>
              <a:buFontTx/>
              <a:buNone/>
            </a:pPr>
            <a:r>
              <a:rPr lang="en-US" altLang="en-US" sz="2400">
                <a:ea typeface="ＭＳ Ｐゴシック" charset="-128"/>
              </a:rPr>
              <a:t>Thread 3 is doing chunk 9</a:t>
            </a:r>
          </a:p>
          <a:p>
            <a:pPr marL="0" indent="0">
              <a:spcBef>
                <a:spcPct val="0"/>
              </a:spcBef>
              <a:buFontTx/>
              <a:buNone/>
            </a:pPr>
            <a:r>
              <a:rPr lang="en-US" altLang="en-US" sz="2400">
                <a:ea typeface="ＭＳ Ｐゴシック" charset="-128"/>
              </a:rPr>
              <a:t>Thread 2 is doing chunk 8</a:t>
            </a:r>
          </a:p>
          <a:p>
            <a:pPr marL="0" indent="0">
              <a:spcBef>
                <a:spcPct val="0"/>
              </a:spcBef>
              <a:buFontTx/>
              <a:buNone/>
            </a:pPr>
            <a:r>
              <a:rPr lang="en-US" altLang="en-US" sz="2400">
                <a:ea typeface="ＭＳ Ｐゴシック" charset="-128"/>
              </a:rPr>
              <a:t>Thread 0 is doing chunk 6</a:t>
            </a:r>
          </a:p>
          <a:p>
            <a:pPr marL="0" indent="0">
              <a:spcBef>
                <a:spcPct val="0"/>
              </a:spcBef>
              <a:buFontTx/>
              <a:buNone/>
            </a:pPr>
            <a:r>
              <a:rPr lang="en-US" altLang="en-US" sz="2400">
                <a:ea typeface="ＭＳ Ｐゴシック" charset="-128"/>
              </a:rPr>
              <a:t>Thread 4 is doing chunk 4</a:t>
            </a:r>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213544D-F16C-2341-9764-BFD256F88DF5}" type="slidenum">
              <a:rPr lang="en-US" altLang="en-US" sz="1400"/>
              <a:pPr>
                <a:spcBef>
                  <a:spcPct val="0"/>
                </a:spcBef>
                <a:buFontTx/>
                <a:buNone/>
              </a:pPr>
              <a:t>26</a:t>
            </a:fld>
            <a:endParaRPr lang="en-US" altLang="en-US" sz="1400"/>
          </a:p>
        </p:txBody>
      </p:sp>
      <p:graphicFrame>
        <p:nvGraphicFramePr>
          <p:cNvPr id="5" name="Table 4"/>
          <p:cNvGraphicFramePr>
            <a:graphicFrameLocks noGrp="1"/>
          </p:cNvGraphicFramePr>
          <p:nvPr/>
        </p:nvGraphicFramePr>
        <p:xfrm>
          <a:off x="4067175" y="1700213"/>
          <a:ext cx="4752976" cy="4537078"/>
        </p:xfrm>
        <a:graphic>
          <a:graphicData uri="http://schemas.openxmlformats.org/drawingml/2006/table">
            <a:tbl>
              <a:tblPr firstRow="1" bandRow="1">
                <a:tableStyleId>{5C22544A-7EE6-4342-B048-85BDC9FD1C3A}</a:tableStyleId>
              </a:tblPr>
              <a:tblGrid>
                <a:gridCol w="935012">
                  <a:extLst>
                    <a:ext uri="{9D8B030D-6E8A-4147-A177-3AD203B41FA5}">
                      <a16:colId xmlns:a16="http://schemas.microsoft.com/office/drawing/2014/main" val="20000"/>
                    </a:ext>
                  </a:extLst>
                </a:gridCol>
                <a:gridCol w="1168764">
                  <a:extLst>
                    <a:ext uri="{9D8B030D-6E8A-4147-A177-3AD203B41FA5}">
                      <a16:colId xmlns:a16="http://schemas.microsoft.com/office/drawing/2014/main" val="20001"/>
                    </a:ext>
                  </a:extLst>
                </a:gridCol>
                <a:gridCol w="1090847">
                  <a:extLst>
                    <a:ext uri="{9D8B030D-6E8A-4147-A177-3AD203B41FA5}">
                      <a16:colId xmlns:a16="http://schemas.microsoft.com/office/drawing/2014/main" val="20002"/>
                    </a:ext>
                  </a:extLst>
                </a:gridCol>
                <a:gridCol w="1558353">
                  <a:extLst>
                    <a:ext uri="{9D8B030D-6E8A-4147-A177-3AD203B41FA5}">
                      <a16:colId xmlns:a16="http://schemas.microsoft.com/office/drawing/2014/main" val="20003"/>
                    </a:ext>
                  </a:extLst>
                </a:gridCol>
              </a:tblGrid>
              <a:tr h="667838">
                <a:tc>
                  <a:txBody>
                    <a:bodyPr/>
                    <a:lstStyle/>
                    <a:p>
                      <a:r>
                        <a:rPr lang="en-US" sz="1800" dirty="0"/>
                        <a:t>Chunk</a:t>
                      </a:r>
                    </a:p>
                  </a:txBody>
                  <a:tcPr marL="91449" marR="91449" marT="45726" marB="45726"/>
                </a:tc>
                <a:tc>
                  <a:txBody>
                    <a:bodyPr/>
                    <a:lstStyle/>
                    <a:p>
                      <a:r>
                        <a:rPr lang="en-US" sz="1800" dirty="0"/>
                        <a:t>First </a:t>
                      </a:r>
                      <a:r>
                        <a:rPr lang="en-US" sz="1800" dirty="0" err="1"/>
                        <a:t>i</a:t>
                      </a:r>
                      <a:r>
                        <a:rPr lang="en-US" sz="1800" dirty="0"/>
                        <a:t> in chunk</a:t>
                      </a:r>
                    </a:p>
                  </a:txBody>
                  <a:tcPr marL="91449" marR="91449" marT="45726" marB="45726"/>
                </a:tc>
                <a:tc>
                  <a:txBody>
                    <a:bodyPr/>
                    <a:lstStyle/>
                    <a:p>
                      <a:r>
                        <a:rPr lang="en-US" sz="1800" dirty="0"/>
                        <a:t>Last </a:t>
                      </a:r>
                      <a:r>
                        <a:rPr lang="en-US" sz="1800" dirty="0" err="1"/>
                        <a:t>i</a:t>
                      </a:r>
                      <a:r>
                        <a:rPr lang="en-US" sz="1800" dirty="0"/>
                        <a:t> in chunk</a:t>
                      </a:r>
                    </a:p>
                  </a:txBody>
                  <a:tcPr marL="91449" marR="91449" marT="45726" marB="45726"/>
                </a:tc>
                <a:tc>
                  <a:txBody>
                    <a:bodyPr/>
                    <a:lstStyle/>
                    <a:p>
                      <a:r>
                        <a:rPr lang="en-US" sz="1800" dirty="0"/>
                        <a:t>Thread Number</a:t>
                      </a:r>
                    </a:p>
                  </a:txBody>
                  <a:tcPr marL="91449" marR="91449" marT="45726" marB="45726"/>
                </a:tc>
                <a:extLst>
                  <a:ext uri="{0D108BD9-81ED-4DB2-BD59-A6C34878D82A}">
                    <a16:rowId xmlns:a16="http://schemas.microsoft.com/office/drawing/2014/main" val="10000"/>
                  </a:ext>
                </a:extLst>
              </a:tr>
              <a:tr h="386924">
                <a:tc>
                  <a:txBody>
                    <a:bodyPr/>
                    <a:lstStyle/>
                    <a:p>
                      <a:r>
                        <a:rPr lang="en-US" sz="1800" dirty="0"/>
                        <a:t>0</a:t>
                      </a:r>
                    </a:p>
                  </a:txBody>
                  <a:tcPr marL="91449" marR="91449" marT="45726" marB="45726"/>
                </a:tc>
                <a:tc>
                  <a:txBody>
                    <a:bodyPr/>
                    <a:lstStyle/>
                    <a:p>
                      <a:r>
                        <a:rPr lang="en-US" sz="1800" dirty="0"/>
                        <a:t>0</a:t>
                      </a:r>
                    </a:p>
                  </a:txBody>
                  <a:tcPr marL="91449" marR="91449" marT="45726" marB="45726"/>
                </a:tc>
                <a:tc>
                  <a:txBody>
                    <a:bodyPr/>
                    <a:lstStyle/>
                    <a:p>
                      <a:r>
                        <a:rPr lang="en-US" sz="1800" dirty="0"/>
                        <a:t>99</a:t>
                      </a:r>
                    </a:p>
                  </a:txBody>
                  <a:tcPr marL="91449" marR="91449" marT="45726" marB="45726"/>
                </a:tc>
                <a:tc>
                  <a:txBody>
                    <a:bodyPr/>
                    <a:lstStyle/>
                    <a:p>
                      <a:r>
                        <a:rPr lang="en-US" sz="1800" dirty="0"/>
                        <a:t>0</a:t>
                      </a:r>
                    </a:p>
                  </a:txBody>
                  <a:tcPr marL="91449" marR="91449" marT="45726" marB="45726"/>
                </a:tc>
                <a:extLst>
                  <a:ext uri="{0D108BD9-81ED-4DB2-BD59-A6C34878D82A}">
                    <a16:rowId xmlns:a16="http://schemas.microsoft.com/office/drawing/2014/main" val="10001"/>
                  </a:ext>
                </a:extLst>
              </a:tr>
              <a:tr h="386924">
                <a:tc>
                  <a:txBody>
                    <a:bodyPr/>
                    <a:lstStyle/>
                    <a:p>
                      <a:r>
                        <a:rPr lang="en-US" sz="1800" dirty="0"/>
                        <a:t>1</a:t>
                      </a:r>
                    </a:p>
                  </a:txBody>
                  <a:tcPr marL="91449" marR="91449" marT="45726" marB="45726"/>
                </a:tc>
                <a:tc>
                  <a:txBody>
                    <a:bodyPr/>
                    <a:lstStyle/>
                    <a:p>
                      <a:r>
                        <a:rPr lang="en-US" sz="1800" dirty="0"/>
                        <a:t>100</a:t>
                      </a:r>
                    </a:p>
                  </a:txBody>
                  <a:tcPr marL="91449" marR="91449" marT="45726" marB="45726"/>
                </a:tc>
                <a:tc>
                  <a:txBody>
                    <a:bodyPr/>
                    <a:lstStyle/>
                    <a:p>
                      <a:r>
                        <a:rPr lang="en-US" sz="1800" dirty="0"/>
                        <a:t>199</a:t>
                      </a:r>
                    </a:p>
                  </a:txBody>
                  <a:tcPr marL="91449" marR="91449" marT="45726" marB="45726"/>
                </a:tc>
                <a:tc>
                  <a:txBody>
                    <a:bodyPr/>
                    <a:lstStyle/>
                    <a:p>
                      <a:r>
                        <a:rPr lang="en-US" sz="1800" dirty="0"/>
                        <a:t>1</a:t>
                      </a:r>
                    </a:p>
                  </a:txBody>
                  <a:tcPr marL="91449" marR="91449" marT="45726" marB="45726"/>
                </a:tc>
                <a:extLst>
                  <a:ext uri="{0D108BD9-81ED-4DB2-BD59-A6C34878D82A}">
                    <a16:rowId xmlns:a16="http://schemas.microsoft.com/office/drawing/2014/main" val="10002"/>
                  </a:ext>
                </a:extLst>
              </a:tr>
              <a:tr h="386924">
                <a:tc>
                  <a:txBody>
                    <a:bodyPr/>
                    <a:lstStyle/>
                    <a:p>
                      <a:r>
                        <a:rPr lang="en-US" sz="1800" dirty="0"/>
                        <a:t>2</a:t>
                      </a:r>
                    </a:p>
                  </a:txBody>
                  <a:tcPr marL="91449" marR="91449" marT="45726" marB="45726"/>
                </a:tc>
                <a:tc>
                  <a:txBody>
                    <a:bodyPr/>
                    <a:lstStyle/>
                    <a:p>
                      <a:r>
                        <a:rPr lang="en-US" sz="1800" dirty="0"/>
                        <a:t>200</a:t>
                      </a:r>
                    </a:p>
                  </a:txBody>
                  <a:tcPr marL="91449" marR="91449" marT="45726" marB="45726"/>
                </a:tc>
                <a:tc>
                  <a:txBody>
                    <a:bodyPr/>
                    <a:lstStyle/>
                    <a:p>
                      <a:r>
                        <a:rPr lang="en-US" sz="1800" dirty="0"/>
                        <a:t>299</a:t>
                      </a:r>
                    </a:p>
                  </a:txBody>
                  <a:tcPr marL="91449" marR="91449" marT="45726" marB="45726"/>
                </a:tc>
                <a:tc>
                  <a:txBody>
                    <a:bodyPr/>
                    <a:lstStyle/>
                    <a:p>
                      <a:r>
                        <a:rPr lang="en-US" sz="1800" dirty="0"/>
                        <a:t>2</a:t>
                      </a:r>
                    </a:p>
                  </a:txBody>
                  <a:tcPr marL="91449" marR="91449" marT="45726" marB="45726"/>
                </a:tc>
                <a:extLst>
                  <a:ext uri="{0D108BD9-81ED-4DB2-BD59-A6C34878D82A}">
                    <a16:rowId xmlns:a16="http://schemas.microsoft.com/office/drawing/2014/main" val="10003"/>
                  </a:ext>
                </a:extLst>
              </a:tr>
              <a:tr h="386924">
                <a:tc>
                  <a:txBody>
                    <a:bodyPr/>
                    <a:lstStyle/>
                    <a:p>
                      <a:r>
                        <a:rPr lang="en-US" sz="1800" dirty="0"/>
                        <a:t>3</a:t>
                      </a:r>
                    </a:p>
                  </a:txBody>
                  <a:tcPr marL="91449" marR="91449" marT="45726" marB="45726"/>
                </a:tc>
                <a:tc>
                  <a:txBody>
                    <a:bodyPr/>
                    <a:lstStyle/>
                    <a:p>
                      <a:r>
                        <a:rPr lang="en-US" sz="1800" dirty="0"/>
                        <a:t>300</a:t>
                      </a:r>
                    </a:p>
                  </a:txBody>
                  <a:tcPr marL="91449" marR="91449" marT="45726" marB="45726"/>
                </a:tc>
                <a:tc>
                  <a:txBody>
                    <a:bodyPr/>
                    <a:lstStyle/>
                    <a:p>
                      <a:r>
                        <a:rPr lang="en-US" sz="1800" dirty="0"/>
                        <a:t>399</a:t>
                      </a:r>
                    </a:p>
                  </a:txBody>
                  <a:tcPr marL="91449" marR="91449" marT="45726" marB="45726"/>
                </a:tc>
                <a:tc>
                  <a:txBody>
                    <a:bodyPr/>
                    <a:lstStyle/>
                    <a:p>
                      <a:r>
                        <a:rPr lang="en-US" sz="1800" dirty="0"/>
                        <a:t>3</a:t>
                      </a:r>
                    </a:p>
                  </a:txBody>
                  <a:tcPr marL="91449" marR="91449" marT="45726" marB="45726"/>
                </a:tc>
                <a:extLst>
                  <a:ext uri="{0D108BD9-81ED-4DB2-BD59-A6C34878D82A}">
                    <a16:rowId xmlns:a16="http://schemas.microsoft.com/office/drawing/2014/main" val="10004"/>
                  </a:ext>
                </a:extLst>
              </a:tr>
              <a:tr h="386924">
                <a:tc>
                  <a:txBody>
                    <a:bodyPr/>
                    <a:lstStyle/>
                    <a:p>
                      <a:r>
                        <a:rPr lang="en-US" sz="1800" dirty="0"/>
                        <a:t>4</a:t>
                      </a:r>
                    </a:p>
                  </a:txBody>
                  <a:tcPr marL="91449" marR="91449" marT="45726" marB="45726"/>
                </a:tc>
                <a:tc>
                  <a:txBody>
                    <a:bodyPr/>
                    <a:lstStyle/>
                    <a:p>
                      <a:r>
                        <a:rPr lang="en-US" sz="1800" dirty="0"/>
                        <a:t>400</a:t>
                      </a:r>
                    </a:p>
                  </a:txBody>
                  <a:tcPr marL="91449" marR="91449" marT="45726" marB="45726"/>
                </a:tc>
                <a:tc>
                  <a:txBody>
                    <a:bodyPr/>
                    <a:lstStyle/>
                    <a:p>
                      <a:r>
                        <a:rPr lang="en-US" sz="1800" dirty="0"/>
                        <a:t>499</a:t>
                      </a:r>
                    </a:p>
                  </a:txBody>
                  <a:tcPr marL="91449" marR="91449" marT="45726" marB="45726"/>
                </a:tc>
                <a:tc>
                  <a:txBody>
                    <a:bodyPr/>
                    <a:lstStyle/>
                    <a:p>
                      <a:r>
                        <a:rPr lang="en-US" sz="1800" dirty="0"/>
                        <a:t>4</a:t>
                      </a:r>
                    </a:p>
                  </a:txBody>
                  <a:tcPr marL="91449" marR="91449" marT="45726" marB="45726"/>
                </a:tc>
                <a:extLst>
                  <a:ext uri="{0D108BD9-81ED-4DB2-BD59-A6C34878D82A}">
                    <a16:rowId xmlns:a16="http://schemas.microsoft.com/office/drawing/2014/main" val="10005"/>
                  </a:ext>
                </a:extLst>
              </a:tr>
              <a:tr h="386924">
                <a:tc>
                  <a:txBody>
                    <a:bodyPr/>
                    <a:lstStyle/>
                    <a:p>
                      <a:r>
                        <a:rPr lang="en-US" sz="1800" dirty="0"/>
                        <a:t>5</a:t>
                      </a:r>
                    </a:p>
                  </a:txBody>
                  <a:tcPr marL="91449" marR="91449" marT="45726" marB="45726"/>
                </a:tc>
                <a:tc>
                  <a:txBody>
                    <a:bodyPr/>
                    <a:lstStyle/>
                    <a:p>
                      <a:r>
                        <a:rPr lang="en-US" sz="1800" dirty="0"/>
                        <a:t>500</a:t>
                      </a:r>
                    </a:p>
                  </a:txBody>
                  <a:tcPr marL="91449" marR="91449" marT="45726" marB="45726"/>
                </a:tc>
                <a:tc>
                  <a:txBody>
                    <a:bodyPr/>
                    <a:lstStyle/>
                    <a:p>
                      <a:r>
                        <a:rPr lang="en-US" sz="1800" dirty="0"/>
                        <a:t>599</a:t>
                      </a:r>
                    </a:p>
                  </a:txBody>
                  <a:tcPr marL="91449" marR="91449" marT="45726" marB="45726"/>
                </a:tc>
                <a:tc>
                  <a:txBody>
                    <a:bodyPr/>
                    <a:lstStyle/>
                    <a:p>
                      <a:r>
                        <a:rPr lang="en-US" sz="1800" dirty="0"/>
                        <a:t>5</a:t>
                      </a:r>
                    </a:p>
                  </a:txBody>
                  <a:tcPr marL="91449" marR="91449" marT="45726" marB="45726"/>
                </a:tc>
                <a:extLst>
                  <a:ext uri="{0D108BD9-81ED-4DB2-BD59-A6C34878D82A}">
                    <a16:rowId xmlns:a16="http://schemas.microsoft.com/office/drawing/2014/main" val="10006"/>
                  </a:ext>
                </a:extLst>
              </a:tr>
              <a:tr h="386924">
                <a:tc>
                  <a:txBody>
                    <a:bodyPr/>
                    <a:lstStyle/>
                    <a:p>
                      <a:r>
                        <a:rPr lang="en-US" sz="1800" dirty="0"/>
                        <a:t>6</a:t>
                      </a:r>
                    </a:p>
                  </a:txBody>
                  <a:tcPr marL="91449" marR="91449" marT="45726" marB="45726"/>
                </a:tc>
                <a:tc>
                  <a:txBody>
                    <a:bodyPr/>
                    <a:lstStyle/>
                    <a:p>
                      <a:r>
                        <a:rPr lang="en-US" sz="1800" dirty="0"/>
                        <a:t>600</a:t>
                      </a:r>
                    </a:p>
                  </a:txBody>
                  <a:tcPr marL="91449" marR="91449" marT="45726" marB="45726"/>
                </a:tc>
                <a:tc>
                  <a:txBody>
                    <a:bodyPr/>
                    <a:lstStyle/>
                    <a:p>
                      <a:r>
                        <a:rPr lang="en-US" sz="1800" dirty="0"/>
                        <a:t>699</a:t>
                      </a:r>
                    </a:p>
                  </a:txBody>
                  <a:tcPr marL="91449" marR="91449" marT="45726" marB="45726"/>
                </a:tc>
                <a:tc>
                  <a:txBody>
                    <a:bodyPr/>
                    <a:lstStyle/>
                    <a:p>
                      <a:r>
                        <a:rPr lang="en-US" sz="1800" dirty="0"/>
                        <a:t>0</a:t>
                      </a:r>
                    </a:p>
                  </a:txBody>
                  <a:tcPr marL="91449" marR="91449" marT="45726" marB="45726"/>
                </a:tc>
                <a:extLst>
                  <a:ext uri="{0D108BD9-81ED-4DB2-BD59-A6C34878D82A}">
                    <a16:rowId xmlns:a16="http://schemas.microsoft.com/office/drawing/2014/main" val="10007"/>
                  </a:ext>
                </a:extLst>
              </a:tr>
              <a:tr h="386924">
                <a:tc>
                  <a:txBody>
                    <a:bodyPr/>
                    <a:lstStyle/>
                    <a:p>
                      <a:r>
                        <a:rPr lang="en-US" sz="1800" dirty="0"/>
                        <a:t>7</a:t>
                      </a:r>
                    </a:p>
                  </a:txBody>
                  <a:tcPr marL="91449" marR="91449" marT="45726" marB="45726"/>
                </a:tc>
                <a:tc>
                  <a:txBody>
                    <a:bodyPr/>
                    <a:lstStyle/>
                    <a:p>
                      <a:r>
                        <a:rPr lang="en-US" sz="1800" dirty="0"/>
                        <a:t>700</a:t>
                      </a:r>
                    </a:p>
                  </a:txBody>
                  <a:tcPr marL="91449" marR="91449" marT="45726" marB="45726"/>
                </a:tc>
                <a:tc>
                  <a:txBody>
                    <a:bodyPr/>
                    <a:lstStyle/>
                    <a:p>
                      <a:r>
                        <a:rPr lang="en-US" sz="1800" dirty="0"/>
                        <a:t>799</a:t>
                      </a:r>
                    </a:p>
                  </a:txBody>
                  <a:tcPr marL="91449" marR="91449" marT="45726" marB="45726"/>
                </a:tc>
                <a:tc>
                  <a:txBody>
                    <a:bodyPr/>
                    <a:lstStyle/>
                    <a:p>
                      <a:r>
                        <a:rPr lang="en-US" sz="1800" dirty="0"/>
                        <a:t>1</a:t>
                      </a:r>
                    </a:p>
                  </a:txBody>
                  <a:tcPr marL="91449" marR="91449" marT="45726" marB="45726"/>
                </a:tc>
                <a:extLst>
                  <a:ext uri="{0D108BD9-81ED-4DB2-BD59-A6C34878D82A}">
                    <a16:rowId xmlns:a16="http://schemas.microsoft.com/office/drawing/2014/main" val="10008"/>
                  </a:ext>
                </a:extLst>
              </a:tr>
              <a:tr h="386924">
                <a:tc>
                  <a:txBody>
                    <a:bodyPr/>
                    <a:lstStyle/>
                    <a:p>
                      <a:r>
                        <a:rPr lang="en-US" sz="1800" dirty="0"/>
                        <a:t>8</a:t>
                      </a:r>
                    </a:p>
                  </a:txBody>
                  <a:tcPr marL="91449" marR="91449" marT="45726" marB="45726"/>
                </a:tc>
                <a:tc>
                  <a:txBody>
                    <a:bodyPr/>
                    <a:lstStyle/>
                    <a:p>
                      <a:r>
                        <a:rPr lang="en-US" sz="1800" dirty="0"/>
                        <a:t>800</a:t>
                      </a:r>
                    </a:p>
                  </a:txBody>
                  <a:tcPr marL="91449" marR="91449" marT="45726" marB="45726"/>
                </a:tc>
                <a:tc>
                  <a:txBody>
                    <a:bodyPr/>
                    <a:lstStyle/>
                    <a:p>
                      <a:r>
                        <a:rPr lang="en-US" sz="1800" dirty="0"/>
                        <a:t>899</a:t>
                      </a:r>
                    </a:p>
                  </a:txBody>
                  <a:tcPr marL="91449" marR="91449" marT="45726" marB="45726"/>
                </a:tc>
                <a:tc>
                  <a:txBody>
                    <a:bodyPr/>
                    <a:lstStyle/>
                    <a:p>
                      <a:r>
                        <a:rPr lang="en-US" sz="1800" dirty="0"/>
                        <a:t>2</a:t>
                      </a:r>
                    </a:p>
                  </a:txBody>
                  <a:tcPr marL="91449" marR="91449" marT="45726" marB="45726"/>
                </a:tc>
                <a:extLst>
                  <a:ext uri="{0D108BD9-81ED-4DB2-BD59-A6C34878D82A}">
                    <a16:rowId xmlns:a16="http://schemas.microsoft.com/office/drawing/2014/main" val="10009"/>
                  </a:ext>
                </a:extLst>
              </a:tr>
              <a:tr h="386924">
                <a:tc>
                  <a:txBody>
                    <a:bodyPr/>
                    <a:lstStyle/>
                    <a:p>
                      <a:r>
                        <a:rPr lang="en-US" sz="1800" dirty="0"/>
                        <a:t>9</a:t>
                      </a:r>
                    </a:p>
                  </a:txBody>
                  <a:tcPr marL="91449" marR="91449" marT="45726" marB="45726"/>
                </a:tc>
                <a:tc>
                  <a:txBody>
                    <a:bodyPr/>
                    <a:lstStyle/>
                    <a:p>
                      <a:r>
                        <a:rPr lang="en-US" sz="1800" dirty="0"/>
                        <a:t>900</a:t>
                      </a:r>
                    </a:p>
                  </a:txBody>
                  <a:tcPr marL="91449" marR="91449" marT="45726" marB="45726"/>
                </a:tc>
                <a:tc>
                  <a:txBody>
                    <a:bodyPr/>
                    <a:lstStyle/>
                    <a:p>
                      <a:r>
                        <a:rPr lang="en-US" sz="1800" dirty="0"/>
                        <a:t>999</a:t>
                      </a:r>
                    </a:p>
                  </a:txBody>
                  <a:tcPr marL="91449" marR="91449" marT="45726" marB="45726"/>
                </a:tc>
                <a:tc>
                  <a:txBody>
                    <a:bodyPr/>
                    <a:lstStyle/>
                    <a:p>
                      <a:r>
                        <a:rPr lang="en-US" sz="1800" dirty="0"/>
                        <a:t>3</a:t>
                      </a:r>
                    </a:p>
                  </a:txBody>
                  <a:tcPr marL="91449" marR="91449" marT="45726" marB="45726"/>
                </a:tc>
                <a:extLst>
                  <a:ext uri="{0D108BD9-81ED-4DB2-BD59-A6C34878D82A}">
                    <a16:rowId xmlns:a16="http://schemas.microsoft.com/office/drawing/2014/main" val="10010"/>
                  </a:ext>
                </a:extLst>
              </a:tr>
            </a:tbl>
          </a:graphicData>
        </a:graphic>
      </p:graphicFrame>
      <p:sp>
        <p:nvSpPr>
          <p:cNvPr id="41026" name="TextBox 5"/>
          <p:cNvSpPr txBox="1">
            <a:spLocks noChangeArrowheads="1"/>
          </p:cNvSpPr>
          <p:nvPr/>
        </p:nvSpPr>
        <p:spPr bwMode="auto">
          <a:xfrm>
            <a:off x="468313" y="5876925"/>
            <a:ext cx="3095625" cy="461963"/>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400"/>
              <a:t>Static Scheduling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EC953F9-7808-B940-80B3-F800FC1CC6CB}" type="slidenum">
              <a:rPr lang="en-US" altLang="en-US" sz="1400"/>
              <a:pPr>
                <a:spcBef>
                  <a:spcPct val="0"/>
                </a:spcBef>
                <a:buFontTx/>
                <a:buNone/>
              </a:pPr>
              <a:t>27</a:t>
            </a:fld>
            <a:endParaRPr lang="en-US" altLang="en-US" sz="1400"/>
          </a:p>
        </p:txBody>
      </p:sp>
      <p:sp>
        <p:nvSpPr>
          <p:cNvPr id="41986" name="Rectangle 2"/>
          <p:cNvSpPr>
            <a:spLocks noGrp="1" noChangeArrowheads="1"/>
          </p:cNvSpPr>
          <p:nvPr>
            <p:ph type="title"/>
          </p:nvPr>
        </p:nvSpPr>
        <p:spPr>
          <a:xfrm>
            <a:off x="684213" y="0"/>
            <a:ext cx="7772400" cy="1143000"/>
          </a:xfrm>
        </p:spPr>
        <p:txBody>
          <a:bodyPr/>
          <a:lstStyle/>
          <a:p>
            <a:pPr eaLnBrk="1" hangingPunct="1"/>
            <a:r>
              <a:rPr lang="en-GB" altLang="en-US">
                <a:ea typeface="ＭＳ Ｐゴシック" charset="-128"/>
              </a:rPr>
              <a:t>Dynamic Loops</a:t>
            </a:r>
          </a:p>
        </p:txBody>
      </p:sp>
      <p:sp>
        <p:nvSpPr>
          <p:cNvPr id="41987" name="Rectangle 3"/>
          <p:cNvSpPr>
            <a:spLocks noChangeArrowheads="1"/>
          </p:cNvSpPr>
          <p:nvPr/>
        </p:nvSpPr>
        <p:spPr bwMode="auto">
          <a:xfrm>
            <a:off x="611188" y="1098550"/>
            <a:ext cx="7740650" cy="56324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b="1">
                <a:latin typeface="Times" charset="0"/>
              </a:rPr>
              <a:t>#include &lt;omp.h&gt;</a:t>
            </a:r>
          </a:p>
          <a:p>
            <a:pPr eaLnBrk="1" hangingPunct="1">
              <a:spcBef>
                <a:spcPct val="0"/>
              </a:spcBef>
              <a:buFontTx/>
              <a:buNone/>
            </a:pPr>
            <a:r>
              <a:rPr lang="en-US" altLang="en-US" sz="1800" b="1">
                <a:latin typeface="Times" charset="0"/>
              </a:rPr>
              <a:t>#include &lt;stdio.h&gt;</a:t>
            </a:r>
          </a:p>
          <a:p>
            <a:pPr eaLnBrk="1" hangingPunct="1">
              <a:spcBef>
                <a:spcPct val="0"/>
              </a:spcBef>
              <a:buFontTx/>
              <a:buNone/>
            </a:pPr>
            <a:r>
              <a:rPr lang="en-US" altLang="en-US" sz="1800" b="1">
                <a:latin typeface="Times" charset="0"/>
              </a:rPr>
              <a:t>#define CHUNKSIZE 100</a:t>
            </a:r>
          </a:p>
          <a:p>
            <a:pPr eaLnBrk="1" hangingPunct="1">
              <a:spcBef>
                <a:spcPct val="0"/>
              </a:spcBef>
              <a:buFontTx/>
              <a:buNone/>
            </a:pPr>
            <a:r>
              <a:rPr lang="en-US" altLang="en-US" sz="1800" b="1">
                <a:latin typeface="Times" charset="0"/>
              </a:rPr>
              <a:t>#define N 1000</a:t>
            </a:r>
          </a:p>
          <a:p>
            <a:pPr eaLnBrk="1" hangingPunct="1">
              <a:spcBef>
                <a:spcPct val="0"/>
              </a:spcBef>
              <a:buFontTx/>
              <a:buNone/>
            </a:pPr>
            <a:r>
              <a:rPr lang="en-US" altLang="en-US" sz="1800" b="1">
                <a:latin typeface="Times" charset="0"/>
              </a:rPr>
              <a:t>main () { </a:t>
            </a:r>
          </a:p>
          <a:p>
            <a:pPr eaLnBrk="1" hangingPunct="1">
              <a:spcBef>
                <a:spcPct val="0"/>
              </a:spcBef>
              <a:buFontTx/>
              <a:buNone/>
            </a:pPr>
            <a:r>
              <a:rPr lang="en-US" altLang="en-US" sz="1800" b="1">
                <a:latin typeface="Times" charset="0"/>
              </a:rPr>
              <a:t>    int i, chunk, t, n;</a:t>
            </a:r>
          </a:p>
          <a:p>
            <a:pPr eaLnBrk="1" hangingPunct="1">
              <a:spcBef>
                <a:spcPct val="0"/>
              </a:spcBef>
              <a:buFontTx/>
              <a:buNone/>
            </a:pPr>
            <a:r>
              <a:rPr lang="en-US" altLang="en-US" sz="1800" b="1">
                <a:latin typeface="Times" charset="0"/>
              </a:rPr>
              <a:t>    float a[N], b[N], c[N];</a:t>
            </a:r>
          </a:p>
          <a:p>
            <a:pPr eaLnBrk="1" hangingPunct="1">
              <a:spcBef>
                <a:spcPct val="0"/>
              </a:spcBef>
              <a:buFontTx/>
              <a:buNone/>
            </a:pPr>
            <a:r>
              <a:rPr lang="en-US" altLang="en-US" sz="1800" b="1">
                <a:latin typeface="Times" charset="0"/>
              </a:rPr>
              <a:t>    for (i=0; i &lt; N; i++) a[i] = b[i] = i * 1.0; </a:t>
            </a:r>
          </a:p>
          <a:p>
            <a:pPr eaLnBrk="1" hangingPunct="1">
              <a:spcBef>
                <a:spcPct val="0"/>
              </a:spcBef>
              <a:buFontTx/>
              <a:buNone/>
            </a:pPr>
            <a:r>
              <a:rPr lang="en-US" altLang="en-US" sz="1800" b="1">
                <a:latin typeface="Times" charset="0"/>
              </a:rPr>
              <a:t>    chunk = CHUNKSIZE;</a:t>
            </a:r>
          </a:p>
          <a:p>
            <a:pPr eaLnBrk="1" hangingPunct="1">
              <a:spcBef>
                <a:spcPct val="0"/>
              </a:spcBef>
              <a:buFontTx/>
              <a:buNone/>
            </a:pPr>
            <a:r>
              <a:rPr lang="en-US" altLang="en-US" sz="1800" b="1">
                <a:latin typeface="Times" charset="0"/>
              </a:rPr>
              <a:t>    #pragma omp parallel shared(a,b,c,chunk) private(i,n,t) num_threads(6)</a:t>
            </a:r>
          </a:p>
          <a:p>
            <a:pPr eaLnBrk="1" hangingPunct="1">
              <a:spcBef>
                <a:spcPct val="0"/>
              </a:spcBef>
              <a:buFontTx/>
              <a:buNone/>
            </a:pPr>
            <a:r>
              <a:rPr lang="en-US" altLang="en-US" sz="1800" b="1">
                <a:latin typeface="Times" charset="0"/>
              </a:rPr>
              <a:t>    {</a:t>
            </a:r>
          </a:p>
          <a:p>
            <a:pPr eaLnBrk="1" hangingPunct="1">
              <a:spcBef>
                <a:spcPct val="0"/>
              </a:spcBef>
              <a:buFontTx/>
              <a:buNone/>
            </a:pPr>
            <a:r>
              <a:rPr lang="en-US" altLang="en-US" sz="1800" b="1">
                <a:latin typeface="Times" charset="0"/>
              </a:rPr>
              <a:t>        #pragma omp for schedule(dynamic,chunk)</a:t>
            </a:r>
          </a:p>
          <a:p>
            <a:pPr eaLnBrk="1" hangingPunct="1">
              <a:spcBef>
                <a:spcPct val="0"/>
              </a:spcBef>
              <a:buFontTx/>
              <a:buNone/>
            </a:pPr>
            <a:r>
              <a:rPr lang="en-US" altLang="en-US" sz="1800" b="1">
                <a:latin typeface="Times" charset="0"/>
              </a:rPr>
              <a:t>        for (i=0; i &lt; N; i++){</a:t>
            </a:r>
          </a:p>
          <a:p>
            <a:pPr eaLnBrk="1" hangingPunct="1">
              <a:spcBef>
                <a:spcPct val="0"/>
              </a:spcBef>
              <a:buFontTx/>
              <a:buNone/>
            </a:pPr>
            <a:r>
              <a:rPr lang="en-US" altLang="en-US" sz="1800" b="1">
                <a:latin typeface="Times" charset="0"/>
              </a:rPr>
              <a:t>             c[i] = a[i] + b[i];</a:t>
            </a:r>
          </a:p>
          <a:p>
            <a:pPr eaLnBrk="1" hangingPunct="1">
              <a:spcBef>
                <a:spcPct val="0"/>
              </a:spcBef>
              <a:buFontTx/>
              <a:buNone/>
            </a:pPr>
            <a:r>
              <a:rPr lang="en-US" altLang="en-US" sz="1800" b="1">
                <a:latin typeface="Times" charset="0"/>
              </a:rPr>
              <a:t>             n = i/chunk;</a:t>
            </a:r>
          </a:p>
          <a:p>
            <a:pPr eaLnBrk="1" hangingPunct="1">
              <a:spcBef>
                <a:spcPct val="0"/>
              </a:spcBef>
              <a:buFontTx/>
              <a:buNone/>
            </a:pPr>
            <a:r>
              <a:rPr lang="en-US" altLang="en-US" sz="1800" b="1">
                <a:latin typeface="Times" charset="0"/>
              </a:rPr>
              <a:t>             t = omp_get_thread_num();</a:t>
            </a:r>
          </a:p>
          <a:p>
            <a:pPr eaLnBrk="1" hangingPunct="1">
              <a:spcBef>
                <a:spcPct val="0"/>
              </a:spcBef>
              <a:buFontTx/>
              <a:buNone/>
            </a:pPr>
            <a:r>
              <a:rPr lang="en-US" altLang="en-US" sz="1800" b="1">
                <a:latin typeface="Times" charset="0"/>
              </a:rPr>
              <a:t>             if(i%chunk==0) printf("Thread %d is doing chunk %d\n",t,n);</a:t>
            </a:r>
          </a:p>
          <a:p>
            <a:pPr eaLnBrk="1" hangingPunct="1">
              <a:spcBef>
                <a:spcPct val="0"/>
              </a:spcBef>
              <a:buFontTx/>
              <a:buNone/>
            </a:pPr>
            <a:r>
              <a:rPr lang="en-US" altLang="en-US" sz="1800" b="1">
                <a:latin typeface="Times" charset="0"/>
              </a:rPr>
              <a:t>        }</a:t>
            </a:r>
          </a:p>
          <a:p>
            <a:pPr eaLnBrk="1" hangingPunct="1">
              <a:spcBef>
                <a:spcPct val="0"/>
              </a:spcBef>
              <a:buFontTx/>
              <a:buNone/>
            </a:pPr>
            <a:r>
              <a:rPr lang="en-US" altLang="en-US" sz="1800" b="1">
                <a:latin typeface="Times" charset="0"/>
              </a:rPr>
              <a:t>    }</a:t>
            </a:r>
          </a:p>
          <a:p>
            <a:pPr eaLnBrk="1" hangingPunct="1">
              <a:spcBef>
                <a:spcPct val="0"/>
              </a:spcBef>
              <a:buFontTx/>
              <a:buNone/>
            </a:pPr>
            <a:r>
              <a:rPr lang="en-US" altLang="en-US" sz="1800" b="1">
                <a:latin typeface="Times" charset="0"/>
              </a:rPr>
              <a:t>} </a:t>
            </a:r>
          </a:p>
        </p:txBody>
      </p:sp>
      <p:sp>
        <p:nvSpPr>
          <p:cNvPr id="41988" name="TextBox 4"/>
          <p:cNvSpPr txBox="1">
            <a:spLocks noChangeArrowheads="1"/>
          </p:cNvSpPr>
          <p:nvPr/>
        </p:nvSpPr>
        <p:spPr bwMode="auto">
          <a:xfrm>
            <a:off x="5292725" y="2492375"/>
            <a:ext cx="2879725" cy="646113"/>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Variable </a:t>
            </a:r>
            <a:r>
              <a:rPr lang="en-US" altLang="en-US" sz="1800" i="1"/>
              <a:t>i</a:t>
            </a:r>
            <a:r>
              <a:rPr lang="en-US" altLang="en-US" sz="1800"/>
              <a:t> is private so each thread has its own copy</a:t>
            </a:r>
          </a:p>
        </p:txBody>
      </p:sp>
      <p:cxnSp>
        <p:nvCxnSpPr>
          <p:cNvPr id="41989" name="Straight Arrow Connector 2"/>
          <p:cNvCxnSpPr>
            <a:cxnSpLocks noChangeShapeType="1"/>
          </p:cNvCxnSpPr>
          <p:nvPr/>
        </p:nvCxnSpPr>
        <p:spPr bwMode="auto">
          <a:xfrm>
            <a:off x="5508625" y="3141663"/>
            <a:ext cx="0" cy="503237"/>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1990" name="TextBox 7"/>
          <p:cNvSpPr txBox="1">
            <a:spLocks noChangeArrowheads="1"/>
          </p:cNvSpPr>
          <p:nvPr/>
        </p:nvSpPr>
        <p:spPr bwMode="auto">
          <a:xfrm>
            <a:off x="6011863" y="4076700"/>
            <a:ext cx="2881312" cy="120015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a:t>Dynamically schedules chunks when a thread finishes one chunk it starts on another.</a:t>
            </a:r>
          </a:p>
        </p:txBody>
      </p:sp>
      <p:cxnSp>
        <p:nvCxnSpPr>
          <p:cNvPr id="41991" name="Straight Arrow Connector 8"/>
          <p:cNvCxnSpPr>
            <a:cxnSpLocks noChangeShapeType="1"/>
          </p:cNvCxnSpPr>
          <p:nvPr/>
        </p:nvCxnSpPr>
        <p:spPr bwMode="auto">
          <a:xfrm flipH="1">
            <a:off x="5435600" y="4365625"/>
            <a:ext cx="576263"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395288" y="188913"/>
            <a:ext cx="8424862" cy="1143000"/>
          </a:xfrm>
        </p:spPr>
        <p:txBody>
          <a:bodyPr/>
          <a:lstStyle/>
          <a:p>
            <a:r>
              <a:rPr lang="en-US" altLang="en-US">
                <a:ea typeface="ＭＳ Ｐゴシック" charset="-128"/>
              </a:rPr>
              <a:t>Output for 6 Threads, 100 Iterations per Chunk, and i=0 to 999</a:t>
            </a:r>
          </a:p>
        </p:txBody>
      </p:sp>
      <p:sp>
        <p:nvSpPr>
          <p:cNvPr id="44034" name="Content Placeholder 2"/>
          <p:cNvSpPr>
            <a:spLocks noGrp="1"/>
          </p:cNvSpPr>
          <p:nvPr>
            <p:ph idx="1"/>
          </p:nvPr>
        </p:nvSpPr>
        <p:spPr>
          <a:xfrm>
            <a:off x="250825" y="1844675"/>
            <a:ext cx="3529013" cy="4114800"/>
          </a:xfrm>
        </p:spPr>
        <p:txBody>
          <a:bodyPr/>
          <a:lstStyle/>
          <a:p>
            <a:pPr marL="0" indent="0">
              <a:spcBef>
                <a:spcPct val="0"/>
              </a:spcBef>
              <a:buFontTx/>
              <a:buNone/>
            </a:pPr>
            <a:r>
              <a:rPr lang="en-US" altLang="en-US" sz="2400">
                <a:ea typeface="ＭＳ Ｐゴシック" charset="-128"/>
              </a:rPr>
              <a:t>Thread 0 is doing chunk 1</a:t>
            </a:r>
          </a:p>
          <a:p>
            <a:pPr marL="0" indent="0">
              <a:spcBef>
                <a:spcPct val="0"/>
              </a:spcBef>
              <a:buFontTx/>
              <a:buNone/>
            </a:pPr>
            <a:r>
              <a:rPr lang="en-US" altLang="en-US" sz="2400">
                <a:ea typeface="ＭＳ Ｐゴシック" charset="-128"/>
              </a:rPr>
              <a:t>Thread 1 is doing chunk 0</a:t>
            </a:r>
          </a:p>
          <a:p>
            <a:pPr marL="0" indent="0">
              <a:spcBef>
                <a:spcPct val="0"/>
              </a:spcBef>
              <a:buFontTx/>
              <a:buNone/>
            </a:pPr>
            <a:r>
              <a:rPr lang="en-US" altLang="en-US" sz="2400">
                <a:ea typeface="ＭＳ Ｐゴシック" charset="-128"/>
              </a:rPr>
              <a:t>Thread 1 is doing chunk 7</a:t>
            </a:r>
          </a:p>
          <a:p>
            <a:pPr marL="0" indent="0">
              <a:spcBef>
                <a:spcPct val="0"/>
              </a:spcBef>
              <a:buFontTx/>
              <a:buNone/>
            </a:pPr>
            <a:r>
              <a:rPr lang="en-US" altLang="en-US" sz="2400">
                <a:ea typeface="ＭＳ Ｐゴシック" charset="-128"/>
              </a:rPr>
              <a:t>Thread 1 is doing chunk 8</a:t>
            </a:r>
          </a:p>
          <a:p>
            <a:pPr marL="0" indent="0">
              <a:spcBef>
                <a:spcPct val="0"/>
              </a:spcBef>
              <a:buFontTx/>
              <a:buNone/>
            </a:pPr>
            <a:r>
              <a:rPr lang="en-US" altLang="en-US" sz="2400">
                <a:ea typeface="ＭＳ Ｐゴシック" charset="-128"/>
              </a:rPr>
              <a:t>Thread 1 is doing chunk 9</a:t>
            </a:r>
          </a:p>
          <a:p>
            <a:pPr marL="0" indent="0">
              <a:spcBef>
                <a:spcPct val="0"/>
              </a:spcBef>
              <a:buFontTx/>
              <a:buNone/>
            </a:pPr>
            <a:r>
              <a:rPr lang="en-US" altLang="en-US" sz="2400">
                <a:ea typeface="ＭＳ Ｐゴシック" charset="-128"/>
              </a:rPr>
              <a:t>Thread 2 is doing chunk 2</a:t>
            </a:r>
          </a:p>
          <a:p>
            <a:pPr marL="0" indent="0">
              <a:spcBef>
                <a:spcPct val="0"/>
              </a:spcBef>
              <a:buFontTx/>
              <a:buNone/>
            </a:pPr>
            <a:r>
              <a:rPr lang="en-US" altLang="en-US" sz="2400">
                <a:ea typeface="ＭＳ Ｐゴシック" charset="-128"/>
              </a:rPr>
              <a:t>Thread 3 is doing chunk 3</a:t>
            </a:r>
          </a:p>
          <a:p>
            <a:pPr marL="0" indent="0">
              <a:spcBef>
                <a:spcPct val="0"/>
              </a:spcBef>
              <a:buFontTx/>
              <a:buNone/>
            </a:pPr>
            <a:r>
              <a:rPr lang="en-US" altLang="en-US" sz="2400">
                <a:ea typeface="ＭＳ Ｐゴシック" charset="-128"/>
              </a:rPr>
              <a:t>Thread 4 is doing chunk 4</a:t>
            </a:r>
          </a:p>
          <a:p>
            <a:pPr marL="0" indent="0">
              <a:spcBef>
                <a:spcPct val="0"/>
              </a:spcBef>
              <a:buFontTx/>
              <a:buNone/>
            </a:pPr>
            <a:r>
              <a:rPr lang="en-US" altLang="en-US" sz="2400">
                <a:ea typeface="ＭＳ Ｐゴシック" charset="-128"/>
              </a:rPr>
              <a:t>Thread 5 is doing chunk 5</a:t>
            </a:r>
          </a:p>
          <a:p>
            <a:pPr marL="0" indent="0">
              <a:spcBef>
                <a:spcPct val="0"/>
              </a:spcBef>
              <a:buFontTx/>
              <a:buNone/>
            </a:pPr>
            <a:r>
              <a:rPr lang="en-US" altLang="en-US" sz="2400">
                <a:ea typeface="ＭＳ Ｐゴシック" charset="-128"/>
              </a:rPr>
              <a:t>Thread 0 is doing chunk 6</a:t>
            </a:r>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595E1DE-ABAB-854D-81A7-AC1D4D074FF7}" type="slidenum">
              <a:rPr lang="en-US" altLang="en-US" sz="1400"/>
              <a:pPr>
                <a:spcBef>
                  <a:spcPct val="0"/>
                </a:spcBef>
                <a:buFontTx/>
                <a:buNone/>
              </a:pPr>
              <a:t>28</a:t>
            </a:fld>
            <a:endParaRPr lang="en-US" altLang="en-US" sz="1400"/>
          </a:p>
        </p:txBody>
      </p:sp>
      <p:graphicFrame>
        <p:nvGraphicFramePr>
          <p:cNvPr id="5" name="Table 4"/>
          <p:cNvGraphicFramePr>
            <a:graphicFrameLocks noGrp="1"/>
          </p:cNvGraphicFramePr>
          <p:nvPr/>
        </p:nvGraphicFramePr>
        <p:xfrm>
          <a:off x="4067175" y="1700213"/>
          <a:ext cx="4752976" cy="4537078"/>
        </p:xfrm>
        <a:graphic>
          <a:graphicData uri="http://schemas.openxmlformats.org/drawingml/2006/table">
            <a:tbl>
              <a:tblPr firstRow="1" bandRow="1">
                <a:tableStyleId>{5C22544A-7EE6-4342-B048-85BDC9FD1C3A}</a:tableStyleId>
              </a:tblPr>
              <a:tblGrid>
                <a:gridCol w="935012">
                  <a:extLst>
                    <a:ext uri="{9D8B030D-6E8A-4147-A177-3AD203B41FA5}">
                      <a16:colId xmlns:a16="http://schemas.microsoft.com/office/drawing/2014/main" val="20000"/>
                    </a:ext>
                  </a:extLst>
                </a:gridCol>
                <a:gridCol w="1168764">
                  <a:extLst>
                    <a:ext uri="{9D8B030D-6E8A-4147-A177-3AD203B41FA5}">
                      <a16:colId xmlns:a16="http://schemas.microsoft.com/office/drawing/2014/main" val="20001"/>
                    </a:ext>
                  </a:extLst>
                </a:gridCol>
                <a:gridCol w="1090847">
                  <a:extLst>
                    <a:ext uri="{9D8B030D-6E8A-4147-A177-3AD203B41FA5}">
                      <a16:colId xmlns:a16="http://schemas.microsoft.com/office/drawing/2014/main" val="20002"/>
                    </a:ext>
                  </a:extLst>
                </a:gridCol>
                <a:gridCol w="1558353">
                  <a:extLst>
                    <a:ext uri="{9D8B030D-6E8A-4147-A177-3AD203B41FA5}">
                      <a16:colId xmlns:a16="http://schemas.microsoft.com/office/drawing/2014/main" val="20003"/>
                    </a:ext>
                  </a:extLst>
                </a:gridCol>
              </a:tblGrid>
              <a:tr h="667838">
                <a:tc>
                  <a:txBody>
                    <a:bodyPr/>
                    <a:lstStyle/>
                    <a:p>
                      <a:r>
                        <a:rPr lang="en-US" sz="1800" dirty="0"/>
                        <a:t>Chunk</a:t>
                      </a:r>
                    </a:p>
                  </a:txBody>
                  <a:tcPr marL="91449" marR="91449" marT="45726" marB="45726"/>
                </a:tc>
                <a:tc>
                  <a:txBody>
                    <a:bodyPr/>
                    <a:lstStyle/>
                    <a:p>
                      <a:r>
                        <a:rPr lang="en-US" sz="1800" dirty="0"/>
                        <a:t>First </a:t>
                      </a:r>
                      <a:r>
                        <a:rPr lang="en-US" sz="1800" dirty="0" err="1"/>
                        <a:t>i</a:t>
                      </a:r>
                      <a:r>
                        <a:rPr lang="en-US" sz="1800" dirty="0"/>
                        <a:t> in chunk</a:t>
                      </a:r>
                    </a:p>
                  </a:txBody>
                  <a:tcPr marL="91449" marR="91449" marT="45726" marB="45726"/>
                </a:tc>
                <a:tc>
                  <a:txBody>
                    <a:bodyPr/>
                    <a:lstStyle/>
                    <a:p>
                      <a:r>
                        <a:rPr lang="en-US" sz="1800" dirty="0"/>
                        <a:t>Last </a:t>
                      </a:r>
                      <a:r>
                        <a:rPr lang="en-US" sz="1800" dirty="0" err="1"/>
                        <a:t>i</a:t>
                      </a:r>
                      <a:r>
                        <a:rPr lang="en-US" sz="1800" dirty="0"/>
                        <a:t> in chunk</a:t>
                      </a:r>
                    </a:p>
                  </a:txBody>
                  <a:tcPr marL="91449" marR="91449" marT="45726" marB="45726"/>
                </a:tc>
                <a:tc>
                  <a:txBody>
                    <a:bodyPr/>
                    <a:lstStyle/>
                    <a:p>
                      <a:r>
                        <a:rPr lang="en-US" sz="1800" dirty="0"/>
                        <a:t>Thread Number</a:t>
                      </a:r>
                    </a:p>
                  </a:txBody>
                  <a:tcPr marL="91449" marR="91449" marT="45726" marB="45726"/>
                </a:tc>
                <a:extLst>
                  <a:ext uri="{0D108BD9-81ED-4DB2-BD59-A6C34878D82A}">
                    <a16:rowId xmlns:a16="http://schemas.microsoft.com/office/drawing/2014/main" val="10000"/>
                  </a:ext>
                </a:extLst>
              </a:tr>
              <a:tr h="386924">
                <a:tc>
                  <a:txBody>
                    <a:bodyPr/>
                    <a:lstStyle/>
                    <a:p>
                      <a:r>
                        <a:rPr lang="en-US" sz="1800" dirty="0"/>
                        <a:t>0</a:t>
                      </a:r>
                    </a:p>
                  </a:txBody>
                  <a:tcPr marL="91449" marR="91449" marT="45726" marB="45726"/>
                </a:tc>
                <a:tc>
                  <a:txBody>
                    <a:bodyPr/>
                    <a:lstStyle/>
                    <a:p>
                      <a:r>
                        <a:rPr lang="en-US" sz="1800" dirty="0"/>
                        <a:t>0</a:t>
                      </a:r>
                    </a:p>
                  </a:txBody>
                  <a:tcPr marL="91449" marR="91449" marT="45726" marB="45726"/>
                </a:tc>
                <a:tc>
                  <a:txBody>
                    <a:bodyPr/>
                    <a:lstStyle/>
                    <a:p>
                      <a:r>
                        <a:rPr lang="en-US" sz="1800" dirty="0"/>
                        <a:t>99</a:t>
                      </a:r>
                    </a:p>
                  </a:txBody>
                  <a:tcPr marL="91449" marR="91449" marT="45726" marB="45726"/>
                </a:tc>
                <a:tc>
                  <a:txBody>
                    <a:bodyPr/>
                    <a:lstStyle/>
                    <a:p>
                      <a:r>
                        <a:rPr lang="en-US" sz="1800" dirty="0"/>
                        <a:t>1</a:t>
                      </a:r>
                    </a:p>
                  </a:txBody>
                  <a:tcPr marL="91449" marR="91449" marT="45726" marB="45726"/>
                </a:tc>
                <a:extLst>
                  <a:ext uri="{0D108BD9-81ED-4DB2-BD59-A6C34878D82A}">
                    <a16:rowId xmlns:a16="http://schemas.microsoft.com/office/drawing/2014/main" val="10001"/>
                  </a:ext>
                </a:extLst>
              </a:tr>
              <a:tr h="386924">
                <a:tc>
                  <a:txBody>
                    <a:bodyPr/>
                    <a:lstStyle/>
                    <a:p>
                      <a:r>
                        <a:rPr lang="en-US" sz="1800" dirty="0"/>
                        <a:t>1</a:t>
                      </a:r>
                    </a:p>
                  </a:txBody>
                  <a:tcPr marL="91449" marR="91449" marT="45726" marB="45726"/>
                </a:tc>
                <a:tc>
                  <a:txBody>
                    <a:bodyPr/>
                    <a:lstStyle/>
                    <a:p>
                      <a:r>
                        <a:rPr lang="en-US" sz="1800" dirty="0"/>
                        <a:t>100</a:t>
                      </a:r>
                    </a:p>
                  </a:txBody>
                  <a:tcPr marL="91449" marR="91449" marT="45726" marB="45726"/>
                </a:tc>
                <a:tc>
                  <a:txBody>
                    <a:bodyPr/>
                    <a:lstStyle/>
                    <a:p>
                      <a:r>
                        <a:rPr lang="en-US" sz="1800" dirty="0"/>
                        <a:t>199</a:t>
                      </a:r>
                    </a:p>
                  </a:txBody>
                  <a:tcPr marL="91449" marR="91449" marT="45726" marB="45726"/>
                </a:tc>
                <a:tc>
                  <a:txBody>
                    <a:bodyPr/>
                    <a:lstStyle/>
                    <a:p>
                      <a:r>
                        <a:rPr lang="en-US" sz="1800" dirty="0"/>
                        <a:t>0</a:t>
                      </a:r>
                    </a:p>
                  </a:txBody>
                  <a:tcPr marL="91449" marR="91449" marT="45726" marB="45726"/>
                </a:tc>
                <a:extLst>
                  <a:ext uri="{0D108BD9-81ED-4DB2-BD59-A6C34878D82A}">
                    <a16:rowId xmlns:a16="http://schemas.microsoft.com/office/drawing/2014/main" val="10002"/>
                  </a:ext>
                </a:extLst>
              </a:tr>
              <a:tr h="386924">
                <a:tc>
                  <a:txBody>
                    <a:bodyPr/>
                    <a:lstStyle/>
                    <a:p>
                      <a:r>
                        <a:rPr lang="en-US" sz="1800" dirty="0"/>
                        <a:t>2</a:t>
                      </a:r>
                    </a:p>
                  </a:txBody>
                  <a:tcPr marL="91449" marR="91449" marT="45726" marB="45726"/>
                </a:tc>
                <a:tc>
                  <a:txBody>
                    <a:bodyPr/>
                    <a:lstStyle/>
                    <a:p>
                      <a:r>
                        <a:rPr lang="en-US" sz="1800" dirty="0"/>
                        <a:t>200</a:t>
                      </a:r>
                    </a:p>
                  </a:txBody>
                  <a:tcPr marL="91449" marR="91449" marT="45726" marB="45726"/>
                </a:tc>
                <a:tc>
                  <a:txBody>
                    <a:bodyPr/>
                    <a:lstStyle/>
                    <a:p>
                      <a:r>
                        <a:rPr lang="en-US" sz="1800" dirty="0"/>
                        <a:t>299</a:t>
                      </a:r>
                    </a:p>
                  </a:txBody>
                  <a:tcPr marL="91449" marR="91449" marT="45726" marB="45726"/>
                </a:tc>
                <a:tc>
                  <a:txBody>
                    <a:bodyPr/>
                    <a:lstStyle/>
                    <a:p>
                      <a:r>
                        <a:rPr lang="en-US" sz="1800" dirty="0"/>
                        <a:t>2</a:t>
                      </a:r>
                    </a:p>
                  </a:txBody>
                  <a:tcPr marL="91449" marR="91449" marT="45726" marB="45726"/>
                </a:tc>
                <a:extLst>
                  <a:ext uri="{0D108BD9-81ED-4DB2-BD59-A6C34878D82A}">
                    <a16:rowId xmlns:a16="http://schemas.microsoft.com/office/drawing/2014/main" val="10003"/>
                  </a:ext>
                </a:extLst>
              </a:tr>
              <a:tr h="386924">
                <a:tc>
                  <a:txBody>
                    <a:bodyPr/>
                    <a:lstStyle/>
                    <a:p>
                      <a:r>
                        <a:rPr lang="en-US" sz="1800" dirty="0"/>
                        <a:t>3</a:t>
                      </a:r>
                    </a:p>
                  </a:txBody>
                  <a:tcPr marL="91449" marR="91449" marT="45726" marB="45726"/>
                </a:tc>
                <a:tc>
                  <a:txBody>
                    <a:bodyPr/>
                    <a:lstStyle/>
                    <a:p>
                      <a:r>
                        <a:rPr lang="en-US" sz="1800" dirty="0"/>
                        <a:t>300</a:t>
                      </a:r>
                    </a:p>
                  </a:txBody>
                  <a:tcPr marL="91449" marR="91449" marT="45726" marB="45726"/>
                </a:tc>
                <a:tc>
                  <a:txBody>
                    <a:bodyPr/>
                    <a:lstStyle/>
                    <a:p>
                      <a:r>
                        <a:rPr lang="en-US" sz="1800" dirty="0"/>
                        <a:t>399</a:t>
                      </a:r>
                    </a:p>
                  </a:txBody>
                  <a:tcPr marL="91449" marR="91449" marT="45726" marB="45726"/>
                </a:tc>
                <a:tc>
                  <a:txBody>
                    <a:bodyPr/>
                    <a:lstStyle/>
                    <a:p>
                      <a:r>
                        <a:rPr lang="en-US" sz="1800" dirty="0"/>
                        <a:t>3</a:t>
                      </a:r>
                    </a:p>
                  </a:txBody>
                  <a:tcPr marL="91449" marR="91449" marT="45726" marB="45726"/>
                </a:tc>
                <a:extLst>
                  <a:ext uri="{0D108BD9-81ED-4DB2-BD59-A6C34878D82A}">
                    <a16:rowId xmlns:a16="http://schemas.microsoft.com/office/drawing/2014/main" val="10004"/>
                  </a:ext>
                </a:extLst>
              </a:tr>
              <a:tr h="386924">
                <a:tc>
                  <a:txBody>
                    <a:bodyPr/>
                    <a:lstStyle/>
                    <a:p>
                      <a:r>
                        <a:rPr lang="en-US" sz="1800" dirty="0"/>
                        <a:t>4</a:t>
                      </a:r>
                    </a:p>
                  </a:txBody>
                  <a:tcPr marL="91449" marR="91449" marT="45726" marB="45726"/>
                </a:tc>
                <a:tc>
                  <a:txBody>
                    <a:bodyPr/>
                    <a:lstStyle/>
                    <a:p>
                      <a:r>
                        <a:rPr lang="en-US" sz="1800" dirty="0"/>
                        <a:t>400</a:t>
                      </a:r>
                    </a:p>
                  </a:txBody>
                  <a:tcPr marL="91449" marR="91449" marT="45726" marB="45726"/>
                </a:tc>
                <a:tc>
                  <a:txBody>
                    <a:bodyPr/>
                    <a:lstStyle/>
                    <a:p>
                      <a:r>
                        <a:rPr lang="en-US" sz="1800" dirty="0"/>
                        <a:t>499</a:t>
                      </a:r>
                    </a:p>
                  </a:txBody>
                  <a:tcPr marL="91449" marR="91449" marT="45726" marB="45726"/>
                </a:tc>
                <a:tc>
                  <a:txBody>
                    <a:bodyPr/>
                    <a:lstStyle/>
                    <a:p>
                      <a:r>
                        <a:rPr lang="en-US" sz="1800" dirty="0"/>
                        <a:t>4</a:t>
                      </a:r>
                    </a:p>
                  </a:txBody>
                  <a:tcPr marL="91449" marR="91449" marT="45726" marB="45726"/>
                </a:tc>
                <a:extLst>
                  <a:ext uri="{0D108BD9-81ED-4DB2-BD59-A6C34878D82A}">
                    <a16:rowId xmlns:a16="http://schemas.microsoft.com/office/drawing/2014/main" val="10005"/>
                  </a:ext>
                </a:extLst>
              </a:tr>
              <a:tr h="386924">
                <a:tc>
                  <a:txBody>
                    <a:bodyPr/>
                    <a:lstStyle/>
                    <a:p>
                      <a:r>
                        <a:rPr lang="en-US" sz="1800" dirty="0"/>
                        <a:t>5</a:t>
                      </a:r>
                    </a:p>
                  </a:txBody>
                  <a:tcPr marL="91449" marR="91449" marT="45726" marB="45726"/>
                </a:tc>
                <a:tc>
                  <a:txBody>
                    <a:bodyPr/>
                    <a:lstStyle/>
                    <a:p>
                      <a:r>
                        <a:rPr lang="en-US" sz="1800" dirty="0"/>
                        <a:t>500</a:t>
                      </a:r>
                    </a:p>
                  </a:txBody>
                  <a:tcPr marL="91449" marR="91449" marT="45726" marB="45726"/>
                </a:tc>
                <a:tc>
                  <a:txBody>
                    <a:bodyPr/>
                    <a:lstStyle/>
                    <a:p>
                      <a:r>
                        <a:rPr lang="en-US" sz="1800" dirty="0"/>
                        <a:t>599</a:t>
                      </a:r>
                    </a:p>
                  </a:txBody>
                  <a:tcPr marL="91449" marR="91449" marT="45726" marB="45726"/>
                </a:tc>
                <a:tc>
                  <a:txBody>
                    <a:bodyPr/>
                    <a:lstStyle/>
                    <a:p>
                      <a:r>
                        <a:rPr lang="en-US" sz="1800" dirty="0"/>
                        <a:t>5</a:t>
                      </a:r>
                    </a:p>
                  </a:txBody>
                  <a:tcPr marL="91449" marR="91449" marT="45726" marB="45726"/>
                </a:tc>
                <a:extLst>
                  <a:ext uri="{0D108BD9-81ED-4DB2-BD59-A6C34878D82A}">
                    <a16:rowId xmlns:a16="http://schemas.microsoft.com/office/drawing/2014/main" val="10006"/>
                  </a:ext>
                </a:extLst>
              </a:tr>
              <a:tr h="386924">
                <a:tc>
                  <a:txBody>
                    <a:bodyPr/>
                    <a:lstStyle/>
                    <a:p>
                      <a:r>
                        <a:rPr lang="en-US" sz="1800" dirty="0"/>
                        <a:t>6</a:t>
                      </a:r>
                    </a:p>
                  </a:txBody>
                  <a:tcPr marL="91449" marR="91449" marT="45726" marB="45726"/>
                </a:tc>
                <a:tc>
                  <a:txBody>
                    <a:bodyPr/>
                    <a:lstStyle/>
                    <a:p>
                      <a:r>
                        <a:rPr lang="en-US" sz="1800" dirty="0"/>
                        <a:t>600</a:t>
                      </a:r>
                    </a:p>
                  </a:txBody>
                  <a:tcPr marL="91449" marR="91449" marT="45726" marB="45726"/>
                </a:tc>
                <a:tc>
                  <a:txBody>
                    <a:bodyPr/>
                    <a:lstStyle/>
                    <a:p>
                      <a:r>
                        <a:rPr lang="en-US" sz="1800" dirty="0"/>
                        <a:t>699</a:t>
                      </a:r>
                    </a:p>
                  </a:txBody>
                  <a:tcPr marL="91449" marR="91449" marT="45726" marB="45726"/>
                </a:tc>
                <a:tc>
                  <a:txBody>
                    <a:bodyPr/>
                    <a:lstStyle/>
                    <a:p>
                      <a:r>
                        <a:rPr lang="en-US" sz="1800" dirty="0"/>
                        <a:t>0</a:t>
                      </a:r>
                    </a:p>
                  </a:txBody>
                  <a:tcPr marL="91449" marR="91449" marT="45726" marB="45726"/>
                </a:tc>
                <a:extLst>
                  <a:ext uri="{0D108BD9-81ED-4DB2-BD59-A6C34878D82A}">
                    <a16:rowId xmlns:a16="http://schemas.microsoft.com/office/drawing/2014/main" val="10007"/>
                  </a:ext>
                </a:extLst>
              </a:tr>
              <a:tr h="386924">
                <a:tc>
                  <a:txBody>
                    <a:bodyPr/>
                    <a:lstStyle/>
                    <a:p>
                      <a:r>
                        <a:rPr lang="en-US" sz="1800" dirty="0"/>
                        <a:t>7</a:t>
                      </a:r>
                    </a:p>
                  </a:txBody>
                  <a:tcPr marL="91449" marR="91449" marT="45726" marB="45726"/>
                </a:tc>
                <a:tc>
                  <a:txBody>
                    <a:bodyPr/>
                    <a:lstStyle/>
                    <a:p>
                      <a:r>
                        <a:rPr lang="en-US" sz="1800" dirty="0"/>
                        <a:t>700</a:t>
                      </a:r>
                    </a:p>
                  </a:txBody>
                  <a:tcPr marL="91449" marR="91449" marT="45726" marB="45726"/>
                </a:tc>
                <a:tc>
                  <a:txBody>
                    <a:bodyPr/>
                    <a:lstStyle/>
                    <a:p>
                      <a:r>
                        <a:rPr lang="en-US" sz="1800" dirty="0"/>
                        <a:t>799</a:t>
                      </a:r>
                    </a:p>
                  </a:txBody>
                  <a:tcPr marL="91449" marR="91449" marT="45726" marB="45726"/>
                </a:tc>
                <a:tc>
                  <a:txBody>
                    <a:bodyPr/>
                    <a:lstStyle/>
                    <a:p>
                      <a:r>
                        <a:rPr lang="en-US" sz="1800" dirty="0"/>
                        <a:t>1</a:t>
                      </a:r>
                    </a:p>
                  </a:txBody>
                  <a:tcPr marL="91449" marR="91449" marT="45726" marB="45726"/>
                </a:tc>
                <a:extLst>
                  <a:ext uri="{0D108BD9-81ED-4DB2-BD59-A6C34878D82A}">
                    <a16:rowId xmlns:a16="http://schemas.microsoft.com/office/drawing/2014/main" val="10008"/>
                  </a:ext>
                </a:extLst>
              </a:tr>
              <a:tr h="386924">
                <a:tc>
                  <a:txBody>
                    <a:bodyPr/>
                    <a:lstStyle/>
                    <a:p>
                      <a:r>
                        <a:rPr lang="en-US" sz="1800" dirty="0"/>
                        <a:t>8</a:t>
                      </a:r>
                    </a:p>
                  </a:txBody>
                  <a:tcPr marL="91449" marR="91449" marT="45726" marB="45726"/>
                </a:tc>
                <a:tc>
                  <a:txBody>
                    <a:bodyPr/>
                    <a:lstStyle/>
                    <a:p>
                      <a:r>
                        <a:rPr lang="en-US" sz="1800" dirty="0"/>
                        <a:t>800</a:t>
                      </a:r>
                    </a:p>
                  </a:txBody>
                  <a:tcPr marL="91449" marR="91449" marT="45726" marB="45726"/>
                </a:tc>
                <a:tc>
                  <a:txBody>
                    <a:bodyPr/>
                    <a:lstStyle/>
                    <a:p>
                      <a:r>
                        <a:rPr lang="en-US" sz="1800" dirty="0"/>
                        <a:t>899</a:t>
                      </a:r>
                    </a:p>
                  </a:txBody>
                  <a:tcPr marL="91449" marR="91449" marT="45726" marB="45726"/>
                </a:tc>
                <a:tc>
                  <a:txBody>
                    <a:bodyPr/>
                    <a:lstStyle/>
                    <a:p>
                      <a:r>
                        <a:rPr lang="en-US" sz="1800" dirty="0"/>
                        <a:t>1</a:t>
                      </a:r>
                    </a:p>
                  </a:txBody>
                  <a:tcPr marL="91449" marR="91449" marT="45726" marB="45726"/>
                </a:tc>
                <a:extLst>
                  <a:ext uri="{0D108BD9-81ED-4DB2-BD59-A6C34878D82A}">
                    <a16:rowId xmlns:a16="http://schemas.microsoft.com/office/drawing/2014/main" val="10009"/>
                  </a:ext>
                </a:extLst>
              </a:tr>
              <a:tr h="386924">
                <a:tc>
                  <a:txBody>
                    <a:bodyPr/>
                    <a:lstStyle/>
                    <a:p>
                      <a:r>
                        <a:rPr lang="en-US" sz="1800" dirty="0"/>
                        <a:t>9</a:t>
                      </a:r>
                    </a:p>
                  </a:txBody>
                  <a:tcPr marL="91449" marR="91449" marT="45726" marB="45726"/>
                </a:tc>
                <a:tc>
                  <a:txBody>
                    <a:bodyPr/>
                    <a:lstStyle/>
                    <a:p>
                      <a:r>
                        <a:rPr lang="en-US" sz="1800" dirty="0"/>
                        <a:t>900</a:t>
                      </a:r>
                    </a:p>
                  </a:txBody>
                  <a:tcPr marL="91449" marR="91449" marT="45726" marB="45726"/>
                </a:tc>
                <a:tc>
                  <a:txBody>
                    <a:bodyPr/>
                    <a:lstStyle/>
                    <a:p>
                      <a:r>
                        <a:rPr lang="en-US" sz="1800" dirty="0"/>
                        <a:t>999</a:t>
                      </a:r>
                    </a:p>
                  </a:txBody>
                  <a:tcPr marL="91449" marR="91449" marT="45726" marB="45726"/>
                </a:tc>
                <a:tc>
                  <a:txBody>
                    <a:bodyPr/>
                    <a:lstStyle/>
                    <a:p>
                      <a:r>
                        <a:rPr lang="en-US" sz="1800" dirty="0"/>
                        <a:t>1</a:t>
                      </a:r>
                    </a:p>
                  </a:txBody>
                  <a:tcPr marL="91449" marR="91449" marT="45726" marB="45726"/>
                </a:tc>
                <a:extLst>
                  <a:ext uri="{0D108BD9-81ED-4DB2-BD59-A6C34878D82A}">
                    <a16:rowId xmlns:a16="http://schemas.microsoft.com/office/drawing/2014/main" val="10010"/>
                  </a:ext>
                </a:extLst>
              </a:tr>
            </a:tbl>
          </a:graphicData>
        </a:graphic>
      </p:graphicFrame>
      <p:sp>
        <p:nvSpPr>
          <p:cNvPr id="44098" name="TextBox 5"/>
          <p:cNvSpPr txBox="1">
            <a:spLocks noChangeArrowheads="1"/>
          </p:cNvSpPr>
          <p:nvPr/>
        </p:nvSpPr>
        <p:spPr bwMode="auto">
          <a:xfrm>
            <a:off x="468313" y="5876925"/>
            <a:ext cx="3095625" cy="461963"/>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400"/>
              <a:t>Dynamic Scheduling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7772400" cy="1143000"/>
          </a:xfrm>
        </p:spPr>
        <p:txBody>
          <a:bodyPr/>
          <a:lstStyle/>
          <a:p>
            <a:r>
              <a:rPr lang="en-US" dirty="0"/>
              <a:t>Guided Scheduling</a:t>
            </a:r>
          </a:p>
        </p:txBody>
      </p:sp>
      <p:sp>
        <p:nvSpPr>
          <p:cNvPr id="3" name="Content Placeholder 2"/>
          <p:cNvSpPr>
            <a:spLocks noGrp="1"/>
          </p:cNvSpPr>
          <p:nvPr>
            <p:ph idx="1"/>
          </p:nvPr>
        </p:nvSpPr>
        <p:spPr>
          <a:xfrm>
            <a:off x="467544" y="980728"/>
            <a:ext cx="8568952" cy="4752528"/>
          </a:xfrm>
        </p:spPr>
        <p:txBody>
          <a:bodyPr/>
          <a:lstStyle/>
          <a:p>
            <a:r>
              <a:rPr lang="en-US" dirty="0"/>
              <a:t>Similar to dynamic scheduling, except that the block size decreases each time a chunk of work is given to a thread. </a:t>
            </a:r>
          </a:p>
          <a:p>
            <a:r>
              <a:rPr lang="en-US" dirty="0"/>
              <a:t>The size of the initial block is proportional to:    </a:t>
            </a:r>
            <a:r>
              <a:rPr lang="en-US" sz="2800" dirty="0" err="1"/>
              <a:t>number_of_iterations</a:t>
            </a:r>
            <a:r>
              <a:rPr lang="en-US" sz="2800" dirty="0"/>
              <a:t>/</a:t>
            </a:r>
            <a:r>
              <a:rPr lang="en-US" sz="2800" dirty="0" err="1"/>
              <a:t>number_of_threads</a:t>
            </a:r>
            <a:endParaRPr lang="en-US" sz="2800" dirty="0"/>
          </a:p>
          <a:p>
            <a:r>
              <a:rPr lang="en-US" dirty="0"/>
              <a:t>Subsequent blocks are proportional to: </a:t>
            </a:r>
            <a:r>
              <a:rPr lang="en-US" sz="2800" dirty="0" err="1"/>
              <a:t>number_of_iterations_remaining</a:t>
            </a:r>
            <a:r>
              <a:rPr lang="en-US" sz="2800" dirty="0"/>
              <a:t> / </a:t>
            </a:r>
            <a:r>
              <a:rPr lang="en-US" sz="2800" dirty="0" err="1"/>
              <a:t>number_of_threads</a:t>
            </a:r>
            <a:endParaRPr lang="en-US" sz="2800" dirty="0"/>
          </a:p>
          <a:p>
            <a:r>
              <a:rPr lang="en-US" dirty="0"/>
              <a:t>The chunk parameter defines the minimum block size. The default chunk size is 1.</a:t>
            </a:r>
          </a:p>
        </p:txBody>
      </p:sp>
      <p:sp>
        <p:nvSpPr>
          <p:cNvPr id="4" name="Slide Number Placeholder 3"/>
          <p:cNvSpPr>
            <a:spLocks noGrp="1"/>
          </p:cNvSpPr>
          <p:nvPr>
            <p:ph type="sldNum" sz="quarter" idx="12"/>
          </p:nvPr>
        </p:nvSpPr>
        <p:spPr/>
        <p:txBody>
          <a:bodyPr/>
          <a:lstStyle/>
          <a:p>
            <a:pPr>
              <a:defRPr/>
            </a:pPr>
            <a:fld id="{125204C5-5B7A-F54C-AB1B-D96569B7167D}" type="slidenum">
              <a:rPr lang="en-US" altLang="en-US" smtClean="0"/>
              <a:pPr>
                <a:defRPr/>
              </a:pPr>
              <a:t>29</a:t>
            </a:fld>
            <a:endParaRPr lang="en-US" altLang="en-US"/>
          </a:p>
        </p:txBody>
      </p:sp>
    </p:spTree>
    <p:extLst>
      <p:ext uri="{BB962C8B-B14F-4D97-AF65-F5344CB8AC3E}">
        <p14:creationId xmlns:p14="http://schemas.microsoft.com/office/powerpoint/2010/main" val="164062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11E9C0D3-AAF4-994E-807B-9364899CDEC9}" type="slidenum">
              <a:rPr lang="en-US" altLang="en-US" sz="1400"/>
              <a:pPr>
                <a:spcBef>
                  <a:spcPct val="0"/>
                </a:spcBef>
                <a:buFontTx/>
                <a:buNone/>
              </a:pPr>
              <a:t>3</a:t>
            </a:fld>
            <a:endParaRPr lang="en-US" altLang="en-US" sz="1400"/>
          </a:p>
        </p:txBody>
      </p:sp>
      <p:sp>
        <p:nvSpPr>
          <p:cNvPr id="19458" name="Rectangle 2"/>
          <p:cNvSpPr>
            <a:spLocks noGrp="1" noChangeArrowheads="1"/>
          </p:cNvSpPr>
          <p:nvPr>
            <p:ph type="title"/>
          </p:nvPr>
        </p:nvSpPr>
        <p:spPr>
          <a:xfrm>
            <a:off x="539750" y="31750"/>
            <a:ext cx="7772400" cy="1143000"/>
          </a:xfrm>
        </p:spPr>
        <p:txBody>
          <a:bodyPr/>
          <a:lstStyle/>
          <a:p>
            <a:pPr eaLnBrk="1" hangingPunct="1"/>
            <a:r>
              <a:rPr lang="en-US" altLang="en-US">
                <a:ea typeface="ＭＳ Ｐゴシック" charset="-128"/>
              </a:rPr>
              <a:t>Topics Covered on Days 1-4</a:t>
            </a:r>
          </a:p>
        </p:txBody>
      </p:sp>
      <p:sp>
        <p:nvSpPr>
          <p:cNvPr id="19459" name="Rectangle 3"/>
          <p:cNvSpPr>
            <a:spLocks noGrp="1" noChangeArrowheads="1"/>
          </p:cNvSpPr>
          <p:nvPr>
            <p:ph type="body" idx="1"/>
          </p:nvPr>
        </p:nvSpPr>
        <p:spPr>
          <a:xfrm>
            <a:off x="323850" y="1196975"/>
            <a:ext cx="8569325" cy="5478423"/>
          </a:xfrm>
        </p:spPr>
        <p:txBody>
          <a:bodyPr>
            <a:spAutoFit/>
          </a:bodyPr>
          <a:lstStyle/>
          <a:p>
            <a:pPr eaLnBrk="1" hangingPunct="1">
              <a:lnSpc>
                <a:spcPct val="90000"/>
              </a:lnSpc>
            </a:pPr>
            <a:r>
              <a:rPr lang="en-US" altLang="en-US" sz="2800" i="1" dirty="0">
                <a:ea typeface="ＭＳ Ｐゴシック" charset="-128"/>
              </a:rPr>
              <a:t>Day 1: </a:t>
            </a:r>
            <a:r>
              <a:rPr lang="en-US" altLang="en-US" sz="2800" dirty="0">
                <a:ea typeface="ＭＳ Ｐゴシック" charset="-128"/>
              </a:rPr>
              <a:t>Introduction to parallelism; motivation; types of parallelism; Top500 list; classification of machines; SPMD programs; memory models; shared and distributed memory; example of summing numbers.</a:t>
            </a:r>
          </a:p>
          <a:p>
            <a:pPr eaLnBrk="1" hangingPunct="1">
              <a:lnSpc>
                <a:spcPct val="90000"/>
              </a:lnSpc>
            </a:pPr>
            <a:r>
              <a:rPr lang="en-US" altLang="en-US" sz="2800" i="1" dirty="0">
                <a:solidFill>
                  <a:srgbClr val="3366FF"/>
                </a:solidFill>
                <a:ea typeface="ＭＳ Ｐゴシック" charset="-128"/>
              </a:rPr>
              <a:t>Day 2</a:t>
            </a:r>
            <a:r>
              <a:rPr lang="en-US" altLang="en-US" sz="2800" dirty="0">
                <a:solidFill>
                  <a:srgbClr val="3366FF"/>
                </a:solidFill>
                <a:ea typeface="ＭＳ Ｐゴシック" charset="-128"/>
              </a:rPr>
              <a:t>: Shared memory programming with OpenMP</a:t>
            </a:r>
            <a:r>
              <a:rPr lang="en-US" altLang="en-US" sz="2800" dirty="0">
                <a:ea typeface="ＭＳ Ｐゴシック" charset="-128"/>
              </a:rPr>
              <a:t>.</a:t>
            </a:r>
          </a:p>
          <a:p>
            <a:pPr eaLnBrk="1" hangingPunct="1">
              <a:lnSpc>
                <a:spcPct val="90000"/>
              </a:lnSpc>
            </a:pPr>
            <a:r>
              <a:rPr lang="en-US" altLang="en-US" sz="2800" i="1" dirty="0">
                <a:ea typeface="ＭＳ Ｐゴシック" charset="-128"/>
              </a:rPr>
              <a:t>Day 3</a:t>
            </a:r>
            <a:r>
              <a:rPr lang="en-US" altLang="en-US" sz="2800" dirty="0">
                <a:ea typeface="ＭＳ Ｐゴシック" charset="-128"/>
              </a:rPr>
              <a:t>: Interconnection networks; network metrics;</a:t>
            </a:r>
            <a:r>
              <a:rPr lang="en-US" altLang="en-US" sz="2800" dirty="0">
                <a:solidFill>
                  <a:srgbClr val="3366FF"/>
                </a:solidFill>
                <a:ea typeface="ＭＳ Ｐゴシック" charset="-128"/>
              </a:rPr>
              <a:t> </a:t>
            </a:r>
            <a:r>
              <a:rPr lang="en-US" altLang="en-US" sz="2800" dirty="0">
                <a:ea typeface="ＭＳ Ｐゴシック" charset="-128"/>
              </a:rPr>
              <a:t>classification of parallel algorithms; speedup and efficiency; scalable algorithms; Amdahl's law; sending and receiving messages.</a:t>
            </a:r>
          </a:p>
          <a:p>
            <a:pPr eaLnBrk="1" hangingPunct="1">
              <a:lnSpc>
                <a:spcPct val="90000"/>
              </a:lnSpc>
            </a:pPr>
            <a:r>
              <a:rPr lang="en-US" altLang="en-US" sz="2800" dirty="0">
                <a:ea typeface="ＭＳ Ｐゴシック" charset="-128"/>
              </a:rPr>
              <a:t>Day 4: Programming with MPI; collective communication Integration example; regular computations and simple examples using MPI. </a:t>
            </a:r>
          </a:p>
          <a:p>
            <a:pPr eaLnBrk="1" hangingPunct="1">
              <a:lnSpc>
                <a:spcPct val="90000"/>
              </a:lnSpc>
            </a:pPr>
            <a:endParaRPr lang="en-US" altLang="en-US" sz="2800" dirty="0">
              <a:ea typeface="ＭＳ Ｐゴシック"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E9144BB-7EEB-3249-93BB-9C5DD3B46EED}" type="slidenum">
              <a:rPr lang="en-US" altLang="en-US" sz="1400"/>
              <a:pPr>
                <a:spcBef>
                  <a:spcPct val="0"/>
                </a:spcBef>
                <a:buFontTx/>
                <a:buNone/>
              </a:pPr>
              <a:t>30</a:t>
            </a:fld>
            <a:endParaRPr lang="en-US" altLang="en-US" sz="1400"/>
          </a:p>
        </p:txBody>
      </p:sp>
      <p:sp>
        <p:nvSpPr>
          <p:cNvPr id="36866" name="Rectangle 2"/>
          <p:cNvSpPr>
            <a:spLocks noGrp="1" noChangeArrowheads="1"/>
          </p:cNvSpPr>
          <p:nvPr>
            <p:ph type="title"/>
          </p:nvPr>
        </p:nvSpPr>
        <p:spPr>
          <a:xfrm>
            <a:off x="684213" y="0"/>
            <a:ext cx="7772400" cy="1143000"/>
          </a:xfrm>
        </p:spPr>
        <p:txBody>
          <a:bodyPr/>
          <a:lstStyle/>
          <a:p>
            <a:pPr eaLnBrk="1" hangingPunct="1"/>
            <a:r>
              <a:rPr lang="en-GB" altLang="en-US" dirty="0">
                <a:ea typeface="ＭＳ Ｐゴシック" charset="-128"/>
              </a:rPr>
              <a:t>Guided Loops</a:t>
            </a:r>
          </a:p>
        </p:txBody>
      </p:sp>
      <p:sp>
        <p:nvSpPr>
          <p:cNvPr id="36867" name="Rectangle 3"/>
          <p:cNvSpPr>
            <a:spLocks noChangeArrowheads="1"/>
          </p:cNvSpPr>
          <p:nvPr/>
        </p:nvSpPr>
        <p:spPr bwMode="auto">
          <a:xfrm>
            <a:off x="611188" y="1237119"/>
            <a:ext cx="7740650" cy="53553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b="1" dirty="0">
                <a:latin typeface="Times" charset="0"/>
              </a:rPr>
              <a:t>#include &lt;</a:t>
            </a:r>
            <a:r>
              <a:rPr lang="en-US" altLang="en-US" sz="1800" b="1" dirty="0" err="1">
                <a:latin typeface="Times" charset="0"/>
              </a:rPr>
              <a:t>omp.h</a:t>
            </a:r>
            <a:r>
              <a:rPr lang="en-US" altLang="en-US" sz="1800" b="1" dirty="0">
                <a:latin typeface="Times" charset="0"/>
              </a:rPr>
              <a:t>&gt;</a:t>
            </a:r>
          </a:p>
          <a:p>
            <a:pPr eaLnBrk="1" hangingPunct="1">
              <a:spcBef>
                <a:spcPct val="0"/>
              </a:spcBef>
              <a:buFontTx/>
              <a:buNone/>
            </a:pPr>
            <a:r>
              <a:rPr lang="en-US" altLang="en-US" sz="1800" b="1" dirty="0">
                <a:latin typeface="Times" charset="0"/>
              </a:rPr>
              <a:t>#include &lt;</a:t>
            </a:r>
            <a:r>
              <a:rPr lang="en-US" altLang="en-US" sz="1800" b="1" dirty="0" err="1">
                <a:latin typeface="Times" charset="0"/>
              </a:rPr>
              <a:t>stdio.h</a:t>
            </a:r>
            <a:r>
              <a:rPr lang="en-US" altLang="en-US" sz="1800" b="1" dirty="0">
                <a:latin typeface="Times" charset="0"/>
              </a:rPr>
              <a:t>&gt;</a:t>
            </a:r>
          </a:p>
          <a:p>
            <a:pPr eaLnBrk="1" hangingPunct="1">
              <a:spcBef>
                <a:spcPct val="0"/>
              </a:spcBef>
              <a:buFontTx/>
              <a:buNone/>
            </a:pPr>
            <a:r>
              <a:rPr lang="en-US" altLang="en-US" sz="1800" b="1" dirty="0">
                <a:latin typeface="Times" charset="0"/>
              </a:rPr>
              <a:t>#define CHUNKSIZE 100</a:t>
            </a:r>
          </a:p>
          <a:p>
            <a:pPr eaLnBrk="1" hangingPunct="1">
              <a:spcBef>
                <a:spcPct val="0"/>
              </a:spcBef>
              <a:buFontTx/>
              <a:buNone/>
            </a:pPr>
            <a:r>
              <a:rPr lang="en-US" altLang="en-US" sz="1800" b="1" dirty="0">
                <a:latin typeface="Times" charset="0"/>
              </a:rPr>
              <a:t>#define N 1000</a:t>
            </a:r>
          </a:p>
          <a:p>
            <a:pPr eaLnBrk="1" hangingPunct="1">
              <a:spcBef>
                <a:spcPct val="0"/>
              </a:spcBef>
              <a:buFontTx/>
              <a:buNone/>
            </a:pPr>
            <a:r>
              <a:rPr lang="en-US" altLang="en-US" sz="1800" b="1" dirty="0">
                <a:latin typeface="Times" charset="0"/>
              </a:rPr>
              <a:t>main () { </a:t>
            </a:r>
          </a:p>
          <a:p>
            <a:pPr eaLnBrk="1" hangingPunct="1">
              <a:spcBef>
                <a:spcPct val="0"/>
              </a:spcBef>
              <a:buFontTx/>
              <a:buNone/>
            </a:pPr>
            <a:r>
              <a:rPr lang="en-US" altLang="en-US" sz="1800" b="1" dirty="0">
                <a:latin typeface="Times" charset="0"/>
              </a:rPr>
              <a:t>    int </a:t>
            </a:r>
            <a:r>
              <a:rPr lang="en-US" altLang="en-US" sz="1800" b="1" dirty="0" err="1">
                <a:latin typeface="Times" charset="0"/>
              </a:rPr>
              <a:t>i</a:t>
            </a:r>
            <a:r>
              <a:rPr lang="en-US" altLang="en-US" sz="1800" b="1" dirty="0">
                <a:latin typeface="Times" charset="0"/>
              </a:rPr>
              <a:t>, chunk, t,;</a:t>
            </a:r>
          </a:p>
          <a:p>
            <a:pPr eaLnBrk="1" hangingPunct="1">
              <a:spcBef>
                <a:spcPct val="0"/>
              </a:spcBef>
              <a:buFontTx/>
              <a:buNone/>
            </a:pPr>
            <a:r>
              <a:rPr lang="en-US" altLang="en-US" sz="1800" b="1" dirty="0">
                <a:latin typeface="Times" charset="0"/>
              </a:rPr>
              <a:t>    float a[N], b[N], c[N];</a:t>
            </a:r>
          </a:p>
          <a:p>
            <a:pPr eaLnBrk="1" hangingPunct="1">
              <a:spcBef>
                <a:spcPct val="0"/>
              </a:spcBef>
              <a:buFontTx/>
              <a:buNone/>
            </a:pPr>
            <a:r>
              <a:rPr lang="en-US" altLang="en-US" sz="1800" b="1" dirty="0">
                <a:latin typeface="Times" charset="0"/>
              </a:rPr>
              <a:t>    for (</a:t>
            </a:r>
            <a:r>
              <a:rPr lang="en-US" altLang="en-US" sz="1800" b="1" dirty="0" err="1">
                <a:latin typeface="Times" charset="0"/>
              </a:rPr>
              <a:t>i</a:t>
            </a:r>
            <a:r>
              <a:rPr lang="en-US" altLang="en-US" sz="1800" b="1" dirty="0">
                <a:latin typeface="Times" charset="0"/>
              </a:rPr>
              <a:t>=0; </a:t>
            </a:r>
            <a:r>
              <a:rPr lang="en-US" altLang="en-US" sz="1800" b="1" dirty="0" err="1">
                <a:latin typeface="Times" charset="0"/>
              </a:rPr>
              <a:t>i</a:t>
            </a:r>
            <a:r>
              <a:rPr lang="en-US" altLang="en-US" sz="1800" b="1" dirty="0">
                <a:latin typeface="Times" charset="0"/>
              </a:rPr>
              <a:t> &lt; N; </a:t>
            </a:r>
            <a:r>
              <a:rPr lang="en-US" altLang="en-US" sz="1800" b="1" dirty="0" err="1">
                <a:latin typeface="Times" charset="0"/>
              </a:rPr>
              <a:t>i</a:t>
            </a:r>
            <a:r>
              <a:rPr lang="en-US" altLang="en-US" sz="1800" b="1" dirty="0">
                <a:latin typeface="Times" charset="0"/>
              </a:rPr>
              <a:t>++) a[</a:t>
            </a:r>
            <a:r>
              <a:rPr lang="en-US" altLang="en-US" sz="1800" b="1" dirty="0" err="1">
                <a:latin typeface="Times" charset="0"/>
              </a:rPr>
              <a:t>i</a:t>
            </a:r>
            <a:r>
              <a:rPr lang="en-US" altLang="en-US" sz="1800" b="1" dirty="0">
                <a:latin typeface="Times" charset="0"/>
              </a:rPr>
              <a:t>] = b[</a:t>
            </a:r>
            <a:r>
              <a:rPr lang="en-US" altLang="en-US" sz="1800" b="1" dirty="0" err="1">
                <a:latin typeface="Times" charset="0"/>
              </a:rPr>
              <a:t>i</a:t>
            </a:r>
            <a:r>
              <a:rPr lang="en-US" altLang="en-US" sz="1800" b="1" dirty="0">
                <a:latin typeface="Times" charset="0"/>
              </a:rPr>
              <a:t>] = </a:t>
            </a:r>
            <a:r>
              <a:rPr lang="en-US" altLang="en-US" sz="1800" b="1" dirty="0" err="1">
                <a:latin typeface="Times" charset="0"/>
              </a:rPr>
              <a:t>i</a:t>
            </a:r>
            <a:r>
              <a:rPr lang="en-US" altLang="en-US" sz="1800" b="1" dirty="0">
                <a:latin typeface="Times" charset="0"/>
              </a:rPr>
              <a:t> * 1.0; </a:t>
            </a:r>
          </a:p>
          <a:p>
            <a:pPr eaLnBrk="1" hangingPunct="1">
              <a:spcBef>
                <a:spcPct val="0"/>
              </a:spcBef>
              <a:buFontTx/>
              <a:buNone/>
            </a:pPr>
            <a:r>
              <a:rPr lang="en-US" altLang="en-US" sz="1800" b="1" dirty="0">
                <a:latin typeface="Times" charset="0"/>
              </a:rPr>
              <a:t>    chunk = CHUNKSIZE;</a:t>
            </a:r>
          </a:p>
          <a:p>
            <a:pPr eaLnBrk="1" hangingPunct="1">
              <a:spcBef>
                <a:spcPct val="0"/>
              </a:spcBef>
              <a:buFontTx/>
              <a:buNone/>
            </a:pPr>
            <a:r>
              <a:rPr lang="en-US" altLang="en-US" sz="1800" b="1" dirty="0">
                <a:latin typeface="Times" charset="0"/>
              </a:rPr>
              <a:t>    #pragma </a:t>
            </a:r>
            <a:r>
              <a:rPr lang="en-US" altLang="en-US" sz="1800" b="1" dirty="0" err="1">
                <a:latin typeface="Times" charset="0"/>
              </a:rPr>
              <a:t>omp</a:t>
            </a:r>
            <a:r>
              <a:rPr lang="en-US" altLang="en-US" sz="1800" b="1" dirty="0">
                <a:latin typeface="Times" charset="0"/>
              </a:rPr>
              <a:t> parallel shared(</a:t>
            </a:r>
            <a:r>
              <a:rPr lang="en-US" altLang="en-US" sz="1800" b="1" dirty="0" err="1">
                <a:latin typeface="Times" charset="0"/>
              </a:rPr>
              <a:t>a,b,c,chunk</a:t>
            </a:r>
            <a:r>
              <a:rPr lang="en-US" altLang="en-US" sz="1800" b="1" dirty="0">
                <a:latin typeface="Times" charset="0"/>
              </a:rPr>
              <a:t>) private(</a:t>
            </a:r>
            <a:r>
              <a:rPr lang="en-US" altLang="en-US" sz="1800" b="1" dirty="0" err="1">
                <a:latin typeface="Times" charset="0"/>
              </a:rPr>
              <a:t>i,t</a:t>
            </a:r>
            <a:r>
              <a:rPr lang="en-US" altLang="en-US" sz="1800" b="1" dirty="0">
                <a:latin typeface="Times" charset="0"/>
              </a:rPr>
              <a:t>) </a:t>
            </a:r>
            <a:r>
              <a:rPr lang="en-US" altLang="en-US" sz="1800" b="1" dirty="0" err="1">
                <a:latin typeface="Times" charset="0"/>
              </a:rPr>
              <a:t>num_threads</a:t>
            </a:r>
            <a:r>
              <a:rPr lang="en-US" altLang="en-US" sz="1800" b="1" dirty="0">
                <a:latin typeface="Times" charset="0"/>
              </a:rPr>
              <a:t>(6)</a:t>
            </a:r>
          </a:p>
          <a:p>
            <a:pPr eaLnBrk="1" hangingPunct="1">
              <a:spcBef>
                <a:spcPct val="0"/>
              </a:spcBef>
              <a:buFontTx/>
              <a:buNone/>
            </a:pPr>
            <a:r>
              <a:rPr lang="en-US" altLang="en-US" sz="1800" b="1" dirty="0">
                <a:latin typeface="Times" charset="0"/>
              </a:rPr>
              <a:t>    {</a:t>
            </a:r>
          </a:p>
          <a:p>
            <a:pPr eaLnBrk="1" hangingPunct="1">
              <a:spcBef>
                <a:spcPct val="0"/>
              </a:spcBef>
              <a:buFontTx/>
              <a:buNone/>
            </a:pPr>
            <a:r>
              <a:rPr lang="en-US" altLang="en-US" sz="1800" b="1" dirty="0">
                <a:latin typeface="Times" charset="0"/>
              </a:rPr>
              <a:t>        #pragma </a:t>
            </a:r>
            <a:r>
              <a:rPr lang="en-US" altLang="en-US" sz="1800" b="1" dirty="0" err="1">
                <a:latin typeface="Times" charset="0"/>
              </a:rPr>
              <a:t>omp</a:t>
            </a:r>
            <a:r>
              <a:rPr lang="en-US" altLang="en-US" sz="1800" b="1" dirty="0">
                <a:latin typeface="Times" charset="0"/>
              </a:rPr>
              <a:t> for schedule(</a:t>
            </a:r>
            <a:r>
              <a:rPr lang="en-US" altLang="en-US" sz="1800" b="1" dirty="0" err="1">
                <a:latin typeface="Times" charset="0"/>
              </a:rPr>
              <a:t>guided,chunk</a:t>
            </a:r>
            <a:r>
              <a:rPr lang="en-US" altLang="en-US" sz="1800" b="1" dirty="0">
                <a:latin typeface="Times" charset="0"/>
              </a:rPr>
              <a:t>)</a:t>
            </a:r>
          </a:p>
          <a:p>
            <a:pPr eaLnBrk="1" hangingPunct="1">
              <a:spcBef>
                <a:spcPct val="0"/>
              </a:spcBef>
              <a:buFontTx/>
              <a:buNone/>
            </a:pPr>
            <a:r>
              <a:rPr lang="en-US" altLang="en-US" sz="1800" b="1" dirty="0">
                <a:latin typeface="Times" charset="0"/>
              </a:rPr>
              <a:t>        for (</a:t>
            </a:r>
            <a:r>
              <a:rPr lang="en-US" altLang="en-US" sz="1800" b="1" dirty="0" err="1">
                <a:latin typeface="Times" charset="0"/>
              </a:rPr>
              <a:t>i</a:t>
            </a:r>
            <a:r>
              <a:rPr lang="en-US" altLang="en-US" sz="1800" b="1" dirty="0">
                <a:latin typeface="Times" charset="0"/>
              </a:rPr>
              <a:t>=0; </a:t>
            </a:r>
            <a:r>
              <a:rPr lang="en-US" altLang="en-US" sz="1800" b="1" dirty="0" err="1">
                <a:latin typeface="Times" charset="0"/>
              </a:rPr>
              <a:t>i</a:t>
            </a:r>
            <a:r>
              <a:rPr lang="en-US" altLang="en-US" sz="1800" b="1" dirty="0">
                <a:latin typeface="Times" charset="0"/>
              </a:rPr>
              <a:t> &lt; N; </a:t>
            </a:r>
            <a:r>
              <a:rPr lang="en-US" altLang="en-US" sz="1800" b="1" dirty="0" err="1">
                <a:latin typeface="Times" charset="0"/>
              </a:rPr>
              <a:t>i</a:t>
            </a:r>
            <a:r>
              <a:rPr lang="en-US" altLang="en-US" sz="1800" b="1" dirty="0">
                <a:latin typeface="Times" charset="0"/>
              </a:rPr>
              <a:t>++){</a:t>
            </a:r>
          </a:p>
          <a:p>
            <a:pPr eaLnBrk="1" hangingPunct="1">
              <a:spcBef>
                <a:spcPct val="0"/>
              </a:spcBef>
              <a:buFontTx/>
              <a:buNone/>
            </a:pPr>
            <a:r>
              <a:rPr lang="en-US" altLang="en-US" sz="1800" b="1" dirty="0">
                <a:latin typeface="Times" charset="0"/>
              </a:rPr>
              <a:t>             c[</a:t>
            </a:r>
            <a:r>
              <a:rPr lang="en-US" altLang="en-US" sz="1800" b="1" dirty="0" err="1">
                <a:latin typeface="Times" charset="0"/>
              </a:rPr>
              <a:t>i</a:t>
            </a:r>
            <a:r>
              <a:rPr lang="en-US" altLang="en-US" sz="1800" b="1" dirty="0">
                <a:latin typeface="Times" charset="0"/>
              </a:rPr>
              <a:t>] = a[</a:t>
            </a:r>
            <a:r>
              <a:rPr lang="en-US" altLang="en-US" sz="1800" b="1" dirty="0" err="1">
                <a:latin typeface="Times" charset="0"/>
              </a:rPr>
              <a:t>i</a:t>
            </a:r>
            <a:r>
              <a:rPr lang="en-US" altLang="en-US" sz="1800" b="1" dirty="0">
                <a:latin typeface="Times" charset="0"/>
              </a:rPr>
              <a:t>] + b[</a:t>
            </a:r>
            <a:r>
              <a:rPr lang="en-US" altLang="en-US" sz="1800" b="1" dirty="0" err="1">
                <a:latin typeface="Times" charset="0"/>
              </a:rPr>
              <a:t>i</a:t>
            </a:r>
            <a:r>
              <a:rPr lang="en-US" altLang="en-US" sz="1800" b="1" dirty="0">
                <a:latin typeface="Times" charset="0"/>
              </a:rPr>
              <a:t>];</a:t>
            </a:r>
          </a:p>
          <a:p>
            <a:pPr eaLnBrk="1" hangingPunct="1">
              <a:spcBef>
                <a:spcPct val="0"/>
              </a:spcBef>
              <a:buFontTx/>
              <a:buNone/>
            </a:pPr>
            <a:r>
              <a:rPr lang="en-US" altLang="en-US" sz="1800" b="1" dirty="0">
                <a:latin typeface="Times" charset="0"/>
              </a:rPr>
              <a:t>             t = </a:t>
            </a:r>
            <a:r>
              <a:rPr lang="en-US" altLang="en-US" sz="1800" b="1" dirty="0" err="1">
                <a:latin typeface="Times" charset="0"/>
              </a:rPr>
              <a:t>omp_get_thread_num</a:t>
            </a:r>
            <a:r>
              <a:rPr lang="en-US" altLang="en-US" sz="1800" b="1" dirty="0">
                <a:latin typeface="Times" charset="0"/>
              </a:rPr>
              <a:t>();</a:t>
            </a:r>
          </a:p>
          <a:p>
            <a:pPr eaLnBrk="1" hangingPunct="1">
              <a:spcBef>
                <a:spcPct val="0"/>
              </a:spcBef>
              <a:buFontTx/>
              <a:buNone/>
            </a:pPr>
            <a:r>
              <a:rPr lang="en-US" altLang="en-US" sz="1800" b="1" dirty="0">
                <a:latin typeface="Times" charset="0"/>
              </a:rPr>
              <a:t>             </a:t>
            </a:r>
            <a:r>
              <a:rPr lang="en-US" altLang="en-US" sz="1800" b="1" dirty="0" err="1">
                <a:latin typeface="Times" charset="0"/>
              </a:rPr>
              <a:t>printf</a:t>
            </a:r>
            <a:r>
              <a:rPr lang="en-US" altLang="en-US" sz="1800" b="1" dirty="0">
                <a:latin typeface="Times" charset="0"/>
              </a:rPr>
              <a:t>("Thread %d is doing </a:t>
            </a:r>
            <a:r>
              <a:rPr lang="en-US" altLang="en-US" sz="1800" b="1" dirty="0" err="1">
                <a:latin typeface="Times" charset="0"/>
              </a:rPr>
              <a:t>iteration%d</a:t>
            </a:r>
            <a:r>
              <a:rPr lang="en-US" altLang="en-US" sz="1800" b="1" dirty="0">
                <a:latin typeface="Times" charset="0"/>
              </a:rPr>
              <a:t>\n",</a:t>
            </a:r>
            <a:r>
              <a:rPr lang="en-US" altLang="en-US" sz="1800" b="1" dirty="0" err="1">
                <a:latin typeface="Times" charset="0"/>
              </a:rPr>
              <a:t>t,i</a:t>
            </a:r>
            <a:r>
              <a:rPr lang="en-US" altLang="en-US" sz="1800" b="1" dirty="0">
                <a:latin typeface="Times" charset="0"/>
              </a:rPr>
              <a:t>);</a:t>
            </a:r>
          </a:p>
          <a:p>
            <a:pPr eaLnBrk="1" hangingPunct="1">
              <a:spcBef>
                <a:spcPct val="0"/>
              </a:spcBef>
              <a:buFontTx/>
              <a:buNone/>
            </a:pPr>
            <a:r>
              <a:rPr lang="en-US" altLang="en-US" sz="1800" b="1" dirty="0">
                <a:latin typeface="Times" charset="0"/>
              </a:rPr>
              <a:t>        }</a:t>
            </a:r>
          </a:p>
          <a:p>
            <a:pPr eaLnBrk="1" hangingPunct="1">
              <a:spcBef>
                <a:spcPct val="0"/>
              </a:spcBef>
              <a:buFontTx/>
              <a:buNone/>
            </a:pPr>
            <a:r>
              <a:rPr lang="en-US" altLang="en-US" sz="1800" b="1" dirty="0">
                <a:latin typeface="Times" charset="0"/>
              </a:rPr>
              <a:t>    }</a:t>
            </a:r>
          </a:p>
          <a:p>
            <a:pPr eaLnBrk="1" hangingPunct="1">
              <a:spcBef>
                <a:spcPct val="0"/>
              </a:spcBef>
              <a:buFontTx/>
              <a:buNone/>
            </a:pPr>
            <a:r>
              <a:rPr lang="en-US" altLang="en-US" sz="1800" b="1" dirty="0">
                <a:latin typeface="Times" charset="0"/>
              </a:rPr>
              <a:t>} </a:t>
            </a:r>
          </a:p>
        </p:txBody>
      </p:sp>
      <p:sp>
        <p:nvSpPr>
          <p:cNvPr id="36868" name="TextBox 4"/>
          <p:cNvSpPr txBox="1">
            <a:spLocks noChangeArrowheads="1"/>
          </p:cNvSpPr>
          <p:nvPr/>
        </p:nvSpPr>
        <p:spPr bwMode="auto">
          <a:xfrm>
            <a:off x="5292725" y="2492375"/>
            <a:ext cx="2879725" cy="646113"/>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Variable </a:t>
            </a:r>
            <a:r>
              <a:rPr lang="en-US" altLang="en-US" sz="1800" i="1"/>
              <a:t>i</a:t>
            </a:r>
            <a:r>
              <a:rPr lang="en-US" altLang="en-US" sz="1800"/>
              <a:t> is private so each thread has its own copy</a:t>
            </a:r>
          </a:p>
        </p:txBody>
      </p:sp>
      <p:cxnSp>
        <p:nvCxnSpPr>
          <p:cNvPr id="36869" name="Straight Arrow Connector 2"/>
          <p:cNvCxnSpPr>
            <a:cxnSpLocks noChangeShapeType="1"/>
          </p:cNvCxnSpPr>
          <p:nvPr/>
        </p:nvCxnSpPr>
        <p:spPr bwMode="auto">
          <a:xfrm flipH="1">
            <a:off x="5508104" y="3141663"/>
            <a:ext cx="521" cy="719385"/>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6870" name="TextBox 7"/>
          <p:cNvSpPr txBox="1">
            <a:spLocks noChangeArrowheads="1"/>
          </p:cNvSpPr>
          <p:nvPr/>
        </p:nvSpPr>
        <p:spPr bwMode="auto">
          <a:xfrm>
            <a:off x="6011863" y="4076700"/>
            <a:ext cx="2881312" cy="92333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dirty="0"/>
              <a:t>Dynamically schedules chunks but chunk size can decrease.</a:t>
            </a:r>
          </a:p>
        </p:txBody>
      </p:sp>
      <p:cxnSp>
        <p:nvCxnSpPr>
          <p:cNvPr id="36871" name="Straight Arrow Connector 8"/>
          <p:cNvCxnSpPr>
            <a:cxnSpLocks noChangeShapeType="1"/>
          </p:cNvCxnSpPr>
          <p:nvPr/>
        </p:nvCxnSpPr>
        <p:spPr bwMode="auto">
          <a:xfrm flipH="1">
            <a:off x="5411005" y="4509120"/>
            <a:ext cx="576263"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 name="TextBox 2"/>
          <p:cNvSpPr txBox="1"/>
          <p:nvPr/>
        </p:nvSpPr>
        <p:spPr>
          <a:xfrm>
            <a:off x="2549609" y="6248400"/>
            <a:ext cx="6264472" cy="461665"/>
          </a:xfrm>
          <a:prstGeom prst="rect">
            <a:avLst/>
          </a:prstGeom>
          <a:solidFill>
            <a:srgbClr val="FFFF00"/>
          </a:solidFill>
        </p:spPr>
        <p:txBody>
          <a:bodyPr wrap="none" rtlCol="0">
            <a:spAutoFit/>
          </a:bodyPr>
          <a:lstStyle/>
          <a:p>
            <a:r>
              <a:rPr lang="en-US" sz="2400" dirty="0"/>
              <a:t>To sort output in order of </a:t>
            </a:r>
            <a:r>
              <a:rPr lang="en-US" sz="2400" dirty="0" err="1"/>
              <a:t>i</a:t>
            </a:r>
            <a:r>
              <a:rPr lang="en-US" sz="2400" dirty="0"/>
              <a:t>: forloop3 | sort –n –k6</a:t>
            </a:r>
          </a:p>
        </p:txBody>
      </p:sp>
    </p:spTree>
    <p:extLst>
      <p:ext uri="{BB962C8B-B14F-4D97-AF65-F5344CB8AC3E}">
        <p14:creationId xmlns:p14="http://schemas.microsoft.com/office/powerpoint/2010/main" val="4145321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395288" y="188913"/>
            <a:ext cx="8424862" cy="1143000"/>
          </a:xfrm>
        </p:spPr>
        <p:txBody>
          <a:bodyPr/>
          <a:lstStyle/>
          <a:p>
            <a:r>
              <a:rPr lang="en-US" altLang="en-US">
                <a:ea typeface="ＭＳ Ｐゴシック" charset="-128"/>
              </a:rPr>
              <a:t>Output for 6 Threads, 100 Iterations per Chunk, and i=0 to 999</a:t>
            </a:r>
          </a:p>
        </p:txBody>
      </p:sp>
      <p:sp>
        <p:nvSpPr>
          <p:cNvPr id="38914" name="Content Placeholder 2"/>
          <p:cNvSpPr>
            <a:spLocks noGrp="1"/>
          </p:cNvSpPr>
          <p:nvPr>
            <p:ph idx="1"/>
          </p:nvPr>
        </p:nvSpPr>
        <p:spPr>
          <a:xfrm>
            <a:off x="250825" y="1844675"/>
            <a:ext cx="2592983" cy="4114800"/>
          </a:xfrm>
        </p:spPr>
        <p:txBody>
          <a:bodyPr/>
          <a:lstStyle/>
          <a:p>
            <a:pPr marL="0" indent="0">
              <a:spcBef>
                <a:spcPct val="0"/>
              </a:spcBef>
              <a:buFontTx/>
              <a:buNone/>
            </a:pPr>
            <a:r>
              <a:rPr lang="en-US" altLang="en-US" sz="2400" dirty="0">
                <a:ea typeface="ＭＳ Ｐゴシック" charset="-128"/>
              </a:rPr>
              <a:t>Scheduling of chunks to threads may differ between runs, and the size of the chunks may differ between machines. Chunk size and scheduling depends on the runtime system.</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DFD3856-64F7-994D-B9F5-71796B2F3BA9}" type="slidenum">
              <a:rPr lang="en-US" altLang="en-US" sz="1400"/>
              <a:pPr>
                <a:spcBef>
                  <a:spcPct val="0"/>
                </a:spcBef>
                <a:buFontTx/>
                <a:buNone/>
              </a:pPr>
              <a:t>31</a:t>
            </a:fld>
            <a:endParaRPr lang="en-US" altLang="en-US" sz="1400"/>
          </a:p>
        </p:txBody>
      </p:sp>
      <p:graphicFrame>
        <p:nvGraphicFramePr>
          <p:cNvPr id="5" name="Table 4"/>
          <p:cNvGraphicFramePr>
            <a:graphicFrameLocks noGrp="1"/>
          </p:cNvGraphicFramePr>
          <p:nvPr>
            <p:extLst/>
          </p:nvPr>
        </p:nvGraphicFramePr>
        <p:xfrm>
          <a:off x="3059832" y="1692658"/>
          <a:ext cx="4968551" cy="4150154"/>
        </p:xfrm>
        <a:graphic>
          <a:graphicData uri="http://schemas.openxmlformats.org/drawingml/2006/table">
            <a:tbl>
              <a:tblPr firstRow="1" bandRow="1">
                <a:tableStyleId>{5C22544A-7EE6-4342-B048-85BDC9FD1C3A}</a:tableStyleId>
              </a:tblPr>
              <a:tblGrid>
                <a:gridCol w="903288">
                  <a:extLst>
                    <a:ext uri="{9D8B030D-6E8A-4147-A177-3AD203B41FA5}">
                      <a16:colId xmlns:a16="http://schemas.microsoft.com/office/drawing/2014/main" val="20000"/>
                    </a:ext>
                  </a:extLst>
                </a:gridCol>
                <a:gridCol w="1053836">
                  <a:extLst>
                    <a:ext uri="{9D8B030D-6E8A-4147-A177-3AD203B41FA5}">
                      <a16:colId xmlns:a16="http://schemas.microsoft.com/office/drawing/2014/main" val="20001"/>
                    </a:ext>
                  </a:extLst>
                </a:gridCol>
                <a:gridCol w="1139220">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864095">
                  <a:extLst>
                    <a:ext uri="{9D8B030D-6E8A-4147-A177-3AD203B41FA5}">
                      <a16:colId xmlns:a16="http://schemas.microsoft.com/office/drawing/2014/main" val="20004"/>
                    </a:ext>
                  </a:extLst>
                </a:gridCol>
              </a:tblGrid>
              <a:tr h="667838">
                <a:tc>
                  <a:txBody>
                    <a:bodyPr/>
                    <a:lstStyle/>
                    <a:p>
                      <a:r>
                        <a:rPr lang="en-US" sz="1800" dirty="0"/>
                        <a:t>Chunk</a:t>
                      </a:r>
                    </a:p>
                  </a:txBody>
                  <a:tcPr marL="91449" marR="91449" marT="45726" marB="45726"/>
                </a:tc>
                <a:tc>
                  <a:txBody>
                    <a:bodyPr/>
                    <a:lstStyle/>
                    <a:p>
                      <a:r>
                        <a:rPr lang="en-US" sz="1800" dirty="0"/>
                        <a:t>First </a:t>
                      </a:r>
                      <a:r>
                        <a:rPr lang="en-US" sz="1800" dirty="0" err="1"/>
                        <a:t>i</a:t>
                      </a:r>
                      <a:r>
                        <a:rPr lang="en-US" sz="1800" dirty="0"/>
                        <a:t> in chunk</a:t>
                      </a:r>
                    </a:p>
                  </a:txBody>
                  <a:tcPr marL="91449" marR="91449" marT="45726" marB="45726"/>
                </a:tc>
                <a:tc>
                  <a:txBody>
                    <a:bodyPr/>
                    <a:lstStyle/>
                    <a:p>
                      <a:r>
                        <a:rPr lang="en-US" sz="1800" dirty="0"/>
                        <a:t>Last </a:t>
                      </a:r>
                      <a:r>
                        <a:rPr lang="en-US" sz="1800" dirty="0" err="1"/>
                        <a:t>i</a:t>
                      </a:r>
                      <a:r>
                        <a:rPr lang="en-US" sz="1800" dirty="0"/>
                        <a:t> in chunk</a:t>
                      </a:r>
                    </a:p>
                  </a:txBody>
                  <a:tcPr marL="91449" marR="91449" marT="45726" marB="45726"/>
                </a:tc>
                <a:tc>
                  <a:txBody>
                    <a:bodyPr/>
                    <a:lstStyle/>
                    <a:p>
                      <a:r>
                        <a:rPr lang="en-US" sz="1800" dirty="0"/>
                        <a:t>Thread number</a:t>
                      </a:r>
                    </a:p>
                  </a:txBody>
                  <a:tcPr marL="91449" marR="91449" marT="45726" marB="45726"/>
                </a:tc>
                <a:tc>
                  <a:txBody>
                    <a:bodyPr/>
                    <a:lstStyle/>
                    <a:p>
                      <a:r>
                        <a:rPr lang="en-US" sz="1800" dirty="0"/>
                        <a:t>Chunk size</a:t>
                      </a:r>
                    </a:p>
                  </a:txBody>
                  <a:tcPr marL="91449" marR="91449" marT="45726" marB="45726"/>
                </a:tc>
                <a:extLst>
                  <a:ext uri="{0D108BD9-81ED-4DB2-BD59-A6C34878D82A}">
                    <a16:rowId xmlns:a16="http://schemas.microsoft.com/office/drawing/2014/main" val="10000"/>
                  </a:ext>
                </a:extLst>
              </a:tr>
              <a:tr h="386924">
                <a:tc>
                  <a:txBody>
                    <a:bodyPr/>
                    <a:lstStyle/>
                    <a:p>
                      <a:pPr algn="ctr"/>
                      <a:r>
                        <a:rPr lang="en-US" sz="1800" dirty="0"/>
                        <a:t>0</a:t>
                      </a:r>
                    </a:p>
                  </a:txBody>
                  <a:tcPr marL="91449" marR="91449" marT="45726" marB="45726"/>
                </a:tc>
                <a:tc>
                  <a:txBody>
                    <a:bodyPr/>
                    <a:lstStyle/>
                    <a:p>
                      <a:pPr algn="r"/>
                      <a:r>
                        <a:rPr lang="en-US" sz="1800" dirty="0"/>
                        <a:t>0</a:t>
                      </a:r>
                    </a:p>
                  </a:txBody>
                  <a:tcPr marL="91449" marR="91449" marT="45726" marB="45726"/>
                </a:tc>
                <a:tc>
                  <a:txBody>
                    <a:bodyPr/>
                    <a:lstStyle/>
                    <a:p>
                      <a:pPr algn="ctr"/>
                      <a:r>
                        <a:rPr lang="en-US" sz="1800" dirty="0"/>
                        <a:t>166</a:t>
                      </a:r>
                    </a:p>
                  </a:txBody>
                  <a:tcPr marL="91449" marR="91449" marT="45726" marB="45726"/>
                </a:tc>
                <a:tc>
                  <a:txBody>
                    <a:bodyPr/>
                    <a:lstStyle/>
                    <a:p>
                      <a:pPr algn="ctr"/>
                      <a:r>
                        <a:rPr lang="en-US" sz="1800" dirty="0"/>
                        <a:t>4</a:t>
                      </a:r>
                    </a:p>
                  </a:txBody>
                  <a:tcPr marL="91449" marR="91449" marT="45726" marB="45726"/>
                </a:tc>
                <a:tc>
                  <a:txBody>
                    <a:bodyPr/>
                    <a:lstStyle/>
                    <a:p>
                      <a:pPr algn="r"/>
                      <a:r>
                        <a:rPr lang="en-US" sz="1800" dirty="0"/>
                        <a:t>167</a:t>
                      </a:r>
                    </a:p>
                  </a:txBody>
                  <a:tcPr marL="91449" marR="91449" marT="45726" marB="45726"/>
                </a:tc>
                <a:extLst>
                  <a:ext uri="{0D108BD9-81ED-4DB2-BD59-A6C34878D82A}">
                    <a16:rowId xmlns:a16="http://schemas.microsoft.com/office/drawing/2014/main" val="10001"/>
                  </a:ext>
                </a:extLst>
              </a:tr>
              <a:tr h="386924">
                <a:tc>
                  <a:txBody>
                    <a:bodyPr/>
                    <a:lstStyle/>
                    <a:p>
                      <a:pPr algn="ctr"/>
                      <a:r>
                        <a:rPr lang="en-US" sz="1800" dirty="0"/>
                        <a:t>1</a:t>
                      </a:r>
                    </a:p>
                  </a:txBody>
                  <a:tcPr marL="91449" marR="91449" marT="45726" marB="45726"/>
                </a:tc>
                <a:tc>
                  <a:txBody>
                    <a:bodyPr/>
                    <a:lstStyle/>
                    <a:p>
                      <a:pPr algn="r"/>
                      <a:r>
                        <a:rPr lang="en-US" sz="1800" dirty="0"/>
                        <a:t>167</a:t>
                      </a:r>
                    </a:p>
                  </a:txBody>
                  <a:tcPr marL="91449" marR="91449" marT="45726" marB="45726"/>
                </a:tc>
                <a:tc>
                  <a:txBody>
                    <a:bodyPr/>
                    <a:lstStyle/>
                    <a:p>
                      <a:pPr algn="ctr"/>
                      <a:r>
                        <a:rPr lang="en-US" sz="1800" dirty="0"/>
                        <a:t>305</a:t>
                      </a:r>
                    </a:p>
                  </a:txBody>
                  <a:tcPr marL="91449" marR="91449" marT="45726" marB="45726"/>
                </a:tc>
                <a:tc>
                  <a:txBody>
                    <a:bodyPr/>
                    <a:lstStyle/>
                    <a:p>
                      <a:pPr algn="ctr"/>
                      <a:r>
                        <a:rPr lang="en-US" sz="1800" dirty="0"/>
                        <a:t>1</a:t>
                      </a:r>
                    </a:p>
                  </a:txBody>
                  <a:tcPr marL="91449" marR="91449" marT="45726" marB="45726"/>
                </a:tc>
                <a:tc>
                  <a:txBody>
                    <a:bodyPr/>
                    <a:lstStyle/>
                    <a:p>
                      <a:pPr algn="r"/>
                      <a:r>
                        <a:rPr lang="en-US" sz="1800" dirty="0"/>
                        <a:t>139</a:t>
                      </a:r>
                    </a:p>
                  </a:txBody>
                  <a:tcPr marL="91449" marR="91449" marT="45726" marB="45726"/>
                </a:tc>
                <a:extLst>
                  <a:ext uri="{0D108BD9-81ED-4DB2-BD59-A6C34878D82A}">
                    <a16:rowId xmlns:a16="http://schemas.microsoft.com/office/drawing/2014/main" val="10002"/>
                  </a:ext>
                </a:extLst>
              </a:tr>
              <a:tr h="386924">
                <a:tc>
                  <a:txBody>
                    <a:bodyPr/>
                    <a:lstStyle/>
                    <a:p>
                      <a:pPr algn="ctr"/>
                      <a:r>
                        <a:rPr lang="en-US" sz="1800" dirty="0"/>
                        <a:t>2</a:t>
                      </a:r>
                    </a:p>
                  </a:txBody>
                  <a:tcPr marL="91449" marR="91449" marT="45726" marB="45726"/>
                </a:tc>
                <a:tc>
                  <a:txBody>
                    <a:bodyPr/>
                    <a:lstStyle/>
                    <a:p>
                      <a:pPr algn="r"/>
                      <a:r>
                        <a:rPr lang="en-US" sz="1800" dirty="0"/>
                        <a:t>306</a:t>
                      </a:r>
                    </a:p>
                  </a:txBody>
                  <a:tcPr marL="91449" marR="91449" marT="45726" marB="45726"/>
                </a:tc>
                <a:tc>
                  <a:txBody>
                    <a:bodyPr/>
                    <a:lstStyle/>
                    <a:p>
                      <a:pPr algn="ctr"/>
                      <a:r>
                        <a:rPr lang="en-US" sz="1800" dirty="0"/>
                        <a:t>421</a:t>
                      </a:r>
                    </a:p>
                  </a:txBody>
                  <a:tcPr marL="91449" marR="91449" marT="45726" marB="45726"/>
                </a:tc>
                <a:tc>
                  <a:txBody>
                    <a:bodyPr/>
                    <a:lstStyle/>
                    <a:p>
                      <a:pPr algn="ctr"/>
                      <a:r>
                        <a:rPr lang="en-US" sz="1800" dirty="0"/>
                        <a:t>3</a:t>
                      </a:r>
                    </a:p>
                  </a:txBody>
                  <a:tcPr marL="91449" marR="91449" marT="45726" marB="45726"/>
                </a:tc>
                <a:tc>
                  <a:txBody>
                    <a:bodyPr/>
                    <a:lstStyle/>
                    <a:p>
                      <a:pPr algn="r"/>
                      <a:r>
                        <a:rPr lang="en-US" sz="1800" dirty="0"/>
                        <a:t>116</a:t>
                      </a:r>
                    </a:p>
                  </a:txBody>
                  <a:tcPr marL="91449" marR="91449" marT="45726" marB="45726"/>
                </a:tc>
                <a:extLst>
                  <a:ext uri="{0D108BD9-81ED-4DB2-BD59-A6C34878D82A}">
                    <a16:rowId xmlns:a16="http://schemas.microsoft.com/office/drawing/2014/main" val="10003"/>
                  </a:ext>
                </a:extLst>
              </a:tr>
              <a:tr h="386924">
                <a:tc>
                  <a:txBody>
                    <a:bodyPr/>
                    <a:lstStyle/>
                    <a:p>
                      <a:pPr algn="ctr"/>
                      <a:r>
                        <a:rPr lang="en-US" sz="1800" dirty="0"/>
                        <a:t>3</a:t>
                      </a:r>
                    </a:p>
                  </a:txBody>
                  <a:tcPr marL="91449" marR="91449" marT="45726" marB="45726"/>
                </a:tc>
                <a:tc>
                  <a:txBody>
                    <a:bodyPr/>
                    <a:lstStyle/>
                    <a:p>
                      <a:pPr algn="r"/>
                      <a:r>
                        <a:rPr lang="en-US" sz="1800" dirty="0"/>
                        <a:t>422</a:t>
                      </a:r>
                    </a:p>
                  </a:txBody>
                  <a:tcPr marL="91449" marR="91449" marT="45726" marB="45726"/>
                </a:tc>
                <a:tc>
                  <a:txBody>
                    <a:bodyPr/>
                    <a:lstStyle/>
                    <a:p>
                      <a:pPr algn="ctr"/>
                      <a:r>
                        <a:rPr lang="en-US" sz="1800" dirty="0"/>
                        <a:t>521</a:t>
                      </a:r>
                    </a:p>
                  </a:txBody>
                  <a:tcPr marL="91449" marR="91449" marT="45726" marB="45726"/>
                </a:tc>
                <a:tc>
                  <a:txBody>
                    <a:bodyPr/>
                    <a:lstStyle/>
                    <a:p>
                      <a:pPr algn="ctr"/>
                      <a:r>
                        <a:rPr lang="en-US" sz="1800" dirty="0"/>
                        <a:t>0</a:t>
                      </a:r>
                    </a:p>
                  </a:txBody>
                  <a:tcPr marL="91449" marR="91449" marT="45726" marB="45726"/>
                </a:tc>
                <a:tc>
                  <a:txBody>
                    <a:bodyPr/>
                    <a:lstStyle/>
                    <a:p>
                      <a:pPr algn="r"/>
                      <a:r>
                        <a:rPr lang="en-US" sz="1800" dirty="0"/>
                        <a:t>100</a:t>
                      </a:r>
                    </a:p>
                  </a:txBody>
                  <a:tcPr marL="91449" marR="91449" marT="45726" marB="45726"/>
                </a:tc>
                <a:extLst>
                  <a:ext uri="{0D108BD9-81ED-4DB2-BD59-A6C34878D82A}">
                    <a16:rowId xmlns:a16="http://schemas.microsoft.com/office/drawing/2014/main" val="10004"/>
                  </a:ext>
                </a:extLst>
              </a:tr>
              <a:tr h="386924">
                <a:tc>
                  <a:txBody>
                    <a:bodyPr/>
                    <a:lstStyle/>
                    <a:p>
                      <a:pPr algn="ctr"/>
                      <a:r>
                        <a:rPr lang="en-US" sz="1800" dirty="0"/>
                        <a:t>4</a:t>
                      </a:r>
                    </a:p>
                  </a:txBody>
                  <a:tcPr marL="91449" marR="91449" marT="45726" marB="45726"/>
                </a:tc>
                <a:tc>
                  <a:txBody>
                    <a:bodyPr/>
                    <a:lstStyle/>
                    <a:p>
                      <a:pPr algn="r"/>
                      <a:r>
                        <a:rPr lang="en-US" sz="1800" dirty="0"/>
                        <a:t>522</a:t>
                      </a:r>
                    </a:p>
                  </a:txBody>
                  <a:tcPr marL="91449" marR="91449" marT="45726" marB="45726"/>
                </a:tc>
                <a:tc>
                  <a:txBody>
                    <a:bodyPr/>
                    <a:lstStyle/>
                    <a:p>
                      <a:pPr algn="ctr"/>
                      <a:r>
                        <a:rPr lang="en-US" sz="1800" dirty="0"/>
                        <a:t>621</a:t>
                      </a:r>
                    </a:p>
                  </a:txBody>
                  <a:tcPr marL="91449" marR="91449" marT="45726" marB="45726"/>
                </a:tc>
                <a:tc>
                  <a:txBody>
                    <a:bodyPr/>
                    <a:lstStyle/>
                    <a:p>
                      <a:pPr algn="ctr"/>
                      <a:r>
                        <a:rPr lang="en-US" sz="1800" dirty="0"/>
                        <a:t>5</a:t>
                      </a:r>
                    </a:p>
                  </a:txBody>
                  <a:tcPr marL="91449" marR="91449" marT="45726" marB="45726"/>
                </a:tc>
                <a:tc>
                  <a:txBody>
                    <a:bodyPr/>
                    <a:lstStyle/>
                    <a:p>
                      <a:pPr algn="r"/>
                      <a:r>
                        <a:rPr lang="en-US" sz="1800" dirty="0"/>
                        <a:t>100</a:t>
                      </a:r>
                    </a:p>
                  </a:txBody>
                  <a:tcPr marL="91449" marR="91449" marT="45726" marB="45726"/>
                </a:tc>
                <a:extLst>
                  <a:ext uri="{0D108BD9-81ED-4DB2-BD59-A6C34878D82A}">
                    <a16:rowId xmlns:a16="http://schemas.microsoft.com/office/drawing/2014/main" val="10005"/>
                  </a:ext>
                </a:extLst>
              </a:tr>
              <a:tr h="386924">
                <a:tc>
                  <a:txBody>
                    <a:bodyPr/>
                    <a:lstStyle/>
                    <a:p>
                      <a:pPr algn="ctr"/>
                      <a:r>
                        <a:rPr lang="en-US" sz="1800" dirty="0"/>
                        <a:t>5</a:t>
                      </a:r>
                    </a:p>
                  </a:txBody>
                  <a:tcPr marL="91449" marR="91449" marT="45726" marB="45726"/>
                </a:tc>
                <a:tc>
                  <a:txBody>
                    <a:bodyPr/>
                    <a:lstStyle/>
                    <a:p>
                      <a:pPr algn="r"/>
                      <a:r>
                        <a:rPr lang="en-US" sz="1800" dirty="0"/>
                        <a:t>622</a:t>
                      </a:r>
                    </a:p>
                  </a:txBody>
                  <a:tcPr marL="91449" marR="91449" marT="45726" marB="45726"/>
                </a:tc>
                <a:tc>
                  <a:txBody>
                    <a:bodyPr/>
                    <a:lstStyle/>
                    <a:p>
                      <a:pPr algn="ctr"/>
                      <a:r>
                        <a:rPr lang="en-US" sz="1800" dirty="0"/>
                        <a:t>721</a:t>
                      </a:r>
                    </a:p>
                  </a:txBody>
                  <a:tcPr marL="91449" marR="91449" marT="45726" marB="45726"/>
                </a:tc>
                <a:tc>
                  <a:txBody>
                    <a:bodyPr/>
                    <a:lstStyle/>
                    <a:p>
                      <a:pPr algn="ctr"/>
                      <a:r>
                        <a:rPr lang="en-US" sz="1800" dirty="0"/>
                        <a:t>2</a:t>
                      </a:r>
                    </a:p>
                  </a:txBody>
                  <a:tcPr marL="91449" marR="91449" marT="45726" marB="45726"/>
                </a:tc>
                <a:tc>
                  <a:txBody>
                    <a:bodyPr/>
                    <a:lstStyle/>
                    <a:p>
                      <a:pPr algn="r"/>
                      <a:r>
                        <a:rPr lang="en-US" sz="1800" dirty="0"/>
                        <a:t>100</a:t>
                      </a:r>
                    </a:p>
                  </a:txBody>
                  <a:tcPr marL="91449" marR="91449" marT="45726" marB="45726"/>
                </a:tc>
                <a:extLst>
                  <a:ext uri="{0D108BD9-81ED-4DB2-BD59-A6C34878D82A}">
                    <a16:rowId xmlns:a16="http://schemas.microsoft.com/office/drawing/2014/main" val="10006"/>
                  </a:ext>
                </a:extLst>
              </a:tr>
              <a:tr h="386924">
                <a:tc>
                  <a:txBody>
                    <a:bodyPr/>
                    <a:lstStyle/>
                    <a:p>
                      <a:pPr algn="ctr"/>
                      <a:r>
                        <a:rPr lang="en-US" sz="1800" dirty="0"/>
                        <a:t>6</a:t>
                      </a:r>
                    </a:p>
                  </a:txBody>
                  <a:tcPr marL="91449" marR="91449" marT="45726" marB="45726"/>
                </a:tc>
                <a:tc>
                  <a:txBody>
                    <a:bodyPr/>
                    <a:lstStyle/>
                    <a:p>
                      <a:pPr algn="r"/>
                      <a:r>
                        <a:rPr lang="en-US" sz="1800" dirty="0"/>
                        <a:t>722</a:t>
                      </a:r>
                    </a:p>
                  </a:txBody>
                  <a:tcPr marL="91449" marR="91449" marT="45726" marB="45726"/>
                </a:tc>
                <a:tc>
                  <a:txBody>
                    <a:bodyPr/>
                    <a:lstStyle/>
                    <a:p>
                      <a:pPr algn="ctr"/>
                      <a:r>
                        <a:rPr lang="en-US" sz="1800" dirty="0"/>
                        <a:t>821</a:t>
                      </a:r>
                    </a:p>
                  </a:txBody>
                  <a:tcPr marL="91449" marR="91449" marT="45726" marB="45726"/>
                </a:tc>
                <a:tc>
                  <a:txBody>
                    <a:bodyPr/>
                    <a:lstStyle/>
                    <a:p>
                      <a:pPr algn="ctr"/>
                      <a:r>
                        <a:rPr lang="en-US" sz="1800" dirty="0"/>
                        <a:t>0</a:t>
                      </a:r>
                    </a:p>
                  </a:txBody>
                  <a:tcPr marL="91449" marR="91449" marT="45726" marB="45726"/>
                </a:tc>
                <a:tc>
                  <a:txBody>
                    <a:bodyPr/>
                    <a:lstStyle/>
                    <a:p>
                      <a:pPr algn="r"/>
                      <a:r>
                        <a:rPr lang="en-US" sz="1800" dirty="0"/>
                        <a:t>100</a:t>
                      </a:r>
                    </a:p>
                  </a:txBody>
                  <a:tcPr marL="91449" marR="91449" marT="45726" marB="45726"/>
                </a:tc>
                <a:extLst>
                  <a:ext uri="{0D108BD9-81ED-4DB2-BD59-A6C34878D82A}">
                    <a16:rowId xmlns:a16="http://schemas.microsoft.com/office/drawing/2014/main" val="10007"/>
                  </a:ext>
                </a:extLst>
              </a:tr>
              <a:tr h="386924">
                <a:tc>
                  <a:txBody>
                    <a:bodyPr/>
                    <a:lstStyle/>
                    <a:p>
                      <a:pPr algn="ctr"/>
                      <a:r>
                        <a:rPr lang="en-US" sz="1800" dirty="0"/>
                        <a:t>7</a:t>
                      </a:r>
                    </a:p>
                  </a:txBody>
                  <a:tcPr marL="91449" marR="91449" marT="45726" marB="45726"/>
                </a:tc>
                <a:tc>
                  <a:txBody>
                    <a:bodyPr/>
                    <a:lstStyle/>
                    <a:p>
                      <a:pPr algn="r"/>
                      <a:r>
                        <a:rPr lang="en-US" sz="1800" dirty="0"/>
                        <a:t>822</a:t>
                      </a:r>
                    </a:p>
                  </a:txBody>
                  <a:tcPr marL="91449" marR="91449" marT="45726" marB="45726"/>
                </a:tc>
                <a:tc>
                  <a:txBody>
                    <a:bodyPr/>
                    <a:lstStyle/>
                    <a:p>
                      <a:pPr algn="ctr"/>
                      <a:r>
                        <a:rPr lang="en-US" sz="1800" dirty="0"/>
                        <a:t>921</a:t>
                      </a:r>
                    </a:p>
                  </a:txBody>
                  <a:tcPr marL="91449" marR="91449" marT="45726" marB="45726"/>
                </a:tc>
                <a:tc>
                  <a:txBody>
                    <a:bodyPr/>
                    <a:lstStyle/>
                    <a:p>
                      <a:pPr algn="ctr"/>
                      <a:r>
                        <a:rPr lang="en-US" sz="1800" dirty="0"/>
                        <a:t>5</a:t>
                      </a:r>
                    </a:p>
                  </a:txBody>
                  <a:tcPr marL="91449" marR="91449" marT="45726" marB="45726"/>
                </a:tc>
                <a:tc>
                  <a:txBody>
                    <a:bodyPr/>
                    <a:lstStyle/>
                    <a:p>
                      <a:pPr algn="r"/>
                      <a:r>
                        <a:rPr lang="en-US" sz="1800" dirty="0"/>
                        <a:t>100</a:t>
                      </a:r>
                    </a:p>
                  </a:txBody>
                  <a:tcPr marL="91449" marR="91449" marT="45726" marB="45726"/>
                </a:tc>
                <a:extLst>
                  <a:ext uri="{0D108BD9-81ED-4DB2-BD59-A6C34878D82A}">
                    <a16:rowId xmlns:a16="http://schemas.microsoft.com/office/drawing/2014/main" val="10008"/>
                  </a:ext>
                </a:extLst>
              </a:tr>
              <a:tr h="386924">
                <a:tc>
                  <a:txBody>
                    <a:bodyPr/>
                    <a:lstStyle/>
                    <a:p>
                      <a:pPr algn="ctr"/>
                      <a:r>
                        <a:rPr lang="en-US" sz="1800" dirty="0"/>
                        <a:t>8</a:t>
                      </a:r>
                    </a:p>
                  </a:txBody>
                  <a:tcPr marL="91449" marR="91449" marT="45726" marB="45726"/>
                </a:tc>
                <a:tc>
                  <a:txBody>
                    <a:bodyPr/>
                    <a:lstStyle/>
                    <a:p>
                      <a:pPr algn="r"/>
                      <a:r>
                        <a:rPr lang="en-US" sz="1800" dirty="0"/>
                        <a:t>922</a:t>
                      </a:r>
                    </a:p>
                  </a:txBody>
                  <a:tcPr marL="91449" marR="91449" marT="45726" marB="45726"/>
                </a:tc>
                <a:tc>
                  <a:txBody>
                    <a:bodyPr/>
                    <a:lstStyle/>
                    <a:p>
                      <a:pPr algn="ctr"/>
                      <a:r>
                        <a:rPr lang="en-US" sz="1800" dirty="0"/>
                        <a:t>999</a:t>
                      </a:r>
                    </a:p>
                  </a:txBody>
                  <a:tcPr marL="91449" marR="91449" marT="45726" marB="45726"/>
                </a:tc>
                <a:tc>
                  <a:txBody>
                    <a:bodyPr/>
                    <a:lstStyle/>
                    <a:p>
                      <a:pPr algn="ctr"/>
                      <a:r>
                        <a:rPr lang="en-US" sz="1800" dirty="0"/>
                        <a:t>2</a:t>
                      </a:r>
                    </a:p>
                  </a:txBody>
                  <a:tcPr marL="91449" marR="91449" marT="45726" marB="45726"/>
                </a:tc>
                <a:tc>
                  <a:txBody>
                    <a:bodyPr/>
                    <a:lstStyle/>
                    <a:p>
                      <a:pPr algn="r"/>
                      <a:r>
                        <a:rPr lang="en-US" sz="1800" dirty="0"/>
                        <a:t>78</a:t>
                      </a:r>
                    </a:p>
                  </a:txBody>
                  <a:tcPr marL="91449" marR="91449" marT="45726" marB="45726"/>
                </a:tc>
                <a:extLst>
                  <a:ext uri="{0D108BD9-81ED-4DB2-BD59-A6C34878D82A}">
                    <a16:rowId xmlns:a16="http://schemas.microsoft.com/office/drawing/2014/main" val="10009"/>
                  </a:ext>
                </a:extLst>
              </a:tr>
            </a:tbl>
          </a:graphicData>
        </a:graphic>
      </p:graphicFrame>
      <p:sp>
        <p:nvSpPr>
          <p:cNvPr id="38978" name="TextBox 5"/>
          <p:cNvSpPr txBox="1">
            <a:spLocks noChangeArrowheads="1"/>
          </p:cNvSpPr>
          <p:nvPr/>
        </p:nvSpPr>
        <p:spPr bwMode="auto">
          <a:xfrm>
            <a:off x="4067175" y="6031985"/>
            <a:ext cx="3095625" cy="461963"/>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400" dirty="0"/>
              <a:t>Guided Scheduling</a:t>
            </a:r>
          </a:p>
        </p:txBody>
      </p:sp>
    </p:spTree>
    <p:extLst>
      <p:ext uri="{BB962C8B-B14F-4D97-AF65-F5344CB8AC3E}">
        <p14:creationId xmlns:p14="http://schemas.microsoft.com/office/powerpoint/2010/main" val="2677933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0"/>
            <a:ext cx="7772400" cy="1143000"/>
          </a:xfrm>
        </p:spPr>
        <p:txBody>
          <a:bodyPr/>
          <a:lstStyle/>
          <a:p>
            <a:r>
              <a:rPr lang="en-US" dirty="0"/>
              <a:t>Runtime Scheduling</a:t>
            </a:r>
          </a:p>
        </p:txBody>
      </p:sp>
      <p:sp>
        <p:nvSpPr>
          <p:cNvPr id="3" name="Content Placeholder 2"/>
          <p:cNvSpPr>
            <a:spLocks noGrp="1"/>
          </p:cNvSpPr>
          <p:nvPr>
            <p:ph idx="1"/>
          </p:nvPr>
        </p:nvSpPr>
        <p:spPr>
          <a:xfrm>
            <a:off x="710284" y="1333500"/>
            <a:ext cx="7772400" cy="4615780"/>
          </a:xfrm>
        </p:spPr>
        <p:txBody>
          <a:bodyPr/>
          <a:lstStyle/>
          <a:p>
            <a:r>
              <a:rPr lang="en-US" dirty="0"/>
              <a:t>With </a:t>
            </a:r>
            <a:r>
              <a:rPr lang="en-US" i="1" dirty="0"/>
              <a:t>schedule(runtime), </a:t>
            </a:r>
            <a:r>
              <a:rPr lang="en-US" dirty="0"/>
              <a:t>scheduling decision is deferred until runtime by the environment variable OMP_SCHEDULE. It is illegal to specify a chunk size for this clause.</a:t>
            </a:r>
          </a:p>
          <a:p>
            <a:r>
              <a:rPr lang="en-US" dirty="0"/>
              <a:t>Example: </a:t>
            </a:r>
            <a:r>
              <a:rPr lang="en-US" sz="2800" dirty="0"/>
              <a:t>export OMP_SCHEDULE=“static,10”</a:t>
            </a:r>
          </a:p>
          <a:p>
            <a:r>
              <a:rPr lang="en-US" dirty="0"/>
              <a:t>Can also specify </a:t>
            </a:r>
            <a:r>
              <a:rPr lang="en-US" i="1" dirty="0"/>
              <a:t>schedule(auto)</a:t>
            </a:r>
            <a:r>
              <a:rPr lang="en-US" dirty="0"/>
              <a:t>, which means the compiler and/or runtime system makes all scheduling decisions.</a:t>
            </a:r>
          </a:p>
        </p:txBody>
      </p:sp>
      <p:sp>
        <p:nvSpPr>
          <p:cNvPr id="4" name="Slide Number Placeholder 3"/>
          <p:cNvSpPr>
            <a:spLocks noGrp="1"/>
          </p:cNvSpPr>
          <p:nvPr>
            <p:ph type="sldNum" sz="quarter" idx="12"/>
          </p:nvPr>
        </p:nvSpPr>
        <p:spPr/>
        <p:txBody>
          <a:bodyPr/>
          <a:lstStyle/>
          <a:p>
            <a:pPr>
              <a:defRPr/>
            </a:pPr>
            <a:fld id="{125204C5-5B7A-F54C-AB1B-D96569B7167D}" type="slidenum">
              <a:rPr lang="en-US" altLang="en-US" smtClean="0"/>
              <a:pPr>
                <a:defRPr/>
              </a:pPr>
              <a:t>32</a:t>
            </a:fld>
            <a:endParaRPr lang="en-US" altLang="en-US"/>
          </a:p>
        </p:txBody>
      </p:sp>
    </p:spTree>
    <p:extLst>
      <p:ext uri="{BB962C8B-B14F-4D97-AF65-F5344CB8AC3E}">
        <p14:creationId xmlns:p14="http://schemas.microsoft.com/office/powerpoint/2010/main" val="2055511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E9144BB-7EEB-3249-93BB-9C5DD3B46EED}" type="slidenum">
              <a:rPr lang="en-US" altLang="en-US" sz="1400"/>
              <a:pPr>
                <a:spcBef>
                  <a:spcPct val="0"/>
                </a:spcBef>
                <a:buFontTx/>
                <a:buNone/>
              </a:pPr>
              <a:t>33</a:t>
            </a:fld>
            <a:endParaRPr lang="en-US" altLang="en-US" sz="1400"/>
          </a:p>
        </p:txBody>
      </p:sp>
      <p:sp>
        <p:nvSpPr>
          <p:cNvPr id="36866" name="Rectangle 2"/>
          <p:cNvSpPr>
            <a:spLocks noGrp="1" noChangeArrowheads="1"/>
          </p:cNvSpPr>
          <p:nvPr>
            <p:ph type="title"/>
          </p:nvPr>
        </p:nvSpPr>
        <p:spPr>
          <a:xfrm>
            <a:off x="684213" y="0"/>
            <a:ext cx="7772400" cy="1143000"/>
          </a:xfrm>
        </p:spPr>
        <p:txBody>
          <a:bodyPr/>
          <a:lstStyle/>
          <a:p>
            <a:pPr eaLnBrk="1" hangingPunct="1"/>
            <a:r>
              <a:rPr lang="en-GB" altLang="en-US" dirty="0">
                <a:ea typeface="ＭＳ Ｐゴシック" charset="-128"/>
              </a:rPr>
              <a:t>Runtime Loops</a:t>
            </a:r>
          </a:p>
        </p:txBody>
      </p:sp>
      <p:sp>
        <p:nvSpPr>
          <p:cNvPr id="36867" name="Rectangle 3"/>
          <p:cNvSpPr>
            <a:spLocks noChangeArrowheads="1"/>
          </p:cNvSpPr>
          <p:nvPr/>
        </p:nvSpPr>
        <p:spPr bwMode="auto">
          <a:xfrm>
            <a:off x="611188" y="1514117"/>
            <a:ext cx="7740650" cy="480131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800" b="1" dirty="0">
                <a:latin typeface="Times" charset="0"/>
              </a:rPr>
              <a:t>#include &lt;</a:t>
            </a:r>
            <a:r>
              <a:rPr lang="en-US" altLang="en-US" sz="1800" b="1" dirty="0" err="1">
                <a:latin typeface="Times" charset="0"/>
              </a:rPr>
              <a:t>omp.h</a:t>
            </a:r>
            <a:r>
              <a:rPr lang="en-US" altLang="en-US" sz="1800" b="1" dirty="0">
                <a:latin typeface="Times" charset="0"/>
              </a:rPr>
              <a:t>&gt;</a:t>
            </a:r>
          </a:p>
          <a:p>
            <a:pPr eaLnBrk="1" hangingPunct="1">
              <a:spcBef>
                <a:spcPct val="0"/>
              </a:spcBef>
              <a:buFontTx/>
              <a:buNone/>
            </a:pPr>
            <a:r>
              <a:rPr lang="en-US" altLang="en-US" sz="1800" b="1" dirty="0">
                <a:latin typeface="Times" charset="0"/>
              </a:rPr>
              <a:t>#include &lt;</a:t>
            </a:r>
            <a:r>
              <a:rPr lang="en-US" altLang="en-US" sz="1800" b="1" dirty="0" err="1">
                <a:latin typeface="Times" charset="0"/>
              </a:rPr>
              <a:t>stdio.h</a:t>
            </a:r>
            <a:r>
              <a:rPr lang="en-US" altLang="en-US" sz="1800" b="1" dirty="0">
                <a:latin typeface="Times" charset="0"/>
              </a:rPr>
              <a:t>&gt;</a:t>
            </a:r>
          </a:p>
          <a:p>
            <a:pPr eaLnBrk="1" hangingPunct="1">
              <a:spcBef>
                <a:spcPct val="0"/>
              </a:spcBef>
              <a:buFontTx/>
              <a:buNone/>
            </a:pPr>
            <a:r>
              <a:rPr lang="en-US" altLang="en-US" sz="1800" b="1" dirty="0">
                <a:latin typeface="Times" charset="0"/>
              </a:rPr>
              <a:t>#define N 1000</a:t>
            </a:r>
          </a:p>
          <a:p>
            <a:pPr eaLnBrk="1" hangingPunct="1">
              <a:spcBef>
                <a:spcPct val="0"/>
              </a:spcBef>
              <a:buFontTx/>
              <a:buNone/>
            </a:pPr>
            <a:r>
              <a:rPr lang="en-US" altLang="en-US" sz="1800" b="1" dirty="0">
                <a:latin typeface="Times" charset="0"/>
              </a:rPr>
              <a:t>main () { </a:t>
            </a:r>
          </a:p>
          <a:p>
            <a:pPr eaLnBrk="1" hangingPunct="1">
              <a:spcBef>
                <a:spcPct val="0"/>
              </a:spcBef>
              <a:buFontTx/>
              <a:buNone/>
            </a:pPr>
            <a:r>
              <a:rPr lang="en-US" altLang="en-US" sz="1800" b="1" dirty="0">
                <a:latin typeface="Times" charset="0"/>
              </a:rPr>
              <a:t>    int </a:t>
            </a:r>
            <a:r>
              <a:rPr lang="en-US" altLang="en-US" sz="1800" b="1" dirty="0" err="1">
                <a:latin typeface="Times" charset="0"/>
              </a:rPr>
              <a:t>i</a:t>
            </a:r>
            <a:r>
              <a:rPr lang="en-US" altLang="en-US" sz="1800" b="1" dirty="0">
                <a:latin typeface="Times" charset="0"/>
              </a:rPr>
              <a:t>, t,;</a:t>
            </a:r>
          </a:p>
          <a:p>
            <a:pPr eaLnBrk="1" hangingPunct="1">
              <a:spcBef>
                <a:spcPct val="0"/>
              </a:spcBef>
              <a:buFontTx/>
              <a:buNone/>
            </a:pPr>
            <a:r>
              <a:rPr lang="en-US" altLang="en-US" sz="1800" b="1" dirty="0">
                <a:latin typeface="Times" charset="0"/>
              </a:rPr>
              <a:t>    float a[N], b[N], c[N];</a:t>
            </a:r>
          </a:p>
          <a:p>
            <a:pPr eaLnBrk="1" hangingPunct="1">
              <a:spcBef>
                <a:spcPct val="0"/>
              </a:spcBef>
              <a:buFontTx/>
              <a:buNone/>
            </a:pPr>
            <a:r>
              <a:rPr lang="en-US" altLang="en-US" sz="1800" b="1" dirty="0">
                <a:latin typeface="Times" charset="0"/>
              </a:rPr>
              <a:t>    for (</a:t>
            </a:r>
            <a:r>
              <a:rPr lang="en-US" altLang="en-US" sz="1800" b="1" dirty="0" err="1">
                <a:latin typeface="Times" charset="0"/>
              </a:rPr>
              <a:t>i</a:t>
            </a:r>
            <a:r>
              <a:rPr lang="en-US" altLang="en-US" sz="1800" b="1" dirty="0">
                <a:latin typeface="Times" charset="0"/>
              </a:rPr>
              <a:t>=0; </a:t>
            </a:r>
            <a:r>
              <a:rPr lang="en-US" altLang="en-US" sz="1800" b="1" dirty="0" err="1">
                <a:latin typeface="Times" charset="0"/>
              </a:rPr>
              <a:t>i</a:t>
            </a:r>
            <a:r>
              <a:rPr lang="en-US" altLang="en-US" sz="1800" b="1" dirty="0">
                <a:latin typeface="Times" charset="0"/>
              </a:rPr>
              <a:t> &lt; N; </a:t>
            </a:r>
            <a:r>
              <a:rPr lang="en-US" altLang="en-US" sz="1800" b="1" dirty="0" err="1">
                <a:latin typeface="Times" charset="0"/>
              </a:rPr>
              <a:t>i</a:t>
            </a:r>
            <a:r>
              <a:rPr lang="en-US" altLang="en-US" sz="1800" b="1" dirty="0">
                <a:latin typeface="Times" charset="0"/>
              </a:rPr>
              <a:t>++) a[</a:t>
            </a:r>
            <a:r>
              <a:rPr lang="en-US" altLang="en-US" sz="1800" b="1" dirty="0" err="1">
                <a:latin typeface="Times" charset="0"/>
              </a:rPr>
              <a:t>i</a:t>
            </a:r>
            <a:r>
              <a:rPr lang="en-US" altLang="en-US" sz="1800" b="1" dirty="0">
                <a:latin typeface="Times" charset="0"/>
              </a:rPr>
              <a:t>] = b[</a:t>
            </a:r>
            <a:r>
              <a:rPr lang="en-US" altLang="en-US" sz="1800" b="1" dirty="0" err="1">
                <a:latin typeface="Times" charset="0"/>
              </a:rPr>
              <a:t>i</a:t>
            </a:r>
            <a:r>
              <a:rPr lang="en-US" altLang="en-US" sz="1800" b="1" dirty="0">
                <a:latin typeface="Times" charset="0"/>
              </a:rPr>
              <a:t>] = </a:t>
            </a:r>
            <a:r>
              <a:rPr lang="en-US" altLang="en-US" sz="1800" b="1" dirty="0" err="1">
                <a:latin typeface="Times" charset="0"/>
              </a:rPr>
              <a:t>i</a:t>
            </a:r>
            <a:r>
              <a:rPr lang="en-US" altLang="en-US" sz="1800" b="1" dirty="0">
                <a:latin typeface="Times" charset="0"/>
              </a:rPr>
              <a:t> * 1.0; </a:t>
            </a:r>
          </a:p>
          <a:p>
            <a:pPr eaLnBrk="1" hangingPunct="1">
              <a:spcBef>
                <a:spcPct val="0"/>
              </a:spcBef>
              <a:buFontTx/>
              <a:buNone/>
            </a:pPr>
            <a:r>
              <a:rPr lang="en-US" altLang="en-US" sz="1800" b="1" dirty="0">
                <a:latin typeface="Times" charset="0"/>
              </a:rPr>
              <a:t>    #pragma </a:t>
            </a:r>
            <a:r>
              <a:rPr lang="en-US" altLang="en-US" sz="1800" b="1" dirty="0" err="1">
                <a:latin typeface="Times" charset="0"/>
              </a:rPr>
              <a:t>omp</a:t>
            </a:r>
            <a:r>
              <a:rPr lang="en-US" altLang="en-US" sz="1800" b="1" dirty="0">
                <a:latin typeface="Times" charset="0"/>
              </a:rPr>
              <a:t> parallel shared(</a:t>
            </a:r>
            <a:r>
              <a:rPr lang="en-US" altLang="en-US" sz="1800" b="1" dirty="0" err="1">
                <a:latin typeface="Times" charset="0"/>
              </a:rPr>
              <a:t>a,b,c</a:t>
            </a:r>
            <a:r>
              <a:rPr lang="en-US" altLang="en-US" sz="1800" b="1" dirty="0">
                <a:latin typeface="Times" charset="0"/>
              </a:rPr>
              <a:t>) private(</a:t>
            </a:r>
            <a:r>
              <a:rPr lang="en-US" altLang="en-US" sz="1800" b="1" dirty="0" err="1">
                <a:latin typeface="Times" charset="0"/>
              </a:rPr>
              <a:t>i,t</a:t>
            </a:r>
            <a:r>
              <a:rPr lang="en-US" altLang="en-US" sz="1800" b="1" dirty="0">
                <a:latin typeface="Times" charset="0"/>
              </a:rPr>
              <a:t>) </a:t>
            </a:r>
            <a:r>
              <a:rPr lang="en-US" altLang="en-US" sz="1800" b="1" dirty="0" err="1">
                <a:latin typeface="Times" charset="0"/>
              </a:rPr>
              <a:t>num_threads</a:t>
            </a:r>
            <a:r>
              <a:rPr lang="en-US" altLang="en-US" sz="1800" b="1" dirty="0">
                <a:latin typeface="Times" charset="0"/>
              </a:rPr>
              <a:t>(6)</a:t>
            </a:r>
          </a:p>
          <a:p>
            <a:pPr eaLnBrk="1" hangingPunct="1">
              <a:spcBef>
                <a:spcPct val="0"/>
              </a:spcBef>
              <a:buFontTx/>
              <a:buNone/>
            </a:pPr>
            <a:r>
              <a:rPr lang="en-US" altLang="en-US" sz="1800" b="1" dirty="0">
                <a:latin typeface="Times" charset="0"/>
              </a:rPr>
              <a:t>    {</a:t>
            </a:r>
          </a:p>
          <a:p>
            <a:pPr eaLnBrk="1" hangingPunct="1">
              <a:spcBef>
                <a:spcPct val="0"/>
              </a:spcBef>
              <a:buFontTx/>
              <a:buNone/>
            </a:pPr>
            <a:r>
              <a:rPr lang="en-US" altLang="en-US" sz="1800" b="1" dirty="0">
                <a:latin typeface="Times" charset="0"/>
              </a:rPr>
              <a:t>        #pragma </a:t>
            </a:r>
            <a:r>
              <a:rPr lang="en-US" altLang="en-US" sz="1800" b="1" dirty="0" err="1">
                <a:latin typeface="Times" charset="0"/>
              </a:rPr>
              <a:t>omp</a:t>
            </a:r>
            <a:r>
              <a:rPr lang="en-US" altLang="en-US" sz="1800" b="1" dirty="0">
                <a:latin typeface="Times" charset="0"/>
              </a:rPr>
              <a:t> for schedule(runtime)</a:t>
            </a:r>
          </a:p>
          <a:p>
            <a:pPr eaLnBrk="1" hangingPunct="1">
              <a:spcBef>
                <a:spcPct val="0"/>
              </a:spcBef>
              <a:buFontTx/>
              <a:buNone/>
            </a:pPr>
            <a:r>
              <a:rPr lang="en-US" altLang="en-US" sz="1800" b="1" dirty="0">
                <a:latin typeface="Times" charset="0"/>
              </a:rPr>
              <a:t>        for (</a:t>
            </a:r>
            <a:r>
              <a:rPr lang="en-US" altLang="en-US" sz="1800" b="1" dirty="0" err="1">
                <a:latin typeface="Times" charset="0"/>
              </a:rPr>
              <a:t>i</a:t>
            </a:r>
            <a:r>
              <a:rPr lang="en-US" altLang="en-US" sz="1800" b="1" dirty="0">
                <a:latin typeface="Times" charset="0"/>
              </a:rPr>
              <a:t>=0; </a:t>
            </a:r>
            <a:r>
              <a:rPr lang="en-US" altLang="en-US" sz="1800" b="1" dirty="0" err="1">
                <a:latin typeface="Times" charset="0"/>
              </a:rPr>
              <a:t>i</a:t>
            </a:r>
            <a:r>
              <a:rPr lang="en-US" altLang="en-US" sz="1800" b="1" dirty="0">
                <a:latin typeface="Times" charset="0"/>
              </a:rPr>
              <a:t> &lt; N; </a:t>
            </a:r>
            <a:r>
              <a:rPr lang="en-US" altLang="en-US" sz="1800" b="1" dirty="0" err="1">
                <a:latin typeface="Times" charset="0"/>
              </a:rPr>
              <a:t>i</a:t>
            </a:r>
            <a:r>
              <a:rPr lang="en-US" altLang="en-US" sz="1800" b="1" dirty="0">
                <a:latin typeface="Times" charset="0"/>
              </a:rPr>
              <a:t>++){</a:t>
            </a:r>
          </a:p>
          <a:p>
            <a:pPr eaLnBrk="1" hangingPunct="1">
              <a:spcBef>
                <a:spcPct val="0"/>
              </a:spcBef>
              <a:buFontTx/>
              <a:buNone/>
            </a:pPr>
            <a:r>
              <a:rPr lang="en-US" altLang="en-US" sz="1800" b="1" dirty="0">
                <a:latin typeface="Times" charset="0"/>
              </a:rPr>
              <a:t>             c[</a:t>
            </a:r>
            <a:r>
              <a:rPr lang="en-US" altLang="en-US" sz="1800" b="1" dirty="0" err="1">
                <a:latin typeface="Times" charset="0"/>
              </a:rPr>
              <a:t>i</a:t>
            </a:r>
            <a:r>
              <a:rPr lang="en-US" altLang="en-US" sz="1800" b="1" dirty="0">
                <a:latin typeface="Times" charset="0"/>
              </a:rPr>
              <a:t>] = a[</a:t>
            </a:r>
            <a:r>
              <a:rPr lang="en-US" altLang="en-US" sz="1800" b="1" dirty="0" err="1">
                <a:latin typeface="Times" charset="0"/>
              </a:rPr>
              <a:t>i</a:t>
            </a:r>
            <a:r>
              <a:rPr lang="en-US" altLang="en-US" sz="1800" b="1" dirty="0">
                <a:latin typeface="Times" charset="0"/>
              </a:rPr>
              <a:t>] + b[</a:t>
            </a:r>
            <a:r>
              <a:rPr lang="en-US" altLang="en-US" sz="1800" b="1" dirty="0" err="1">
                <a:latin typeface="Times" charset="0"/>
              </a:rPr>
              <a:t>i</a:t>
            </a:r>
            <a:r>
              <a:rPr lang="en-US" altLang="en-US" sz="1800" b="1" dirty="0">
                <a:latin typeface="Times" charset="0"/>
              </a:rPr>
              <a:t>];</a:t>
            </a:r>
          </a:p>
          <a:p>
            <a:pPr eaLnBrk="1" hangingPunct="1">
              <a:spcBef>
                <a:spcPct val="0"/>
              </a:spcBef>
              <a:buFontTx/>
              <a:buNone/>
            </a:pPr>
            <a:r>
              <a:rPr lang="en-US" altLang="en-US" sz="1800" b="1" dirty="0">
                <a:latin typeface="Times" charset="0"/>
              </a:rPr>
              <a:t>             t = </a:t>
            </a:r>
            <a:r>
              <a:rPr lang="en-US" altLang="en-US" sz="1800" b="1" dirty="0" err="1">
                <a:latin typeface="Times" charset="0"/>
              </a:rPr>
              <a:t>omp_get_thread_num</a:t>
            </a:r>
            <a:r>
              <a:rPr lang="en-US" altLang="en-US" sz="1800" b="1" dirty="0">
                <a:latin typeface="Times" charset="0"/>
              </a:rPr>
              <a:t>();</a:t>
            </a:r>
          </a:p>
          <a:p>
            <a:pPr eaLnBrk="1" hangingPunct="1">
              <a:spcBef>
                <a:spcPct val="0"/>
              </a:spcBef>
              <a:buFontTx/>
              <a:buNone/>
            </a:pPr>
            <a:r>
              <a:rPr lang="en-US" altLang="en-US" sz="1800" b="1" dirty="0">
                <a:latin typeface="Times" charset="0"/>
              </a:rPr>
              <a:t>             </a:t>
            </a:r>
            <a:r>
              <a:rPr lang="en-US" altLang="en-US" sz="1800" b="1" dirty="0" err="1">
                <a:latin typeface="Times" charset="0"/>
              </a:rPr>
              <a:t>printf</a:t>
            </a:r>
            <a:r>
              <a:rPr lang="en-US" altLang="en-US" sz="1800" b="1" dirty="0">
                <a:latin typeface="Times" charset="0"/>
              </a:rPr>
              <a:t>("Thread %d is doing </a:t>
            </a:r>
            <a:r>
              <a:rPr lang="en-US" altLang="en-US" sz="1800" b="1" dirty="0" err="1">
                <a:latin typeface="Times" charset="0"/>
              </a:rPr>
              <a:t>iteration%d</a:t>
            </a:r>
            <a:r>
              <a:rPr lang="en-US" altLang="en-US" sz="1800" b="1" dirty="0">
                <a:latin typeface="Times" charset="0"/>
              </a:rPr>
              <a:t>\n",</a:t>
            </a:r>
            <a:r>
              <a:rPr lang="en-US" altLang="en-US" sz="1800" b="1" dirty="0" err="1">
                <a:latin typeface="Times" charset="0"/>
              </a:rPr>
              <a:t>t,i</a:t>
            </a:r>
            <a:r>
              <a:rPr lang="en-US" altLang="en-US" sz="1800" b="1" dirty="0">
                <a:latin typeface="Times" charset="0"/>
              </a:rPr>
              <a:t>);</a:t>
            </a:r>
          </a:p>
          <a:p>
            <a:pPr eaLnBrk="1" hangingPunct="1">
              <a:spcBef>
                <a:spcPct val="0"/>
              </a:spcBef>
              <a:buFontTx/>
              <a:buNone/>
            </a:pPr>
            <a:r>
              <a:rPr lang="en-US" altLang="en-US" sz="1800" b="1" dirty="0">
                <a:latin typeface="Times" charset="0"/>
              </a:rPr>
              <a:t>        }</a:t>
            </a:r>
          </a:p>
          <a:p>
            <a:pPr eaLnBrk="1" hangingPunct="1">
              <a:spcBef>
                <a:spcPct val="0"/>
              </a:spcBef>
              <a:buFontTx/>
              <a:buNone/>
            </a:pPr>
            <a:r>
              <a:rPr lang="en-US" altLang="en-US" sz="1800" b="1" dirty="0">
                <a:latin typeface="Times" charset="0"/>
              </a:rPr>
              <a:t>    }</a:t>
            </a:r>
          </a:p>
          <a:p>
            <a:pPr eaLnBrk="1" hangingPunct="1">
              <a:spcBef>
                <a:spcPct val="0"/>
              </a:spcBef>
              <a:buFontTx/>
              <a:buNone/>
            </a:pPr>
            <a:r>
              <a:rPr lang="en-US" altLang="en-US" sz="1800" b="1" dirty="0">
                <a:latin typeface="Times" charset="0"/>
              </a:rPr>
              <a:t>} </a:t>
            </a:r>
          </a:p>
        </p:txBody>
      </p:sp>
      <p:sp>
        <p:nvSpPr>
          <p:cNvPr id="36870" name="TextBox 7"/>
          <p:cNvSpPr txBox="1">
            <a:spLocks noChangeArrowheads="1"/>
          </p:cNvSpPr>
          <p:nvPr/>
        </p:nvSpPr>
        <p:spPr bwMode="auto">
          <a:xfrm>
            <a:off x="5446314" y="3914774"/>
            <a:ext cx="2881312" cy="1200329"/>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dirty="0"/>
              <a:t>Schedules chunks as specified by OMP_SCHEDULE environment variable.</a:t>
            </a:r>
          </a:p>
        </p:txBody>
      </p:sp>
      <p:cxnSp>
        <p:nvCxnSpPr>
          <p:cNvPr id="36871" name="Straight Arrow Connector 8"/>
          <p:cNvCxnSpPr>
            <a:cxnSpLocks noChangeShapeType="1"/>
          </p:cNvCxnSpPr>
          <p:nvPr/>
        </p:nvCxnSpPr>
        <p:spPr bwMode="auto">
          <a:xfrm flipH="1">
            <a:off x="4860032" y="4293096"/>
            <a:ext cx="576263"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 name="TextBox 2"/>
          <p:cNvSpPr txBox="1"/>
          <p:nvPr/>
        </p:nvSpPr>
        <p:spPr>
          <a:xfrm>
            <a:off x="2549609" y="6248400"/>
            <a:ext cx="6264472" cy="461665"/>
          </a:xfrm>
          <a:prstGeom prst="rect">
            <a:avLst/>
          </a:prstGeom>
          <a:solidFill>
            <a:srgbClr val="FFFF00"/>
          </a:solidFill>
        </p:spPr>
        <p:txBody>
          <a:bodyPr wrap="none" rtlCol="0">
            <a:spAutoFit/>
          </a:bodyPr>
          <a:lstStyle/>
          <a:p>
            <a:r>
              <a:rPr lang="en-US" sz="2400" dirty="0"/>
              <a:t>To sort output in order of </a:t>
            </a:r>
            <a:r>
              <a:rPr lang="en-US" sz="2400" dirty="0" err="1"/>
              <a:t>i</a:t>
            </a:r>
            <a:r>
              <a:rPr lang="en-US" sz="2400" dirty="0"/>
              <a:t>: forloop4 | sort –n –k6</a:t>
            </a:r>
          </a:p>
        </p:txBody>
      </p:sp>
    </p:spTree>
    <p:extLst>
      <p:ext uri="{BB962C8B-B14F-4D97-AF65-F5344CB8AC3E}">
        <p14:creationId xmlns:p14="http://schemas.microsoft.com/office/powerpoint/2010/main" val="1013301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B829F4E-1085-744F-909D-A5E66B4BBEF7}" type="slidenum">
              <a:rPr lang="en-US" altLang="en-US" sz="1400"/>
              <a:pPr>
                <a:spcBef>
                  <a:spcPct val="0"/>
                </a:spcBef>
                <a:buFontTx/>
                <a:buNone/>
              </a:pPr>
              <a:t>34</a:t>
            </a:fld>
            <a:endParaRPr lang="en-US" altLang="en-US" sz="1400"/>
          </a:p>
        </p:txBody>
      </p:sp>
      <p:sp>
        <p:nvSpPr>
          <p:cNvPr id="67586" name="Rectangle 2"/>
          <p:cNvSpPr>
            <a:spLocks noGrp="1" noChangeArrowheads="1"/>
          </p:cNvSpPr>
          <p:nvPr>
            <p:ph type="title"/>
          </p:nvPr>
        </p:nvSpPr>
        <p:spPr>
          <a:xfrm>
            <a:off x="755650" y="-315913"/>
            <a:ext cx="7772400" cy="1143001"/>
          </a:xfrm>
        </p:spPr>
        <p:txBody>
          <a:bodyPr/>
          <a:lstStyle/>
          <a:p>
            <a:pPr eaLnBrk="1" hangingPunct="1"/>
            <a:r>
              <a:rPr lang="en-GB" altLang="en-US">
                <a:ea typeface="ＭＳ Ｐゴシック" charset="-128"/>
              </a:rPr>
              <a:t>Parallelizing Nested Loops</a:t>
            </a:r>
          </a:p>
        </p:txBody>
      </p:sp>
      <p:sp>
        <p:nvSpPr>
          <p:cNvPr id="67587" name="Rectangle 3"/>
          <p:cNvSpPr>
            <a:spLocks noChangeArrowheads="1"/>
          </p:cNvSpPr>
          <p:nvPr/>
        </p:nvSpPr>
        <p:spPr bwMode="auto">
          <a:xfrm>
            <a:off x="611188" y="744538"/>
            <a:ext cx="7740650" cy="57546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1600" b="1">
                <a:latin typeface="Times" charset="0"/>
              </a:rPr>
              <a:t>#include &lt;omp.h&gt;</a:t>
            </a:r>
          </a:p>
          <a:p>
            <a:pPr eaLnBrk="1" hangingPunct="1">
              <a:spcBef>
                <a:spcPct val="0"/>
              </a:spcBef>
              <a:buFontTx/>
              <a:buNone/>
            </a:pPr>
            <a:r>
              <a:rPr lang="en-GB" altLang="en-US" sz="1600" b="1">
                <a:latin typeface="Times" charset="0"/>
              </a:rPr>
              <a:t>#include &lt;stdio.h&gt;</a:t>
            </a:r>
          </a:p>
          <a:p>
            <a:pPr eaLnBrk="1" hangingPunct="1">
              <a:spcBef>
                <a:spcPct val="0"/>
              </a:spcBef>
              <a:buFontTx/>
              <a:buNone/>
            </a:pPr>
            <a:r>
              <a:rPr lang="en-GB" altLang="en-US" sz="1600" b="1">
                <a:latin typeface="Times" charset="0"/>
              </a:rPr>
              <a:t>#define CHUNKSIZE 20</a:t>
            </a:r>
          </a:p>
          <a:p>
            <a:pPr eaLnBrk="1" hangingPunct="1">
              <a:spcBef>
                <a:spcPct val="0"/>
              </a:spcBef>
              <a:buFontTx/>
              <a:buNone/>
            </a:pPr>
            <a:r>
              <a:rPr lang="en-GB" altLang="en-US" sz="1600" b="1">
                <a:latin typeface="Times" charset="0"/>
              </a:rPr>
              <a:t>#define N 10</a:t>
            </a:r>
          </a:p>
          <a:p>
            <a:pPr eaLnBrk="1" hangingPunct="1">
              <a:spcBef>
                <a:spcPct val="0"/>
              </a:spcBef>
              <a:buFontTx/>
              <a:buNone/>
            </a:pPr>
            <a:r>
              <a:rPr lang="en-GB" altLang="en-US" sz="1600" b="1">
                <a:latin typeface="Times" charset="0"/>
              </a:rPr>
              <a:t>main () { </a:t>
            </a:r>
          </a:p>
          <a:p>
            <a:pPr eaLnBrk="1" hangingPunct="1">
              <a:spcBef>
                <a:spcPct val="0"/>
              </a:spcBef>
              <a:buFontTx/>
              <a:buNone/>
            </a:pPr>
            <a:r>
              <a:rPr lang="en-GB" altLang="en-US" sz="1600" b="1">
                <a:latin typeface="Times" charset="0"/>
              </a:rPr>
              <a:t>    int i, j, chunk, k[N][N];</a:t>
            </a:r>
          </a:p>
          <a:p>
            <a:pPr eaLnBrk="1" hangingPunct="1">
              <a:spcBef>
                <a:spcPct val="0"/>
              </a:spcBef>
              <a:buFontTx/>
              <a:buNone/>
            </a:pPr>
            <a:r>
              <a:rPr lang="en-GB" altLang="en-US" sz="1600" b="1">
                <a:latin typeface="Times" charset="0"/>
              </a:rPr>
              <a:t>    float a[N][N], b[N][N], c[N][N];</a:t>
            </a:r>
          </a:p>
          <a:p>
            <a:pPr eaLnBrk="1" hangingPunct="1">
              <a:spcBef>
                <a:spcPct val="0"/>
              </a:spcBef>
              <a:buFontTx/>
              <a:buNone/>
            </a:pPr>
            <a:r>
              <a:rPr lang="en-GB" altLang="en-US" sz="1600" b="1">
                <a:latin typeface="Times" charset="0"/>
              </a:rPr>
              <a:t>    for (i=0; i &lt; N; i++)</a:t>
            </a:r>
          </a:p>
          <a:p>
            <a:pPr eaLnBrk="1" hangingPunct="1">
              <a:spcBef>
                <a:spcPct val="0"/>
              </a:spcBef>
              <a:buFontTx/>
              <a:buNone/>
            </a:pPr>
            <a:r>
              <a:rPr lang="en-GB" altLang="en-US" sz="1600" b="1">
                <a:latin typeface="Times" charset="0"/>
              </a:rPr>
              <a:t>         for (j=0;j&lt;N; j++) {a[i][j] = (i*N+j) * 1.0; b[i][j] = (i+j*N)*1.0;}</a:t>
            </a:r>
          </a:p>
          <a:p>
            <a:pPr eaLnBrk="1" hangingPunct="1">
              <a:spcBef>
                <a:spcPct val="0"/>
              </a:spcBef>
              <a:buFontTx/>
              <a:buNone/>
            </a:pPr>
            <a:r>
              <a:rPr lang="en-GB" altLang="en-US" sz="1600" b="1">
                <a:latin typeface="Times" charset="0"/>
              </a:rPr>
              <a:t>    chunk = CHUNKSIZE;</a:t>
            </a:r>
          </a:p>
          <a:p>
            <a:pPr eaLnBrk="1" hangingPunct="1">
              <a:spcBef>
                <a:spcPct val="0"/>
              </a:spcBef>
              <a:buFontTx/>
              <a:buNone/>
            </a:pPr>
            <a:r>
              <a:rPr lang="en-GB" altLang="en-US" sz="1600" b="1">
                <a:latin typeface="Times" charset="0"/>
              </a:rPr>
              <a:t>    #pragma omp parallel shared(a,b,c,chunk) private(i,j) num_threads(5)</a:t>
            </a:r>
          </a:p>
          <a:p>
            <a:pPr eaLnBrk="1" hangingPunct="1">
              <a:spcBef>
                <a:spcPct val="0"/>
              </a:spcBef>
              <a:buFontTx/>
              <a:buNone/>
            </a:pPr>
            <a:r>
              <a:rPr lang="en-GB" altLang="en-US" sz="1600" b="1">
                <a:latin typeface="Times" charset="0"/>
              </a:rPr>
              <a:t>    {</a:t>
            </a:r>
          </a:p>
          <a:p>
            <a:pPr eaLnBrk="1" hangingPunct="1">
              <a:spcBef>
                <a:spcPct val="0"/>
              </a:spcBef>
              <a:buFontTx/>
              <a:buNone/>
            </a:pPr>
            <a:r>
              <a:rPr lang="en-GB" altLang="en-US" sz="1600" b="1">
                <a:latin typeface="Times" charset="0"/>
              </a:rPr>
              <a:t>        #pragma omp for schedule(static,chunk) nowait</a:t>
            </a:r>
          </a:p>
          <a:p>
            <a:pPr eaLnBrk="1" hangingPunct="1">
              <a:spcBef>
                <a:spcPct val="0"/>
              </a:spcBef>
              <a:buFontTx/>
              <a:buNone/>
            </a:pPr>
            <a:r>
              <a:rPr lang="en-GB" altLang="en-US" sz="1600" b="1">
                <a:latin typeface="Times" charset="0"/>
              </a:rPr>
              <a:t>            for (i=0; i &lt; N; i++) </a:t>
            </a:r>
          </a:p>
          <a:p>
            <a:pPr eaLnBrk="1" hangingPunct="1">
              <a:spcBef>
                <a:spcPct val="0"/>
              </a:spcBef>
              <a:buFontTx/>
              <a:buNone/>
            </a:pPr>
            <a:r>
              <a:rPr lang="en-GB" altLang="en-US" sz="1600" b="1">
                <a:latin typeface="Times" charset="0"/>
              </a:rPr>
              <a:t>                   for (j=0; j&lt;N; j++){</a:t>
            </a:r>
          </a:p>
          <a:p>
            <a:pPr eaLnBrk="1" hangingPunct="1">
              <a:spcBef>
                <a:spcPct val="0"/>
              </a:spcBef>
              <a:buFontTx/>
              <a:buNone/>
            </a:pPr>
            <a:r>
              <a:rPr lang="en-GB" altLang="en-US" sz="1600" b="1">
                <a:latin typeface="Times" charset="0"/>
              </a:rPr>
              <a:t>                         c[i][j] = a[i][j] + b[i][j];</a:t>
            </a:r>
          </a:p>
          <a:p>
            <a:pPr eaLnBrk="1" hangingPunct="1">
              <a:spcBef>
                <a:spcPct val="0"/>
              </a:spcBef>
              <a:buFontTx/>
              <a:buNone/>
            </a:pPr>
            <a:r>
              <a:rPr lang="en-GB" altLang="en-US" sz="1600" b="1">
                <a:latin typeface="Times" charset="0"/>
              </a:rPr>
              <a:t>                         k[i][j] = omp_get_thread_num();</a:t>
            </a:r>
          </a:p>
          <a:p>
            <a:pPr eaLnBrk="1" hangingPunct="1">
              <a:spcBef>
                <a:spcPct val="0"/>
              </a:spcBef>
              <a:buFontTx/>
              <a:buNone/>
            </a:pPr>
            <a:r>
              <a:rPr lang="en-GB" altLang="en-US" sz="1600" b="1">
                <a:latin typeface="Times" charset="0"/>
              </a:rPr>
              <a:t>                  }</a:t>
            </a:r>
          </a:p>
          <a:p>
            <a:pPr eaLnBrk="1" hangingPunct="1">
              <a:spcBef>
                <a:spcPct val="0"/>
              </a:spcBef>
              <a:buFontTx/>
              <a:buNone/>
            </a:pPr>
            <a:r>
              <a:rPr lang="en-GB" altLang="en-US" sz="1600" b="1">
                <a:latin typeface="Times" charset="0"/>
              </a:rPr>
              <a:t>    }</a:t>
            </a:r>
          </a:p>
          <a:p>
            <a:pPr eaLnBrk="1" hangingPunct="1">
              <a:spcBef>
                <a:spcPct val="0"/>
              </a:spcBef>
              <a:buFontTx/>
              <a:buNone/>
            </a:pPr>
            <a:r>
              <a:rPr lang="en-GB" altLang="en-US" sz="1600" b="1">
                <a:latin typeface="Times" charset="0"/>
              </a:rPr>
              <a:t>    </a:t>
            </a:r>
            <a:r>
              <a:rPr lang="en-US" altLang="en-US" sz="1600" b="1">
                <a:latin typeface="Times" charset="0"/>
              </a:rPr>
              <a:t> for (i=0; i &lt; N; i++)</a:t>
            </a:r>
          </a:p>
          <a:p>
            <a:pPr eaLnBrk="1" hangingPunct="1">
              <a:spcBef>
                <a:spcPct val="0"/>
              </a:spcBef>
              <a:buFontTx/>
              <a:buNone/>
            </a:pPr>
            <a:r>
              <a:rPr lang="en-US" altLang="en-US" sz="1600" b="1">
                <a:latin typeface="Times" charset="0"/>
              </a:rPr>
              <a:t>         for (j=0;j&lt;N; j++)</a:t>
            </a:r>
          </a:p>
          <a:p>
            <a:pPr eaLnBrk="1" hangingPunct="1">
              <a:spcBef>
                <a:spcPct val="0"/>
              </a:spcBef>
              <a:buFontTx/>
              <a:buNone/>
            </a:pPr>
            <a:r>
              <a:rPr lang="en-US" altLang="en-US" sz="1600" b="1">
                <a:latin typeface="Times" charset="0"/>
              </a:rPr>
              <a:t>              printf("%2d%c",k[i][j],(j==(N-1)? '\n' : ' '));</a:t>
            </a:r>
            <a:endParaRPr lang="en-GB" altLang="en-US" sz="1600" b="1">
              <a:latin typeface="Times" charset="0"/>
            </a:endParaRPr>
          </a:p>
          <a:p>
            <a:pPr eaLnBrk="1" hangingPunct="1">
              <a:spcBef>
                <a:spcPct val="0"/>
              </a:spcBef>
              <a:buFontTx/>
              <a:buNone/>
            </a:pPr>
            <a:r>
              <a:rPr lang="en-GB" altLang="en-US" sz="1600" b="1">
                <a:latin typeface="Times" charset="0"/>
              </a:rPr>
              <a:t>} </a:t>
            </a:r>
          </a:p>
        </p:txBody>
      </p:sp>
      <p:sp>
        <p:nvSpPr>
          <p:cNvPr id="67588" name="TextBox 1"/>
          <p:cNvSpPr txBox="1">
            <a:spLocks noChangeArrowheads="1"/>
          </p:cNvSpPr>
          <p:nvPr/>
        </p:nvSpPr>
        <p:spPr bwMode="auto">
          <a:xfrm>
            <a:off x="4427538" y="1484313"/>
            <a:ext cx="4433887" cy="585787"/>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What will be the output?</a:t>
            </a:r>
          </a:p>
        </p:txBody>
      </p:sp>
      <p:sp>
        <p:nvSpPr>
          <p:cNvPr id="3" name="TextBox 2"/>
          <p:cNvSpPr txBox="1">
            <a:spLocks noChangeArrowheads="1"/>
          </p:cNvSpPr>
          <p:nvPr/>
        </p:nvSpPr>
        <p:spPr bwMode="auto">
          <a:xfrm>
            <a:off x="6227763" y="3471863"/>
            <a:ext cx="2665412" cy="33607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a:t> 0  0  0  0  0  0  0  0  0  0</a:t>
            </a:r>
          </a:p>
          <a:p>
            <a:pPr eaLnBrk="1" hangingPunct="1">
              <a:buFontTx/>
              <a:buNone/>
            </a:pPr>
            <a:r>
              <a:rPr lang="en-US" altLang="en-US" sz="1800"/>
              <a:t> 0  0  0  0  0  0  0  0  0  0</a:t>
            </a:r>
          </a:p>
          <a:p>
            <a:pPr eaLnBrk="1" hangingPunct="1">
              <a:buFontTx/>
              <a:buNone/>
            </a:pPr>
            <a:r>
              <a:rPr lang="en-US" altLang="en-US" sz="1800"/>
              <a:t> 0  0  0  0  0  0  0  0  0  0</a:t>
            </a:r>
          </a:p>
          <a:p>
            <a:pPr eaLnBrk="1" hangingPunct="1">
              <a:buFontTx/>
              <a:buNone/>
            </a:pPr>
            <a:r>
              <a:rPr lang="en-US" altLang="en-US" sz="1800"/>
              <a:t> 0  0  0  0  0  0  0  0  0  0</a:t>
            </a:r>
          </a:p>
          <a:p>
            <a:pPr eaLnBrk="1" hangingPunct="1">
              <a:buFontTx/>
              <a:buNone/>
            </a:pPr>
            <a:r>
              <a:rPr lang="en-US" altLang="en-US" sz="1800"/>
              <a:t> 0  0  0  0  0  0  0  0  0  0</a:t>
            </a:r>
          </a:p>
          <a:p>
            <a:pPr eaLnBrk="1" hangingPunct="1">
              <a:buFontTx/>
              <a:buNone/>
            </a:pPr>
            <a:r>
              <a:rPr lang="en-US" altLang="en-US" sz="1800"/>
              <a:t> 0  0  0  0  0  0  0  0  0  0</a:t>
            </a:r>
          </a:p>
          <a:p>
            <a:pPr eaLnBrk="1" hangingPunct="1">
              <a:buFontTx/>
              <a:buNone/>
            </a:pPr>
            <a:r>
              <a:rPr lang="en-US" altLang="en-US" sz="1800"/>
              <a:t> 0  0  0  0  0  0  0  0  0  0</a:t>
            </a:r>
          </a:p>
          <a:p>
            <a:pPr eaLnBrk="1" hangingPunct="1">
              <a:buFontTx/>
              <a:buNone/>
            </a:pPr>
            <a:r>
              <a:rPr lang="en-US" altLang="en-US" sz="1800"/>
              <a:t> 0  0  0  0  0  0  0  0  0  0</a:t>
            </a:r>
          </a:p>
          <a:p>
            <a:pPr eaLnBrk="1" hangingPunct="1">
              <a:buFontTx/>
              <a:buNone/>
            </a:pPr>
            <a:r>
              <a:rPr lang="en-US" altLang="en-US" sz="1800"/>
              <a:t> 0  0  0  0  0  0  0  0  0  0</a:t>
            </a:r>
          </a:p>
          <a:p>
            <a:pPr eaLnBrk="1" hangingPunct="1">
              <a:buFontTx/>
              <a:buNone/>
            </a:pPr>
            <a:r>
              <a:rPr lang="en-US" altLang="en-US" sz="1800"/>
              <a:t> 0  0  0  0  0  0  0  0  0  0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C7581A9-FF7E-1645-B598-3379B44B2723}" type="slidenum">
              <a:rPr lang="en-US" altLang="en-US" sz="1400"/>
              <a:pPr>
                <a:spcBef>
                  <a:spcPct val="0"/>
                </a:spcBef>
                <a:buFontTx/>
                <a:buNone/>
              </a:pPr>
              <a:t>35</a:t>
            </a:fld>
            <a:endParaRPr lang="en-US" altLang="en-US" sz="1400"/>
          </a:p>
        </p:txBody>
      </p:sp>
      <p:sp>
        <p:nvSpPr>
          <p:cNvPr id="69634" name="Rectangle 2"/>
          <p:cNvSpPr>
            <a:spLocks noGrp="1" noChangeArrowheads="1"/>
          </p:cNvSpPr>
          <p:nvPr>
            <p:ph type="title"/>
          </p:nvPr>
        </p:nvSpPr>
        <p:spPr>
          <a:xfrm>
            <a:off x="755650" y="-315913"/>
            <a:ext cx="7772400" cy="1143001"/>
          </a:xfrm>
        </p:spPr>
        <p:txBody>
          <a:bodyPr/>
          <a:lstStyle/>
          <a:p>
            <a:pPr eaLnBrk="1" hangingPunct="1"/>
            <a:r>
              <a:rPr lang="en-GB" altLang="en-US">
                <a:ea typeface="ＭＳ Ｐゴシック" charset="-128"/>
              </a:rPr>
              <a:t>Using the </a:t>
            </a:r>
            <a:r>
              <a:rPr lang="en-GB" altLang="en-US" i="1">
                <a:ea typeface="ＭＳ Ｐゴシック" charset="-128"/>
              </a:rPr>
              <a:t>collapse</a:t>
            </a:r>
            <a:r>
              <a:rPr lang="en-GB" altLang="en-US">
                <a:ea typeface="ＭＳ Ｐゴシック" charset="-128"/>
              </a:rPr>
              <a:t> directive</a:t>
            </a:r>
          </a:p>
        </p:txBody>
      </p:sp>
      <p:sp>
        <p:nvSpPr>
          <p:cNvPr id="69635" name="Rectangle 3"/>
          <p:cNvSpPr>
            <a:spLocks noChangeArrowheads="1"/>
          </p:cNvSpPr>
          <p:nvPr/>
        </p:nvSpPr>
        <p:spPr bwMode="auto">
          <a:xfrm>
            <a:off x="611188" y="744538"/>
            <a:ext cx="7740650" cy="57546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1600" b="1">
                <a:latin typeface="Times" charset="0"/>
              </a:rPr>
              <a:t>#include &lt;omp.h&gt;</a:t>
            </a:r>
          </a:p>
          <a:p>
            <a:pPr eaLnBrk="1" hangingPunct="1">
              <a:spcBef>
                <a:spcPct val="0"/>
              </a:spcBef>
              <a:buFontTx/>
              <a:buNone/>
            </a:pPr>
            <a:r>
              <a:rPr lang="en-GB" altLang="en-US" sz="1600" b="1">
                <a:latin typeface="Times" charset="0"/>
              </a:rPr>
              <a:t>#include &lt;stdio.h&gt;</a:t>
            </a:r>
          </a:p>
          <a:p>
            <a:pPr eaLnBrk="1" hangingPunct="1">
              <a:spcBef>
                <a:spcPct val="0"/>
              </a:spcBef>
              <a:buFontTx/>
              <a:buNone/>
            </a:pPr>
            <a:r>
              <a:rPr lang="en-GB" altLang="en-US" sz="1600" b="1">
                <a:latin typeface="Times" charset="0"/>
              </a:rPr>
              <a:t>#define CHUNKSIZE 20</a:t>
            </a:r>
          </a:p>
          <a:p>
            <a:pPr eaLnBrk="1" hangingPunct="1">
              <a:spcBef>
                <a:spcPct val="0"/>
              </a:spcBef>
              <a:buFontTx/>
              <a:buNone/>
            </a:pPr>
            <a:r>
              <a:rPr lang="en-GB" altLang="en-US" sz="1600" b="1">
                <a:latin typeface="Times" charset="0"/>
              </a:rPr>
              <a:t>#define N 10</a:t>
            </a:r>
          </a:p>
          <a:p>
            <a:pPr eaLnBrk="1" hangingPunct="1">
              <a:spcBef>
                <a:spcPct val="0"/>
              </a:spcBef>
              <a:buFontTx/>
              <a:buNone/>
            </a:pPr>
            <a:r>
              <a:rPr lang="en-GB" altLang="en-US" sz="1600" b="1">
                <a:latin typeface="Times" charset="0"/>
              </a:rPr>
              <a:t>main () { </a:t>
            </a:r>
          </a:p>
          <a:p>
            <a:pPr eaLnBrk="1" hangingPunct="1">
              <a:spcBef>
                <a:spcPct val="0"/>
              </a:spcBef>
              <a:buFontTx/>
              <a:buNone/>
            </a:pPr>
            <a:r>
              <a:rPr lang="en-GB" altLang="en-US" sz="1600" b="1">
                <a:latin typeface="Times" charset="0"/>
              </a:rPr>
              <a:t>    int i, j, chunk, k[N][N];</a:t>
            </a:r>
          </a:p>
          <a:p>
            <a:pPr eaLnBrk="1" hangingPunct="1">
              <a:spcBef>
                <a:spcPct val="0"/>
              </a:spcBef>
              <a:buFontTx/>
              <a:buNone/>
            </a:pPr>
            <a:r>
              <a:rPr lang="en-GB" altLang="en-US" sz="1600" b="1">
                <a:latin typeface="Times" charset="0"/>
              </a:rPr>
              <a:t>    float a[N][N], b[N][N], c[N][N];</a:t>
            </a:r>
          </a:p>
          <a:p>
            <a:pPr eaLnBrk="1" hangingPunct="1">
              <a:spcBef>
                <a:spcPct val="0"/>
              </a:spcBef>
              <a:buFontTx/>
              <a:buNone/>
            </a:pPr>
            <a:r>
              <a:rPr lang="en-GB" altLang="en-US" sz="1600" b="1">
                <a:latin typeface="Times" charset="0"/>
              </a:rPr>
              <a:t>    for (i=0; i &lt; N; i++)</a:t>
            </a:r>
          </a:p>
          <a:p>
            <a:pPr eaLnBrk="1" hangingPunct="1">
              <a:spcBef>
                <a:spcPct val="0"/>
              </a:spcBef>
              <a:buFontTx/>
              <a:buNone/>
            </a:pPr>
            <a:r>
              <a:rPr lang="en-GB" altLang="en-US" sz="1600" b="1">
                <a:latin typeface="Times" charset="0"/>
              </a:rPr>
              <a:t>         for (j=0;j&lt;N; j++) {a[i][j] = (i*N+j) * 1.0; b[i][j] = (i+j*N)*1.0;}</a:t>
            </a:r>
          </a:p>
          <a:p>
            <a:pPr eaLnBrk="1" hangingPunct="1">
              <a:spcBef>
                <a:spcPct val="0"/>
              </a:spcBef>
              <a:buFontTx/>
              <a:buNone/>
            </a:pPr>
            <a:r>
              <a:rPr lang="en-GB" altLang="en-US" sz="1600" b="1">
                <a:latin typeface="Times" charset="0"/>
              </a:rPr>
              <a:t>    chunk = CHUNKSIZE;</a:t>
            </a:r>
          </a:p>
          <a:p>
            <a:pPr eaLnBrk="1" hangingPunct="1">
              <a:spcBef>
                <a:spcPct val="0"/>
              </a:spcBef>
              <a:buFontTx/>
              <a:buNone/>
            </a:pPr>
            <a:r>
              <a:rPr lang="en-GB" altLang="en-US" sz="1600" b="1">
                <a:latin typeface="Times" charset="0"/>
              </a:rPr>
              <a:t>    #pragma omp parallel shared(a,b,c,chunk) private(i,j) num_threads(5)</a:t>
            </a:r>
          </a:p>
          <a:p>
            <a:pPr eaLnBrk="1" hangingPunct="1">
              <a:spcBef>
                <a:spcPct val="0"/>
              </a:spcBef>
              <a:buFontTx/>
              <a:buNone/>
            </a:pPr>
            <a:r>
              <a:rPr lang="en-GB" altLang="en-US" sz="1600" b="1">
                <a:latin typeface="Times" charset="0"/>
              </a:rPr>
              <a:t>    {</a:t>
            </a:r>
          </a:p>
          <a:p>
            <a:pPr eaLnBrk="1" hangingPunct="1">
              <a:spcBef>
                <a:spcPct val="0"/>
              </a:spcBef>
              <a:buFontTx/>
              <a:buNone/>
            </a:pPr>
            <a:r>
              <a:rPr lang="en-GB" altLang="en-US" sz="1600" b="1">
                <a:latin typeface="Times" charset="0"/>
              </a:rPr>
              <a:t>        #pragma omp for </a:t>
            </a:r>
            <a:r>
              <a:rPr lang="en-GB" altLang="en-US" sz="1600" b="1">
                <a:solidFill>
                  <a:srgbClr val="FF0000"/>
                </a:solidFill>
                <a:latin typeface="Times" charset="0"/>
              </a:rPr>
              <a:t>collapse(2)</a:t>
            </a:r>
            <a:r>
              <a:rPr lang="en-GB" altLang="en-US" sz="1600" b="1">
                <a:latin typeface="Times" charset="0"/>
              </a:rPr>
              <a:t> schedule(static,chunk) nowait</a:t>
            </a:r>
          </a:p>
          <a:p>
            <a:pPr eaLnBrk="1" hangingPunct="1">
              <a:spcBef>
                <a:spcPct val="0"/>
              </a:spcBef>
              <a:buFontTx/>
              <a:buNone/>
            </a:pPr>
            <a:r>
              <a:rPr lang="en-GB" altLang="en-US" sz="1600" b="1">
                <a:latin typeface="Times" charset="0"/>
              </a:rPr>
              <a:t>            for (i=0; i &lt; N; i++) </a:t>
            </a:r>
          </a:p>
          <a:p>
            <a:pPr eaLnBrk="1" hangingPunct="1">
              <a:spcBef>
                <a:spcPct val="0"/>
              </a:spcBef>
              <a:buFontTx/>
              <a:buNone/>
            </a:pPr>
            <a:r>
              <a:rPr lang="en-GB" altLang="en-US" sz="1600" b="1">
                <a:latin typeface="Times" charset="0"/>
              </a:rPr>
              <a:t>                   for (j=0; j&lt;N; j++){</a:t>
            </a:r>
          </a:p>
          <a:p>
            <a:pPr eaLnBrk="1" hangingPunct="1">
              <a:spcBef>
                <a:spcPct val="0"/>
              </a:spcBef>
              <a:buFontTx/>
              <a:buNone/>
            </a:pPr>
            <a:r>
              <a:rPr lang="en-GB" altLang="en-US" sz="1600" b="1">
                <a:latin typeface="Times" charset="0"/>
              </a:rPr>
              <a:t>                         c[i][j] = a[i][j] + b[i][j];</a:t>
            </a:r>
          </a:p>
          <a:p>
            <a:pPr eaLnBrk="1" hangingPunct="1">
              <a:spcBef>
                <a:spcPct val="0"/>
              </a:spcBef>
              <a:buFontTx/>
              <a:buNone/>
            </a:pPr>
            <a:r>
              <a:rPr lang="en-GB" altLang="en-US" sz="1600" b="1">
                <a:latin typeface="Times" charset="0"/>
              </a:rPr>
              <a:t>                         k[i][j] = omp_get_thread_num();</a:t>
            </a:r>
          </a:p>
          <a:p>
            <a:pPr eaLnBrk="1" hangingPunct="1">
              <a:spcBef>
                <a:spcPct val="0"/>
              </a:spcBef>
              <a:buFontTx/>
              <a:buNone/>
            </a:pPr>
            <a:r>
              <a:rPr lang="en-GB" altLang="en-US" sz="1600" b="1">
                <a:latin typeface="Times" charset="0"/>
              </a:rPr>
              <a:t>                  }</a:t>
            </a:r>
          </a:p>
          <a:p>
            <a:pPr eaLnBrk="1" hangingPunct="1">
              <a:spcBef>
                <a:spcPct val="0"/>
              </a:spcBef>
              <a:buFontTx/>
              <a:buNone/>
            </a:pPr>
            <a:r>
              <a:rPr lang="en-GB" altLang="en-US" sz="1600" b="1">
                <a:latin typeface="Times" charset="0"/>
              </a:rPr>
              <a:t>    }</a:t>
            </a:r>
          </a:p>
          <a:p>
            <a:pPr eaLnBrk="1" hangingPunct="1">
              <a:spcBef>
                <a:spcPct val="0"/>
              </a:spcBef>
              <a:buFontTx/>
              <a:buNone/>
            </a:pPr>
            <a:r>
              <a:rPr lang="en-GB" altLang="en-US" sz="1600" b="1">
                <a:latin typeface="Times" charset="0"/>
              </a:rPr>
              <a:t>    </a:t>
            </a:r>
            <a:r>
              <a:rPr lang="en-US" altLang="en-US" sz="1600" b="1">
                <a:latin typeface="Times" charset="0"/>
              </a:rPr>
              <a:t> for (i=0; i &lt; N; i++)</a:t>
            </a:r>
          </a:p>
          <a:p>
            <a:pPr eaLnBrk="1" hangingPunct="1">
              <a:spcBef>
                <a:spcPct val="0"/>
              </a:spcBef>
              <a:buFontTx/>
              <a:buNone/>
            </a:pPr>
            <a:r>
              <a:rPr lang="en-US" altLang="en-US" sz="1600" b="1">
                <a:latin typeface="Times" charset="0"/>
              </a:rPr>
              <a:t>         for (j=0;j&lt;N; j++)</a:t>
            </a:r>
          </a:p>
          <a:p>
            <a:pPr eaLnBrk="1" hangingPunct="1">
              <a:spcBef>
                <a:spcPct val="0"/>
              </a:spcBef>
              <a:buFontTx/>
              <a:buNone/>
            </a:pPr>
            <a:r>
              <a:rPr lang="en-US" altLang="en-US" sz="1600" b="1">
                <a:latin typeface="Times" charset="0"/>
              </a:rPr>
              <a:t>              printf("%2d%c",k[i][j],(j==(N-1)? '\n' : ' '));</a:t>
            </a:r>
            <a:endParaRPr lang="en-GB" altLang="en-US" sz="1600" b="1">
              <a:latin typeface="Times" charset="0"/>
            </a:endParaRPr>
          </a:p>
          <a:p>
            <a:pPr eaLnBrk="1" hangingPunct="1">
              <a:spcBef>
                <a:spcPct val="0"/>
              </a:spcBef>
              <a:buFontTx/>
              <a:buNone/>
            </a:pPr>
            <a:r>
              <a:rPr lang="en-GB" altLang="en-US" sz="1600" b="1">
                <a:latin typeface="Times" charset="0"/>
              </a:rPr>
              <a:t>} </a:t>
            </a:r>
          </a:p>
        </p:txBody>
      </p:sp>
      <p:sp>
        <p:nvSpPr>
          <p:cNvPr id="69636" name="TextBox 1"/>
          <p:cNvSpPr txBox="1">
            <a:spLocks noChangeArrowheads="1"/>
          </p:cNvSpPr>
          <p:nvPr/>
        </p:nvSpPr>
        <p:spPr bwMode="auto">
          <a:xfrm>
            <a:off x="4427538" y="1484313"/>
            <a:ext cx="4433887" cy="585787"/>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What will be the output?</a:t>
            </a:r>
          </a:p>
        </p:txBody>
      </p:sp>
      <p:sp>
        <p:nvSpPr>
          <p:cNvPr id="69637" name="TextBox 5"/>
          <p:cNvSpPr txBox="1">
            <a:spLocks noChangeArrowheads="1"/>
          </p:cNvSpPr>
          <p:nvPr/>
        </p:nvSpPr>
        <p:spPr bwMode="auto">
          <a:xfrm>
            <a:off x="5508625" y="4365625"/>
            <a:ext cx="3384550" cy="1938338"/>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400"/>
              <a:t>collapse(n) means “collapse the next n nested loops into a single iteration space, and then divide into chunks</a:t>
            </a:r>
          </a:p>
        </p:txBody>
      </p:sp>
      <p:cxnSp>
        <p:nvCxnSpPr>
          <p:cNvPr id="69638" name="Straight Arrow Connector 3"/>
          <p:cNvCxnSpPr>
            <a:cxnSpLocks noChangeShapeType="1"/>
          </p:cNvCxnSpPr>
          <p:nvPr/>
        </p:nvCxnSpPr>
        <p:spPr bwMode="auto">
          <a:xfrm flipH="1" flipV="1">
            <a:off x="3492500" y="4076700"/>
            <a:ext cx="2016125" cy="288925"/>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539750" y="549275"/>
            <a:ext cx="7772400" cy="1143000"/>
          </a:xfrm>
        </p:spPr>
        <p:txBody>
          <a:bodyPr/>
          <a:lstStyle/>
          <a:p>
            <a:r>
              <a:rPr lang="en-US" altLang="en-US">
                <a:ea typeface="ＭＳ Ｐゴシック" charset="-128"/>
              </a:rPr>
              <a:t>The Output</a:t>
            </a:r>
          </a:p>
        </p:txBody>
      </p:sp>
      <p:sp>
        <p:nvSpPr>
          <p:cNvPr id="71682" name="Content Placeholder 2"/>
          <p:cNvSpPr>
            <a:spLocks noGrp="1"/>
          </p:cNvSpPr>
          <p:nvPr>
            <p:ph idx="1"/>
          </p:nvPr>
        </p:nvSpPr>
        <p:spPr>
          <a:xfrm>
            <a:off x="971550" y="1773238"/>
            <a:ext cx="3168650" cy="3816350"/>
          </a:xfrm>
          <a:solidFill>
            <a:srgbClr val="FFFF00"/>
          </a:solidFill>
        </p:spPr>
        <p:txBody>
          <a:bodyPr/>
          <a:lstStyle/>
          <a:p>
            <a:pPr marL="0" indent="0">
              <a:spcBef>
                <a:spcPct val="0"/>
              </a:spcBef>
              <a:buFontTx/>
              <a:buNone/>
            </a:pPr>
            <a:r>
              <a:rPr lang="en-US" altLang="en-US" sz="2400">
                <a:ea typeface="ＭＳ Ｐゴシック" charset="-128"/>
              </a:rPr>
              <a:t> 0  0  0  0  0  0  0  0  0  0</a:t>
            </a:r>
          </a:p>
          <a:p>
            <a:pPr marL="0" indent="0">
              <a:spcBef>
                <a:spcPct val="0"/>
              </a:spcBef>
              <a:buFontTx/>
              <a:buNone/>
            </a:pPr>
            <a:r>
              <a:rPr lang="en-US" altLang="en-US" sz="2400">
                <a:ea typeface="ＭＳ Ｐゴシック" charset="-128"/>
              </a:rPr>
              <a:t> 0  0  0  0  0  0  0  0  0  0</a:t>
            </a:r>
          </a:p>
          <a:p>
            <a:pPr marL="0" indent="0">
              <a:spcBef>
                <a:spcPct val="0"/>
              </a:spcBef>
              <a:buFontTx/>
              <a:buNone/>
            </a:pPr>
            <a:r>
              <a:rPr lang="en-US" altLang="en-US" sz="2400">
                <a:ea typeface="ＭＳ Ｐゴシック" charset="-128"/>
              </a:rPr>
              <a:t> 1  1  1  1  1  1  1  1  1  1</a:t>
            </a:r>
          </a:p>
          <a:p>
            <a:pPr marL="0" indent="0">
              <a:spcBef>
                <a:spcPct val="0"/>
              </a:spcBef>
              <a:buFontTx/>
              <a:buNone/>
            </a:pPr>
            <a:r>
              <a:rPr lang="en-US" altLang="en-US" sz="2400">
                <a:ea typeface="ＭＳ Ｐゴシック" charset="-128"/>
              </a:rPr>
              <a:t> 1  1  1  1  1  1  1  1  1  1</a:t>
            </a:r>
          </a:p>
          <a:p>
            <a:pPr marL="0" indent="0">
              <a:spcBef>
                <a:spcPct val="0"/>
              </a:spcBef>
              <a:buFontTx/>
              <a:buNone/>
            </a:pPr>
            <a:r>
              <a:rPr lang="en-US" altLang="en-US" sz="2400">
                <a:ea typeface="ＭＳ Ｐゴシック" charset="-128"/>
              </a:rPr>
              <a:t> 2  2  2  2  2  2  2  2  2  2</a:t>
            </a:r>
          </a:p>
          <a:p>
            <a:pPr marL="0" indent="0">
              <a:spcBef>
                <a:spcPct val="0"/>
              </a:spcBef>
              <a:buFontTx/>
              <a:buNone/>
            </a:pPr>
            <a:r>
              <a:rPr lang="en-US" altLang="en-US" sz="2400">
                <a:ea typeface="ＭＳ Ｐゴシック" charset="-128"/>
              </a:rPr>
              <a:t> 2  2  2  2  2  2  2  2  2  2</a:t>
            </a:r>
          </a:p>
          <a:p>
            <a:pPr marL="0" indent="0">
              <a:spcBef>
                <a:spcPct val="0"/>
              </a:spcBef>
              <a:buFontTx/>
              <a:buNone/>
            </a:pPr>
            <a:r>
              <a:rPr lang="en-US" altLang="en-US" sz="2400">
                <a:ea typeface="ＭＳ Ｐゴシック" charset="-128"/>
              </a:rPr>
              <a:t> 3  3  3  3  3  3  3  3  3  3</a:t>
            </a:r>
          </a:p>
          <a:p>
            <a:pPr marL="0" indent="0">
              <a:spcBef>
                <a:spcPct val="0"/>
              </a:spcBef>
              <a:buFontTx/>
              <a:buNone/>
            </a:pPr>
            <a:r>
              <a:rPr lang="en-US" altLang="en-US" sz="2400">
                <a:ea typeface="ＭＳ Ｐゴシック" charset="-128"/>
              </a:rPr>
              <a:t> 3  3  3  3  3  3  3  3  3  3</a:t>
            </a:r>
          </a:p>
          <a:p>
            <a:pPr marL="0" indent="0">
              <a:spcBef>
                <a:spcPct val="0"/>
              </a:spcBef>
              <a:buFontTx/>
              <a:buNone/>
            </a:pPr>
            <a:r>
              <a:rPr lang="en-US" altLang="en-US" sz="2400">
                <a:ea typeface="ＭＳ Ｐゴシック" charset="-128"/>
              </a:rPr>
              <a:t> 4  4  4  4  4  4  4  4  4  4</a:t>
            </a:r>
          </a:p>
          <a:p>
            <a:pPr marL="0" indent="0">
              <a:spcBef>
                <a:spcPct val="0"/>
              </a:spcBef>
              <a:buFontTx/>
              <a:buNone/>
            </a:pPr>
            <a:r>
              <a:rPr lang="en-US" altLang="en-US" sz="2400">
                <a:ea typeface="ＭＳ Ｐゴシック" charset="-128"/>
              </a:rPr>
              <a:t> 4  4  4  4  4  4  4  4  4  4</a:t>
            </a:r>
          </a:p>
          <a:p>
            <a:pPr marL="0" indent="0">
              <a:buFontTx/>
              <a:buNone/>
            </a:pPr>
            <a:endParaRPr lang="en-US" altLang="en-US">
              <a:ea typeface="ＭＳ Ｐゴシック" charset="-128"/>
            </a:endParaRPr>
          </a:p>
        </p:txBody>
      </p:sp>
      <p:sp>
        <p:nvSpPr>
          <p:cNvPr id="71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54AABA9-108A-5E40-A80F-8E5F561C8FE2}" type="slidenum">
              <a:rPr lang="en-US" altLang="en-US" sz="1400"/>
              <a:pPr>
                <a:spcBef>
                  <a:spcPct val="0"/>
                </a:spcBef>
                <a:buFontTx/>
                <a:buNone/>
              </a:pPr>
              <a:t>36</a:t>
            </a:fld>
            <a:endParaRPr lang="en-US" altLang="en-US" sz="1400"/>
          </a:p>
        </p:txBody>
      </p:sp>
      <p:sp>
        <p:nvSpPr>
          <p:cNvPr id="71684" name="Content Placeholder 2"/>
          <p:cNvSpPr txBox="1">
            <a:spLocks/>
          </p:cNvSpPr>
          <p:nvPr/>
        </p:nvSpPr>
        <p:spPr bwMode="auto">
          <a:xfrm>
            <a:off x="4211638" y="1773238"/>
            <a:ext cx="468153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en-US" sz="2800"/>
              <a:t>The size of each chunk is 20 iterations.</a:t>
            </a:r>
          </a:p>
          <a:p>
            <a:r>
              <a:rPr lang="en-US" altLang="en-US" sz="2800"/>
              <a:t>Chunk 0 consists of the iterations for i=0 and i=1. This gets assigned to thread 0.</a:t>
            </a:r>
          </a:p>
          <a:p>
            <a:r>
              <a:rPr lang="en-US" altLang="en-US" sz="2800"/>
              <a:t>Chunk 1 consists of iterations i=2 and i=3. This gets assigned to thread 1.</a:t>
            </a:r>
          </a:p>
          <a:p>
            <a:r>
              <a:rPr lang="en-US" altLang="en-US" sz="2800"/>
              <a:t>And so 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74613" y="188913"/>
            <a:ext cx="8601075" cy="1143000"/>
          </a:xfrm>
        </p:spPr>
        <p:txBody>
          <a:bodyPr/>
          <a:lstStyle/>
          <a:p>
            <a:r>
              <a:rPr lang="en-US" altLang="en-US">
                <a:ea typeface="ＭＳ Ｐゴシック" charset="-128"/>
              </a:rPr>
              <a:t>The Output for a Chunk Size = 5</a:t>
            </a:r>
          </a:p>
        </p:txBody>
      </p:sp>
      <p:sp>
        <p:nvSpPr>
          <p:cNvPr id="72706" name="Content Placeholder 2"/>
          <p:cNvSpPr>
            <a:spLocks noGrp="1"/>
          </p:cNvSpPr>
          <p:nvPr>
            <p:ph idx="1"/>
          </p:nvPr>
        </p:nvSpPr>
        <p:spPr>
          <a:xfrm>
            <a:off x="684213" y="1989138"/>
            <a:ext cx="3167062" cy="3816350"/>
          </a:xfrm>
          <a:solidFill>
            <a:srgbClr val="FFFF00"/>
          </a:solidFill>
        </p:spPr>
        <p:txBody>
          <a:bodyPr/>
          <a:lstStyle/>
          <a:p>
            <a:pPr marL="0" indent="0">
              <a:spcBef>
                <a:spcPct val="0"/>
              </a:spcBef>
              <a:buFontTx/>
              <a:buNone/>
            </a:pPr>
            <a:r>
              <a:rPr lang="en-US" altLang="en-US" sz="2400">
                <a:ea typeface="ＭＳ Ｐゴシック" charset="-128"/>
              </a:rPr>
              <a:t> 0  0  0  0  0  1  1  1  1  1</a:t>
            </a:r>
          </a:p>
          <a:p>
            <a:pPr marL="0" indent="0">
              <a:spcBef>
                <a:spcPct val="0"/>
              </a:spcBef>
              <a:buFontTx/>
              <a:buNone/>
            </a:pPr>
            <a:r>
              <a:rPr lang="en-US" altLang="en-US" sz="2400">
                <a:ea typeface="ＭＳ Ｐゴシック" charset="-128"/>
              </a:rPr>
              <a:t> 2  2  2  2  2  3  3  3  3  3</a:t>
            </a:r>
          </a:p>
          <a:p>
            <a:pPr marL="0" indent="0">
              <a:spcBef>
                <a:spcPct val="0"/>
              </a:spcBef>
              <a:buFontTx/>
              <a:buNone/>
            </a:pPr>
            <a:r>
              <a:rPr lang="en-US" altLang="en-US" sz="2400">
                <a:ea typeface="ＭＳ Ｐゴシック" charset="-128"/>
              </a:rPr>
              <a:t> 4  4  4  4  4  0  0  0  0  0</a:t>
            </a:r>
          </a:p>
          <a:p>
            <a:pPr marL="0" indent="0">
              <a:spcBef>
                <a:spcPct val="0"/>
              </a:spcBef>
              <a:buFontTx/>
              <a:buNone/>
            </a:pPr>
            <a:r>
              <a:rPr lang="en-US" altLang="en-US" sz="2400">
                <a:ea typeface="ＭＳ Ｐゴシック" charset="-128"/>
              </a:rPr>
              <a:t> 1  1  1  1  1  2  2  2  2  2</a:t>
            </a:r>
          </a:p>
          <a:p>
            <a:pPr marL="0" indent="0">
              <a:spcBef>
                <a:spcPct val="0"/>
              </a:spcBef>
              <a:buFontTx/>
              <a:buNone/>
            </a:pPr>
            <a:r>
              <a:rPr lang="en-US" altLang="en-US" sz="2400">
                <a:ea typeface="ＭＳ Ｐゴシック" charset="-128"/>
              </a:rPr>
              <a:t> 3  3  3  3  3  4  4  4  4  4</a:t>
            </a:r>
          </a:p>
          <a:p>
            <a:pPr marL="0" indent="0">
              <a:spcBef>
                <a:spcPct val="0"/>
              </a:spcBef>
              <a:buFontTx/>
              <a:buNone/>
            </a:pPr>
            <a:r>
              <a:rPr lang="en-US" altLang="en-US" sz="2400">
                <a:ea typeface="ＭＳ Ｐゴシック" charset="-128"/>
              </a:rPr>
              <a:t> 0  0  0  0  0  1  1  1  1  1</a:t>
            </a:r>
          </a:p>
          <a:p>
            <a:pPr marL="0" indent="0">
              <a:spcBef>
                <a:spcPct val="0"/>
              </a:spcBef>
              <a:buFontTx/>
              <a:buNone/>
            </a:pPr>
            <a:r>
              <a:rPr lang="en-US" altLang="en-US" sz="2400">
                <a:ea typeface="ＭＳ Ｐゴシック" charset="-128"/>
              </a:rPr>
              <a:t> 2  2  2  2  2  3  3  3  3  3</a:t>
            </a:r>
          </a:p>
          <a:p>
            <a:pPr marL="0" indent="0">
              <a:spcBef>
                <a:spcPct val="0"/>
              </a:spcBef>
              <a:buFontTx/>
              <a:buNone/>
            </a:pPr>
            <a:r>
              <a:rPr lang="en-US" altLang="en-US" sz="2400">
                <a:ea typeface="ＭＳ Ｐゴシック" charset="-128"/>
              </a:rPr>
              <a:t> 4  4  4  4  4  0  0  0  0  0</a:t>
            </a:r>
          </a:p>
          <a:p>
            <a:pPr marL="0" indent="0">
              <a:spcBef>
                <a:spcPct val="0"/>
              </a:spcBef>
              <a:buFontTx/>
              <a:buNone/>
            </a:pPr>
            <a:r>
              <a:rPr lang="en-US" altLang="en-US" sz="2400">
                <a:ea typeface="ＭＳ Ｐゴシック" charset="-128"/>
              </a:rPr>
              <a:t> 1  1  1  1  1  2  2  2  2  2</a:t>
            </a:r>
          </a:p>
          <a:p>
            <a:pPr marL="0" indent="0">
              <a:spcBef>
                <a:spcPct val="0"/>
              </a:spcBef>
              <a:buFontTx/>
              <a:buNone/>
            </a:pPr>
            <a:r>
              <a:rPr lang="en-US" altLang="en-US" sz="2400">
                <a:ea typeface="ＭＳ Ｐゴシック" charset="-128"/>
              </a:rPr>
              <a:t> 3  3  3  3  3  4  4  4  4  4</a:t>
            </a:r>
            <a:endParaRPr lang="en-US" altLang="en-US">
              <a:ea typeface="ＭＳ Ｐゴシック" charset="-128"/>
            </a:endParaRPr>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6E3DD06F-DF85-8245-86F2-3603A6BFBF35}" type="slidenum">
              <a:rPr lang="en-US" altLang="en-US" sz="1400"/>
              <a:pPr>
                <a:spcBef>
                  <a:spcPct val="0"/>
                </a:spcBef>
                <a:buFontTx/>
                <a:buNone/>
              </a:pPr>
              <a:t>37</a:t>
            </a:fld>
            <a:endParaRPr lang="en-US" altLang="en-US" sz="1400"/>
          </a:p>
        </p:txBody>
      </p:sp>
      <p:sp>
        <p:nvSpPr>
          <p:cNvPr id="72708" name="Content Placeholder 2"/>
          <p:cNvSpPr txBox="1">
            <a:spLocks/>
          </p:cNvSpPr>
          <p:nvPr/>
        </p:nvSpPr>
        <p:spPr bwMode="auto">
          <a:xfrm>
            <a:off x="4211638" y="1557338"/>
            <a:ext cx="46815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en-US" sz="2800"/>
              <a:t>Now set the size of each chunk to 5 iterations.</a:t>
            </a:r>
          </a:p>
          <a:p>
            <a:r>
              <a:rPr lang="en-US" altLang="en-US" sz="2800"/>
              <a:t>Chunk 0 consists of the iterations for i=0 from j=0 to 4. This gets assigned to thread 0.</a:t>
            </a:r>
          </a:p>
          <a:p>
            <a:r>
              <a:rPr lang="en-US" altLang="en-US" sz="2800"/>
              <a:t>Chunk 1 consists of iterations i=0 from j=5 to 9. This gets assigned to thread 1.</a:t>
            </a:r>
          </a:p>
          <a:p>
            <a:r>
              <a:rPr lang="en-US" altLang="en-US" sz="2800"/>
              <a:t>And so 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74613" y="188913"/>
            <a:ext cx="8601075" cy="1143000"/>
          </a:xfrm>
        </p:spPr>
        <p:txBody>
          <a:bodyPr/>
          <a:lstStyle/>
          <a:p>
            <a:r>
              <a:rPr lang="en-US" altLang="en-US">
                <a:ea typeface="ＭＳ Ｐゴシック" charset="-128"/>
              </a:rPr>
              <a:t>The Output for a Chunk Size = 7</a:t>
            </a:r>
          </a:p>
        </p:txBody>
      </p:sp>
      <p:sp>
        <p:nvSpPr>
          <p:cNvPr id="73730" name="Content Placeholder 2"/>
          <p:cNvSpPr>
            <a:spLocks noGrp="1"/>
          </p:cNvSpPr>
          <p:nvPr>
            <p:ph idx="1"/>
          </p:nvPr>
        </p:nvSpPr>
        <p:spPr>
          <a:xfrm>
            <a:off x="684213" y="1989138"/>
            <a:ext cx="3167062" cy="3816350"/>
          </a:xfrm>
          <a:solidFill>
            <a:srgbClr val="FFFF00"/>
          </a:solidFill>
        </p:spPr>
        <p:txBody>
          <a:bodyPr/>
          <a:lstStyle/>
          <a:p>
            <a:pPr marL="0" indent="0">
              <a:spcBef>
                <a:spcPct val="0"/>
              </a:spcBef>
              <a:buFontTx/>
              <a:buNone/>
            </a:pPr>
            <a:r>
              <a:rPr lang="en-US" altLang="en-US" sz="2400">
                <a:ea typeface="ＭＳ Ｐゴシック" charset="-128"/>
              </a:rPr>
              <a:t> 0  0  0  0  0  0  0  1  1  1</a:t>
            </a:r>
          </a:p>
          <a:p>
            <a:pPr marL="0" indent="0">
              <a:spcBef>
                <a:spcPct val="0"/>
              </a:spcBef>
              <a:buFontTx/>
              <a:buNone/>
            </a:pPr>
            <a:r>
              <a:rPr lang="en-US" altLang="en-US" sz="2400">
                <a:ea typeface="ＭＳ Ｐゴシック" charset="-128"/>
              </a:rPr>
              <a:t> 1  1  1  1  2  2  2  2  2  2</a:t>
            </a:r>
          </a:p>
          <a:p>
            <a:pPr marL="0" indent="0">
              <a:spcBef>
                <a:spcPct val="0"/>
              </a:spcBef>
              <a:buFontTx/>
              <a:buNone/>
            </a:pPr>
            <a:r>
              <a:rPr lang="en-US" altLang="en-US" sz="2400">
                <a:ea typeface="ＭＳ Ｐゴシック" charset="-128"/>
              </a:rPr>
              <a:t> 2  3  3  3  3  3  3  3  4  4</a:t>
            </a:r>
          </a:p>
          <a:p>
            <a:pPr marL="0" indent="0">
              <a:spcBef>
                <a:spcPct val="0"/>
              </a:spcBef>
              <a:buFontTx/>
              <a:buNone/>
            </a:pPr>
            <a:r>
              <a:rPr lang="en-US" altLang="en-US" sz="2400">
                <a:ea typeface="ＭＳ Ｐゴシック" charset="-128"/>
              </a:rPr>
              <a:t> 4  4  4  4  4  0  0  0  0  0</a:t>
            </a:r>
          </a:p>
          <a:p>
            <a:pPr marL="0" indent="0">
              <a:spcBef>
                <a:spcPct val="0"/>
              </a:spcBef>
              <a:buFontTx/>
              <a:buNone/>
            </a:pPr>
            <a:r>
              <a:rPr lang="en-US" altLang="en-US" sz="2400">
                <a:ea typeface="ＭＳ Ｐゴシック" charset="-128"/>
              </a:rPr>
              <a:t> 0  0  1  1  1  1  1  1  1  2</a:t>
            </a:r>
          </a:p>
          <a:p>
            <a:pPr marL="0" indent="0">
              <a:spcBef>
                <a:spcPct val="0"/>
              </a:spcBef>
              <a:buFontTx/>
              <a:buNone/>
            </a:pPr>
            <a:r>
              <a:rPr lang="en-US" altLang="en-US" sz="2400">
                <a:ea typeface="ＭＳ Ｐゴシック" charset="-128"/>
              </a:rPr>
              <a:t> 2  2  2  2  2  2  3  3  3  3</a:t>
            </a:r>
          </a:p>
          <a:p>
            <a:pPr marL="0" indent="0">
              <a:spcBef>
                <a:spcPct val="0"/>
              </a:spcBef>
              <a:buFontTx/>
              <a:buNone/>
            </a:pPr>
            <a:r>
              <a:rPr lang="en-US" altLang="en-US" sz="2400">
                <a:ea typeface="ＭＳ Ｐゴシック" charset="-128"/>
              </a:rPr>
              <a:t> 3  3  3  4  4  4  4  4  4  4</a:t>
            </a:r>
          </a:p>
          <a:p>
            <a:pPr marL="0" indent="0">
              <a:spcBef>
                <a:spcPct val="0"/>
              </a:spcBef>
              <a:buFontTx/>
              <a:buNone/>
            </a:pPr>
            <a:r>
              <a:rPr lang="en-US" altLang="en-US" sz="2400">
                <a:ea typeface="ＭＳ Ｐゴシック" charset="-128"/>
              </a:rPr>
              <a:t> 0  0  0  0  0  0  0  1  1  1</a:t>
            </a:r>
          </a:p>
          <a:p>
            <a:pPr marL="0" indent="0">
              <a:spcBef>
                <a:spcPct val="0"/>
              </a:spcBef>
              <a:buFontTx/>
              <a:buNone/>
            </a:pPr>
            <a:r>
              <a:rPr lang="en-US" altLang="en-US" sz="2400">
                <a:ea typeface="ＭＳ Ｐゴシック" charset="-128"/>
              </a:rPr>
              <a:t> 1  1  1  1  2  2  2  2  2  2</a:t>
            </a:r>
          </a:p>
          <a:p>
            <a:pPr marL="0" indent="0">
              <a:spcBef>
                <a:spcPct val="0"/>
              </a:spcBef>
              <a:buFontTx/>
              <a:buNone/>
            </a:pPr>
            <a:r>
              <a:rPr lang="en-US" altLang="en-US" sz="2400">
                <a:ea typeface="ＭＳ Ｐゴシック" charset="-128"/>
              </a:rPr>
              <a:t> 2  3  3  3  3  3  3  3  4  4</a:t>
            </a:r>
            <a:endParaRPr lang="en-US" altLang="en-US">
              <a:ea typeface="ＭＳ Ｐゴシック" charset="-128"/>
            </a:endParaRPr>
          </a:p>
        </p:txBody>
      </p:sp>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D0D3CEB-5877-5B49-B7A4-7B0658136FB6}" type="slidenum">
              <a:rPr lang="en-US" altLang="en-US" sz="1400"/>
              <a:pPr>
                <a:spcBef>
                  <a:spcPct val="0"/>
                </a:spcBef>
                <a:buFontTx/>
                <a:buNone/>
              </a:pPr>
              <a:t>38</a:t>
            </a:fld>
            <a:endParaRPr lang="en-US" altLang="en-US" sz="1400"/>
          </a:p>
        </p:txBody>
      </p:sp>
      <p:sp>
        <p:nvSpPr>
          <p:cNvPr id="73732" name="Content Placeholder 2"/>
          <p:cNvSpPr txBox="1">
            <a:spLocks/>
          </p:cNvSpPr>
          <p:nvPr/>
        </p:nvSpPr>
        <p:spPr bwMode="auto">
          <a:xfrm>
            <a:off x="4211638" y="1557338"/>
            <a:ext cx="46815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en-US" sz="2800"/>
              <a:t>Now set the size of each chunk to 7 iterations.</a:t>
            </a:r>
          </a:p>
          <a:p>
            <a:r>
              <a:rPr lang="en-US" altLang="en-US" sz="2800"/>
              <a:t>Chunk 0 consists of the iterations for i=0 from j=0 to 6. This gets assigned to thread 0.</a:t>
            </a:r>
          </a:p>
          <a:p>
            <a:r>
              <a:rPr lang="en-US" altLang="en-US" sz="2800"/>
              <a:t>Chunk 1 consists of iterations i=0 from j=7 to 9 and i=1 from 0 to 3. This gets assigned to thread 1.</a:t>
            </a:r>
          </a:p>
          <a:p>
            <a:r>
              <a:rPr lang="en-US" altLang="en-US" sz="2800"/>
              <a:t>And so 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611188" y="-242888"/>
            <a:ext cx="7772400" cy="1143001"/>
          </a:xfrm>
        </p:spPr>
        <p:txBody>
          <a:bodyPr/>
          <a:lstStyle/>
          <a:p>
            <a:r>
              <a:rPr lang="en-US" altLang="en-US">
                <a:ea typeface="ＭＳ Ｐゴシック" charset="-128"/>
              </a:rPr>
              <a:t>2D Loops </a:t>
            </a:r>
            <a:r>
              <a:rPr lang="en-US" altLang="en-US">
                <a:latin typeface="Wingdings" charset="2"/>
                <a:ea typeface="ＭＳ Ｐゴシック" charset="-128"/>
                <a:sym typeface="Wingdings" charset="2"/>
              </a:rPr>
              <a:t></a:t>
            </a:r>
            <a:r>
              <a:rPr lang="en-US" altLang="en-US">
                <a:ea typeface="ＭＳ Ｐゴシック" charset="-128"/>
              </a:rPr>
              <a:t>1D Iteration Space</a:t>
            </a:r>
          </a:p>
        </p:txBody>
      </p:sp>
      <p:sp>
        <p:nvSpPr>
          <p:cNvPr id="7475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E1593382-373F-9D4A-BD5C-4C39CE153BF9}" type="slidenum">
              <a:rPr lang="en-US" altLang="en-US" sz="1400"/>
              <a:pPr>
                <a:spcBef>
                  <a:spcPct val="0"/>
                </a:spcBef>
                <a:buFontTx/>
                <a:buNone/>
              </a:pPr>
              <a:t>39</a:t>
            </a:fld>
            <a:endParaRPr lang="en-US" altLang="en-US" sz="1400"/>
          </a:p>
        </p:txBody>
      </p:sp>
      <p:grpSp>
        <p:nvGrpSpPr>
          <p:cNvPr id="74755" name="Group 231"/>
          <p:cNvGrpSpPr>
            <a:grpSpLocks/>
          </p:cNvGrpSpPr>
          <p:nvPr/>
        </p:nvGrpSpPr>
        <p:grpSpPr bwMode="auto">
          <a:xfrm>
            <a:off x="539750" y="620713"/>
            <a:ext cx="4608513" cy="4576762"/>
            <a:chOff x="1619672" y="476672"/>
            <a:chExt cx="4608512" cy="4576574"/>
          </a:xfrm>
        </p:grpSpPr>
        <p:sp>
          <p:nvSpPr>
            <p:cNvPr id="74817" name="TextBox 168"/>
            <p:cNvSpPr txBox="1">
              <a:spLocks noChangeArrowheads="1"/>
            </p:cNvSpPr>
            <p:nvPr/>
          </p:nvSpPr>
          <p:spPr bwMode="auto">
            <a:xfrm>
              <a:off x="3995936" y="476672"/>
              <a:ext cx="432048"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j</a:t>
              </a:r>
            </a:p>
          </p:txBody>
        </p:sp>
        <p:grpSp>
          <p:nvGrpSpPr>
            <p:cNvPr id="74818" name="Group 20"/>
            <p:cNvGrpSpPr>
              <a:grpSpLocks/>
            </p:cNvGrpSpPr>
            <p:nvPr/>
          </p:nvGrpSpPr>
          <p:grpSpPr bwMode="auto">
            <a:xfrm>
              <a:off x="2627784" y="1772816"/>
              <a:ext cx="3600400" cy="360040"/>
              <a:chOff x="1187624" y="1916832"/>
              <a:chExt cx="3600400" cy="360040"/>
            </a:xfrm>
          </p:grpSpPr>
          <p:grpSp>
            <p:nvGrpSpPr>
              <p:cNvPr id="74986" name="Group 21"/>
              <p:cNvGrpSpPr>
                <a:grpSpLocks/>
              </p:cNvGrpSpPr>
              <p:nvPr/>
            </p:nvGrpSpPr>
            <p:grpSpPr bwMode="auto">
              <a:xfrm>
                <a:off x="1187624" y="1916832"/>
                <a:ext cx="720080" cy="360040"/>
                <a:chOff x="1187624" y="1916832"/>
                <a:chExt cx="720080" cy="360040"/>
              </a:xfrm>
            </p:grpSpPr>
            <p:sp>
              <p:nvSpPr>
                <p:cNvPr id="35" name="Rectangle 34"/>
                <p:cNvSpPr/>
                <p:nvPr/>
              </p:nvSpPr>
              <p:spPr bwMode="auto">
                <a:xfrm>
                  <a:off x="1187575" y="1917622"/>
                  <a:ext cx="360362"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36" name="Rectangle 35"/>
                <p:cNvSpPr/>
                <p:nvPr/>
              </p:nvSpPr>
              <p:spPr bwMode="auto">
                <a:xfrm>
                  <a:off x="1547937" y="1917622"/>
                  <a:ext cx="360363"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87" name="Group 22"/>
              <p:cNvGrpSpPr>
                <a:grpSpLocks/>
              </p:cNvGrpSpPr>
              <p:nvPr/>
            </p:nvGrpSpPr>
            <p:grpSpPr bwMode="auto">
              <a:xfrm>
                <a:off x="1907704" y="1916832"/>
                <a:ext cx="720080" cy="360040"/>
                <a:chOff x="1187624" y="1916832"/>
                <a:chExt cx="720080" cy="360040"/>
              </a:xfrm>
            </p:grpSpPr>
            <p:sp>
              <p:nvSpPr>
                <p:cNvPr id="33" name="Rectangle 32"/>
                <p:cNvSpPr/>
                <p:nvPr/>
              </p:nvSpPr>
              <p:spPr bwMode="auto">
                <a:xfrm>
                  <a:off x="1188220" y="1917622"/>
                  <a:ext cx="360362"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34" name="Rectangle 33"/>
                <p:cNvSpPr/>
                <p:nvPr/>
              </p:nvSpPr>
              <p:spPr bwMode="auto">
                <a:xfrm>
                  <a:off x="1548582" y="1917622"/>
                  <a:ext cx="358775"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88" name="Group 23"/>
              <p:cNvGrpSpPr>
                <a:grpSpLocks/>
              </p:cNvGrpSpPr>
              <p:nvPr/>
            </p:nvGrpSpPr>
            <p:grpSpPr bwMode="auto">
              <a:xfrm>
                <a:off x="2627784" y="1916832"/>
                <a:ext cx="720080" cy="360040"/>
                <a:chOff x="1187624" y="1916832"/>
                <a:chExt cx="720080" cy="360040"/>
              </a:xfrm>
            </p:grpSpPr>
            <p:sp>
              <p:nvSpPr>
                <p:cNvPr id="31" name="Rectangle 30"/>
                <p:cNvSpPr/>
                <p:nvPr/>
              </p:nvSpPr>
              <p:spPr bwMode="auto">
                <a:xfrm>
                  <a:off x="1187277" y="1917622"/>
                  <a:ext cx="360363"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32" name="Rectangle 31"/>
                <p:cNvSpPr/>
                <p:nvPr/>
              </p:nvSpPr>
              <p:spPr bwMode="auto">
                <a:xfrm>
                  <a:off x="1547640" y="1917622"/>
                  <a:ext cx="360362"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89" name="Group 24"/>
              <p:cNvGrpSpPr>
                <a:grpSpLocks/>
              </p:cNvGrpSpPr>
              <p:nvPr/>
            </p:nvGrpSpPr>
            <p:grpSpPr bwMode="auto">
              <a:xfrm>
                <a:off x="3347864" y="1916832"/>
                <a:ext cx="720080" cy="360040"/>
                <a:chOff x="1187624" y="1916832"/>
                <a:chExt cx="720080" cy="360040"/>
              </a:xfrm>
            </p:grpSpPr>
            <p:sp>
              <p:nvSpPr>
                <p:cNvPr id="29" name="Rectangle 28"/>
                <p:cNvSpPr/>
                <p:nvPr/>
              </p:nvSpPr>
              <p:spPr bwMode="auto">
                <a:xfrm>
                  <a:off x="1187921" y="1917622"/>
                  <a:ext cx="360363"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30" name="Rectangle 29"/>
                <p:cNvSpPr/>
                <p:nvPr/>
              </p:nvSpPr>
              <p:spPr bwMode="auto">
                <a:xfrm>
                  <a:off x="1548284" y="1917622"/>
                  <a:ext cx="358775"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90" name="Group 25"/>
              <p:cNvGrpSpPr>
                <a:grpSpLocks/>
              </p:cNvGrpSpPr>
              <p:nvPr/>
            </p:nvGrpSpPr>
            <p:grpSpPr bwMode="auto">
              <a:xfrm>
                <a:off x="4067944" y="1916832"/>
                <a:ext cx="720080" cy="360040"/>
                <a:chOff x="1187624" y="1916832"/>
                <a:chExt cx="720080" cy="360040"/>
              </a:xfrm>
            </p:grpSpPr>
            <p:sp>
              <p:nvSpPr>
                <p:cNvPr id="27" name="Rectangle 26"/>
                <p:cNvSpPr/>
                <p:nvPr/>
              </p:nvSpPr>
              <p:spPr bwMode="auto">
                <a:xfrm>
                  <a:off x="1186979" y="1917622"/>
                  <a:ext cx="360362"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8" name="Rectangle 27"/>
                <p:cNvSpPr/>
                <p:nvPr/>
              </p:nvSpPr>
              <p:spPr bwMode="auto">
                <a:xfrm>
                  <a:off x="1547341" y="1917622"/>
                  <a:ext cx="360363" cy="35876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4819" name="Group 36"/>
            <p:cNvGrpSpPr>
              <a:grpSpLocks/>
            </p:cNvGrpSpPr>
            <p:nvPr/>
          </p:nvGrpSpPr>
          <p:grpSpPr bwMode="auto">
            <a:xfrm>
              <a:off x="2627784" y="2132856"/>
              <a:ext cx="3600400" cy="360040"/>
              <a:chOff x="1187624" y="1916832"/>
              <a:chExt cx="3600400" cy="360040"/>
            </a:xfrm>
          </p:grpSpPr>
          <p:grpSp>
            <p:nvGrpSpPr>
              <p:cNvPr id="74971" name="Group 37"/>
              <p:cNvGrpSpPr>
                <a:grpSpLocks/>
              </p:cNvGrpSpPr>
              <p:nvPr/>
            </p:nvGrpSpPr>
            <p:grpSpPr bwMode="auto">
              <a:xfrm>
                <a:off x="1187624" y="1916832"/>
                <a:ext cx="720080" cy="360040"/>
                <a:chOff x="1187624" y="1916832"/>
                <a:chExt cx="720080" cy="360040"/>
              </a:xfrm>
            </p:grpSpPr>
            <p:sp>
              <p:nvSpPr>
                <p:cNvPr id="51" name="Rectangle 50"/>
                <p:cNvSpPr/>
                <p:nvPr/>
              </p:nvSpPr>
              <p:spPr bwMode="auto">
                <a:xfrm>
                  <a:off x="1187575" y="1916342"/>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52" name="Rectangle 51"/>
                <p:cNvSpPr/>
                <p:nvPr/>
              </p:nvSpPr>
              <p:spPr bwMode="auto">
                <a:xfrm>
                  <a:off x="1547937" y="1916342"/>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72" name="Group 38"/>
              <p:cNvGrpSpPr>
                <a:grpSpLocks/>
              </p:cNvGrpSpPr>
              <p:nvPr/>
            </p:nvGrpSpPr>
            <p:grpSpPr bwMode="auto">
              <a:xfrm>
                <a:off x="1907704" y="1916832"/>
                <a:ext cx="720080" cy="360040"/>
                <a:chOff x="1187624" y="1916832"/>
                <a:chExt cx="720080" cy="360040"/>
              </a:xfrm>
            </p:grpSpPr>
            <p:sp>
              <p:nvSpPr>
                <p:cNvPr id="49" name="Rectangle 48"/>
                <p:cNvSpPr/>
                <p:nvPr/>
              </p:nvSpPr>
              <p:spPr bwMode="auto">
                <a:xfrm>
                  <a:off x="1188220" y="1916342"/>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50" name="Rectangle 49"/>
                <p:cNvSpPr/>
                <p:nvPr/>
              </p:nvSpPr>
              <p:spPr bwMode="auto">
                <a:xfrm>
                  <a:off x="1548582" y="1916342"/>
                  <a:ext cx="358775"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73" name="Group 39"/>
              <p:cNvGrpSpPr>
                <a:grpSpLocks/>
              </p:cNvGrpSpPr>
              <p:nvPr/>
            </p:nvGrpSpPr>
            <p:grpSpPr bwMode="auto">
              <a:xfrm>
                <a:off x="2627784" y="1916832"/>
                <a:ext cx="720080" cy="360040"/>
                <a:chOff x="1187624" y="1916832"/>
                <a:chExt cx="720080" cy="360040"/>
              </a:xfrm>
            </p:grpSpPr>
            <p:sp>
              <p:nvSpPr>
                <p:cNvPr id="47" name="Rectangle 46"/>
                <p:cNvSpPr/>
                <p:nvPr/>
              </p:nvSpPr>
              <p:spPr bwMode="auto">
                <a:xfrm>
                  <a:off x="1187277" y="1916342"/>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48" name="Rectangle 47"/>
                <p:cNvSpPr/>
                <p:nvPr/>
              </p:nvSpPr>
              <p:spPr bwMode="auto">
                <a:xfrm>
                  <a:off x="1547640" y="1916342"/>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74" name="Group 40"/>
              <p:cNvGrpSpPr>
                <a:grpSpLocks/>
              </p:cNvGrpSpPr>
              <p:nvPr/>
            </p:nvGrpSpPr>
            <p:grpSpPr bwMode="auto">
              <a:xfrm>
                <a:off x="3347864" y="1916832"/>
                <a:ext cx="720080" cy="360040"/>
                <a:chOff x="1187624" y="1916832"/>
                <a:chExt cx="720080" cy="360040"/>
              </a:xfrm>
            </p:grpSpPr>
            <p:sp>
              <p:nvSpPr>
                <p:cNvPr id="45" name="Rectangle 44"/>
                <p:cNvSpPr/>
                <p:nvPr/>
              </p:nvSpPr>
              <p:spPr bwMode="auto">
                <a:xfrm>
                  <a:off x="1187921" y="1916342"/>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46" name="Rectangle 45"/>
                <p:cNvSpPr/>
                <p:nvPr/>
              </p:nvSpPr>
              <p:spPr bwMode="auto">
                <a:xfrm>
                  <a:off x="1548284" y="1916342"/>
                  <a:ext cx="358775"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75" name="Group 41"/>
              <p:cNvGrpSpPr>
                <a:grpSpLocks/>
              </p:cNvGrpSpPr>
              <p:nvPr/>
            </p:nvGrpSpPr>
            <p:grpSpPr bwMode="auto">
              <a:xfrm>
                <a:off x="4067944" y="1916832"/>
                <a:ext cx="720080" cy="360040"/>
                <a:chOff x="1187624" y="1916832"/>
                <a:chExt cx="720080" cy="360040"/>
              </a:xfrm>
            </p:grpSpPr>
            <p:sp>
              <p:nvSpPr>
                <p:cNvPr id="43" name="Rectangle 42"/>
                <p:cNvSpPr/>
                <p:nvPr/>
              </p:nvSpPr>
              <p:spPr bwMode="auto">
                <a:xfrm>
                  <a:off x="1186979" y="1916342"/>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44" name="Rectangle 43"/>
                <p:cNvSpPr/>
                <p:nvPr/>
              </p:nvSpPr>
              <p:spPr bwMode="auto">
                <a:xfrm>
                  <a:off x="1547341" y="1916342"/>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4820" name="Group 52"/>
            <p:cNvGrpSpPr>
              <a:grpSpLocks/>
            </p:cNvGrpSpPr>
            <p:nvPr/>
          </p:nvGrpSpPr>
          <p:grpSpPr bwMode="auto">
            <a:xfrm>
              <a:off x="2627784" y="2492896"/>
              <a:ext cx="3600400" cy="360040"/>
              <a:chOff x="1187624" y="1916832"/>
              <a:chExt cx="3600400" cy="360040"/>
            </a:xfrm>
          </p:grpSpPr>
          <p:grpSp>
            <p:nvGrpSpPr>
              <p:cNvPr id="74956" name="Group 53"/>
              <p:cNvGrpSpPr>
                <a:grpSpLocks/>
              </p:cNvGrpSpPr>
              <p:nvPr/>
            </p:nvGrpSpPr>
            <p:grpSpPr bwMode="auto">
              <a:xfrm>
                <a:off x="1187624" y="1916832"/>
                <a:ext cx="720080" cy="360040"/>
                <a:chOff x="1187624" y="1916832"/>
                <a:chExt cx="720080" cy="360040"/>
              </a:xfrm>
            </p:grpSpPr>
            <p:sp>
              <p:nvSpPr>
                <p:cNvPr id="67" name="Rectangle 66"/>
                <p:cNvSpPr/>
                <p:nvPr/>
              </p:nvSpPr>
              <p:spPr bwMode="auto">
                <a:xfrm>
                  <a:off x="1187575" y="1916650"/>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8" name="Rectangle 67"/>
                <p:cNvSpPr/>
                <p:nvPr/>
              </p:nvSpPr>
              <p:spPr bwMode="auto">
                <a:xfrm>
                  <a:off x="1547937" y="1916650"/>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57" name="Group 54"/>
              <p:cNvGrpSpPr>
                <a:grpSpLocks/>
              </p:cNvGrpSpPr>
              <p:nvPr/>
            </p:nvGrpSpPr>
            <p:grpSpPr bwMode="auto">
              <a:xfrm>
                <a:off x="1907704" y="1916832"/>
                <a:ext cx="720080" cy="360040"/>
                <a:chOff x="1187624" y="1916832"/>
                <a:chExt cx="720080" cy="360040"/>
              </a:xfrm>
            </p:grpSpPr>
            <p:sp>
              <p:nvSpPr>
                <p:cNvPr id="65" name="Rectangle 64"/>
                <p:cNvSpPr/>
                <p:nvPr/>
              </p:nvSpPr>
              <p:spPr bwMode="auto">
                <a:xfrm>
                  <a:off x="1188220" y="1916650"/>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6" name="Rectangle 65"/>
                <p:cNvSpPr/>
                <p:nvPr/>
              </p:nvSpPr>
              <p:spPr bwMode="auto">
                <a:xfrm>
                  <a:off x="1548582" y="1916650"/>
                  <a:ext cx="358775"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58" name="Group 55"/>
              <p:cNvGrpSpPr>
                <a:grpSpLocks/>
              </p:cNvGrpSpPr>
              <p:nvPr/>
            </p:nvGrpSpPr>
            <p:grpSpPr bwMode="auto">
              <a:xfrm>
                <a:off x="2627784" y="1916832"/>
                <a:ext cx="720080" cy="360040"/>
                <a:chOff x="1187624" y="1916832"/>
                <a:chExt cx="720080" cy="360040"/>
              </a:xfrm>
            </p:grpSpPr>
            <p:sp>
              <p:nvSpPr>
                <p:cNvPr id="63" name="Rectangle 62"/>
                <p:cNvSpPr/>
                <p:nvPr/>
              </p:nvSpPr>
              <p:spPr bwMode="auto">
                <a:xfrm>
                  <a:off x="1187277" y="1916650"/>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4" name="Rectangle 63"/>
                <p:cNvSpPr/>
                <p:nvPr/>
              </p:nvSpPr>
              <p:spPr bwMode="auto">
                <a:xfrm>
                  <a:off x="1547640" y="1916650"/>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59" name="Group 56"/>
              <p:cNvGrpSpPr>
                <a:grpSpLocks/>
              </p:cNvGrpSpPr>
              <p:nvPr/>
            </p:nvGrpSpPr>
            <p:grpSpPr bwMode="auto">
              <a:xfrm>
                <a:off x="3347864" y="1916832"/>
                <a:ext cx="720080" cy="360040"/>
                <a:chOff x="1187624" y="1916832"/>
                <a:chExt cx="720080" cy="360040"/>
              </a:xfrm>
            </p:grpSpPr>
            <p:sp>
              <p:nvSpPr>
                <p:cNvPr id="61" name="Rectangle 60"/>
                <p:cNvSpPr/>
                <p:nvPr/>
              </p:nvSpPr>
              <p:spPr bwMode="auto">
                <a:xfrm>
                  <a:off x="1187921" y="1916650"/>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2" name="Rectangle 61"/>
                <p:cNvSpPr/>
                <p:nvPr/>
              </p:nvSpPr>
              <p:spPr bwMode="auto">
                <a:xfrm>
                  <a:off x="1548284" y="1916650"/>
                  <a:ext cx="358775"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60" name="Group 57"/>
              <p:cNvGrpSpPr>
                <a:grpSpLocks/>
              </p:cNvGrpSpPr>
              <p:nvPr/>
            </p:nvGrpSpPr>
            <p:grpSpPr bwMode="auto">
              <a:xfrm>
                <a:off x="4067944" y="1916832"/>
                <a:ext cx="720080" cy="360040"/>
                <a:chOff x="1187624" y="1916832"/>
                <a:chExt cx="720080" cy="360040"/>
              </a:xfrm>
            </p:grpSpPr>
            <p:sp>
              <p:nvSpPr>
                <p:cNvPr id="59" name="Rectangle 58"/>
                <p:cNvSpPr/>
                <p:nvPr/>
              </p:nvSpPr>
              <p:spPr bwMode="auto">
                <a:xfrm>
                  <a:off x="1186979" y="1916650"/>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0" name="Rectangle 59"/>
                <p:cNvSpPr/>
                <p:nvPr/>
              </p:nvSpPr>
              <p:spPr bwMode="auto">
                <a:xfrm>
                  <a:off x="1547341" y="1916650"/>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4821" name="Group 68"/>
            <p:cNvGrpSpPr>
              <a:grpSpLocks/>
            </p:cNvGrpSpPr>
            <p:nvPr/>
          </p:nvGrpSpPr>
          <p:grpSpPr bwMode="auto">
            <a:xfrm>
              <a:off x="2627784" y="2852936"/>
              <a:ext cx="3600400" cy="360040"/>
              <a:chOff x="1187624" y="1916832"/>
              <a:chExt cx="3600400" cy="360040"/>
            </a:xfrm>
          </p:grpSpPr>
          <p:grpSp>
            <p:nvGrpSpPr>
              <p:cNvPr id="74941" name="Group 69"/>
              <p:cNvGrpSpPr>
                <a:grpSpLocks/>
              </p:cNvGrpSpPr>
              <p:nvPr/>
            </p:nvGrpSpPr>
            <p:grpSpPr bwMode="auto">
              <a:xfrm>
                <a:off x="1187624" y="1916832"/>
                <a:ext cx="720080" cy="360040"/>
                <a:chOff x="1187624" y="1916832"/>
                <a:chExt cx="720080" cy="360040"/>
              </a:xfrm>
            </p:grpSpPr>
            <p:sp>
              <p:nvSpPr>
                <p:cNvPr id="83" name="Rectangle 82"/>
                <p:cNvSpPr/>
                <p:nvPr/>
              </p:nvSpPr>
              <p:spPr bwMode="auto">
                <a:xfrm>
                  <a:off x="1187575" y="1916957"/>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84" name="Rectangle 83"/>
                <p:cNvSpPr/>
                <p:nvPr/>
              </p:nvSpPr>
              <p:spPr bwMode="auto">
                <a:xfrm>
                  <a:off x="1547937" y="1916957"/>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42" name="Group 70"/>
              <p:cNvGrpSpPr>
                <a:grpSpLocks/>
              </p:cNvGrpSpPr>
              <p:nvPr/>
            </p:nvGrpSpPr>
            <p:grpSpPr bwMode="auto">
              <a:xfrm>
                <a:off x="1907704" y="1916832"/>
                <a:ext cx="720080" cy="360040"/>
                <a:chOff x="1187624" y="1916832"/>
                <a:chExt cx="720080" cy="360040"/>
              </a:xfrm>
            </p:grpSpPr>
            <p:sp>
              <p:nvSpPr>
                <p:cNvPr id="81" name="Rectangle 80"/>
                <p:cNvSpPr/>
                <p:nvPr/>
              </p:nvSpPr>
              <p:spPr bwMode="auto">
                <a:xfrm>
                  <a:off x="1188220" y="1916957"/>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82" name="Rectangle 81"/>
                <p:cNvSpPr/>
                <p:nvPr/>
              </p:nvSpPr>
              <p:spPr bwMode="auto">
                <a:xfrm>
                  <a:off x="1548582" y="1916957"/>
                  <a:ext cx="358775"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43" name="Group 71"/>
              <p:cNvGrpSpPr>
                <a:grpSpLocks/>
              </p:cNvGrpSpPr>
              <p:nvPr/>
            </p:nvGrpSpPr>
            <p:grpSpPr bwMode="auto">
              <a:xfrm>
                <a:off x="2627784" y="1916832"/>
                <a:ext cx="720080" cy="360040"/>
                <a:chOff x="1187624" y="1916832"/>
                <a:chExt cx="720080" cy="360040"/>
              </a:xfrm>
            </p:grpSpPr>
            <p:sp>
              <p:nvSpPr>
                <p:cNvPr id="79" name="Rectangle 78"/>
                <p:cNvSpPr/>
                <p:nvPr/>
              </p:nvSpPr>
              <p:spPr bwMode="auto">
                <a:xfrm>
                  <a:off x="1187277" y="1916957"/>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80" name="Rectangle 79"/>
                <p:cNvSpPr/>
                <p:nvPr/>
              </p:nvSpPr>
              <p:spPr bwMode="auto">
                <a:xfrm>
                  <a:off x="1547640" y="1916957"/>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44" name="Group 72"/>
              <p:cNvGrpSpPr>
                <a:grpSpLocks/>
              </p:cNvGrpSpPr>
              <p:nvPr/>
            </p:nvGrpSpPr>
            <p:grpSpPr bwMode="auto">
              <a:xfrm>
                <a:off x="3347864" y="1916832"/>
                <a:ext cx="720080" cy="360040"/>
                <a:chOff x="1187624" y="1916832"/>
                <a:chExt cx="720080" cy="360040"/>
              </a:xfrm>
            </p:grpSpPr>
            <p:sp>
              <p:nvSpPr>
                <p:cNvPr id="77" name="Rectangle 76"/>
                <p:cNvSpPr/>
                <p:nvPr/>
              </p:nvSpPr>
              <p:spPr bwMode="auto">
                <a:xfrm>
                  <a:off x="1187921" y="1916957"/>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78" name="Rectangle 77"/>
                <p:cNvSpPr/>
                <p:nvPr/>
              </p:nvSpPr>
              <p:spPr bwMode="auto">
                <a:xfrm>
                  <a:off x="1548284" y="1916957"/>
                  <a:ext cx="358775"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45" name="Group 73"/>
              <p:cNvGrpSpPr>
                <a:grpSpLocks/>
              </p:cNvGrpSpPr>
              <p:nvPr/>
            </p:nvGrpSpPr>
            <p:grpSpPr bwMode="auto">
              <a:xfrm>
                <a:off x="4067944" y="1916832"/>
                <a:ext cx="720080" cy="360040"/>
                <a:chOff x="1187624" y="1916832"/>
                <a:chExt cx="720080" cy="360040"/>
              </a:xfrm>
            </p:grpSpPr>
            <p:sp>
              <p:nvSpPr>
                <p:cNvPr id="75" name="Rectangle 74"/>
                <p:cNvSpPr/>
                <p:nvPr/>
              </p:nvSpPr>
              <p:spPr bwMode="auto">
                <a:xfrm>
                  <a:off x="1186979" y="1916957"/>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76" name="Rectangle 75"/>
                <p:cNvSpPr/>
                <p:nvPr/>
              </p:nvSpPr>
              <p:spPr bwMode="auto">
                <a:xfrm>
                  <a:off x="1547341" y="1916957"/>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4822" name="Group 85"/>
            <p:cNvGrpSpPr>
              <a:grpSpLocks/>
            </p:cNvGrpSpPr>
            <p:nvPr/>
          </p:nvGrpSpPr>
          <p:grpSpPr bwMode="auto">
            <a:xfrm>
              <a:off x="2627784" y="3212976"/>
              <a:ext cx="3600400" cy="1800200"/>
              <a:chOff x="1187624" y="1916832"/>
              <a:chExt cx="3600400" cy="1800200"/>
            </a:xfrm>
          </p:grpSpPr>
          <p:grpSp>
            <p:nvGrpSpPr>
              <p:cNvPr id="74861" name="Group 86"/>
              <p:cNvGrpSpPr>
                <a:grpSpLocks/>
              </p:cNvGrpSpPr>
              <p:nvPr/>
            </p:nvGrpSpPr>
            <p:grpSpPr bwMode="auto">
              <a:xfrm>
                <a:off x="1187624" y="1916832"/>
                <a:ext cx="3600400" cy="360040"/>
                <a:chOff x="1187624" y="1916832"/>
                <a:chExt cx="3600400" cy="360040"/>
              </a:xfrm>
            </p:grpSpPr>
            <p:grpSp>
              <p:nvGrpSpPr>
                <p:cNvPr id="74926" name="Group 151"/>
                <p:cNvGrpSpPr>
                  <a:grpSpLocks/>
                </p:cNvGrpSpPr>
                <p:nvPr/>
              </p:nvGrpSpPr>
              <p:grpSpPr bwMode="auto">
                <a:xfrm>
                  <a:off x="1187624" y="1916832"/>
                  <a:ext cx="720080" cy="360040"/>
                  <a:chOff x="1187624" y="1916832"/>
                  <a:chExt cx="720080" cy="360040"/>
                </a:xfrm>
              </p:grpSpPr>
              <p:sp>
                <p:nvSpPr>
                  <p:cNvPr id="165" name="Rectangle 164"/>
                  <p:cNvSpPr/>
                  <p:nvPr/>
                </p:nvSpPr>
                <p:spPr bwMode="auto">
                  <a:xfrm>
                    <a:off x="1187575" y="1917266"/>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6" name="Rectangle 165"/>
                  <p:cNvSpPr/>
                  <p:nvPr/>
                </p:nvSpPr>
                <p:spPr bwMode="auto">
                  <a:xfrm>
                    <a:off x="1547937" y="1917266"/>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27" name="Group 152"/>
                <p:cNvGrpSpPr>
                  <a:grpSpLocks/>
                </p:cNvGrpSpPr>
                <p:nvPr/>
              </p:nvGrpSpPr>
              <p:grpSpPr bwMode="auto">
                <a:xfrm>
                  <a:off x="1907704" y="1916832"/>
                  <a:ext cx="720080" cy="360040"/>
                  <a:chOff x="1187624" y="1916832"/>
                  <a:chExt cx="720080" cy="360040"/>
                </a:xfrm>
              </p:grpSpPr>
              <p:sp>
                <p:nvSpPr>
                  <p:cNvPr id="163" name="Rectangle 162"/>
                  <p:cNvSpPr/>
                  <p:nvPr/>
                </p:nvSpPr>
                <p:spPr bwMode="auto">
                  <a:xfrm>
                    <a:off x="1188220" y="1917266"/>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4" name="Rectangle 163"/>
                  <p:cNvSpPr/>
                  <p:nvPr/>
                </p:nvSpPr>
                <p:spPr bwMode="auto">
                  <a:xfrm>
                    <a:off x="1548582" y="1917266"/>
                    <a:ext cx="358775"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28" name="Group 153"/>
                <p:cNvGrpSpPr>
                  <a:grpSpLocks/>
                </p:cNvGrpSpPr>
                <p:nvPr/>
              </p:nvGrpSpPr>
              <p:grpSpPr bwMode="auto">
                <a:xfrm>
                  <a:off x="2627784" y="1916832"/>
                  <a:ext cx="720080" cy="360040"/>
                  <a:chOff x="1187624" y="1916832"/>
                  <a:chExt cx="720080" cy="360040"/>
                </a:xfrm>
              </p:grpSpPr>
              <p:sp>
                <p:nvSpPr>
                  <p:cNvPr id="161" name="Rectangle 160"/>
                  <p:cNvSpPr/>
                  <p:nvPr/>
                </p:nvSpPr>
                <p:spPr bwMode="auto">
                  <a:xfrm>
                    <a:off x="1187277" y="1917266"/>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2" name="Rectangle 161"/>
                  <p:cNvSpPr/>
                  <p:nvPr/>
                </p:nvSpPr>
                <p:spPr bwMode="auto">
                  <a:xfrm>
                    <a:off x="1547640" y="1917266"/>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29" name="Group 154"/>
                <p:cNvGrpSpPr>
                  <a:grpSpLocks/>
                </p:cNvGrpSpPr>
                <p:nvPr/>
              </p:nvGrpSpPr>
              <p:grpSpPr bwMode="auto">
                <a:xfrm>
                  <a:off x="3347864" y="1916832"/>
                  <a:ext cx="720080" cy="360040"/>
                  <a:chOff x="1187624" y="1916832"/>
                  <a:chExt cx="720080" cy="360040"/>
                </a:xfrm>
              </p:grpSpPr>
              <p:sp>
                <p:nvSpPr>
                  <p:cNvPr id="159" name="Rectangle 158"/>
                  <p:cNvSpPr/>
                  <p:nvPr/>
                </p:nvSpPr>
                <p:spPr bwMode="auto">
                  <a:xfrm>
                    <a:off x="1187921" y="1917266"/>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0" name="Rectangle 159"/>
                  <p:cNvSpPr/>
                  <p:nvPr/>
                </p:nvSpPr>
                <p:spPr bwMode="auto">
                  <a:xfrm>
                    <a:off x="1548284" y="1917266"/>
                    <a:ext cx="358775"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30" name="Group 155"/>
                <p:cNvGrpSpPr>
                  <a:grpSpLocks/>
                </p:cNvGrpSpPr>
                <p:nvPr/>
              </p:nvGrpSpPr>
              <p:grpSpPr bwMode="auto">
                <a:xfrm>
                  <a:off x="4067944" y="1916832"/>
                  <a:ext cx="720080" cy="360040"/>
                  <a:chOff x="1187624" y="1916832"/>
                  <a:chExt cx="720080" cy="360040"/>
                </a:xfrm>
              </p:grpSpPr>
              <p:sp>
                <p:nvSpPr>
                  <p:cNvPr id="157" name="Rectangle 156"/>
                  <p:cNvSpPr/>
                  <p:nvPr/>
                </p:nvSpPr>
                <p:spPr bwMode="auto">
                  <a:xfrm>
                    <a:off x="1186979" y="1917266"/>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58" name="Rectangle 157"/>
                  <p:cNvSpPr/>
                  <p:nvPr/>
                </p:nvSpPr>
                <p:spPr bwMode="auto">
                  <a:xfrm>
                    <a:off x="1547341" y="1917266"/>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4862" name="Group 87"/>
              <p:cNvGrpSpPr>
                <a:grpSpLocks/>
              </p:cNvGrpSpPr>
              <p:nvPr/>
            </p:nvGrpSpPr>
            <p:grpSpPr bwMode="auto">
              <a:xfrm>
                <a:off x="1187624" y="2276872"/>
                <a:ext cx="3600400" cy="360040"/>
                <a:chOff x="1187624" y="1916832"/>
                <a:chExt cx="3600400" cy="360040"/>
              </a:xfrm>
            </p:grpSpPr>
            <p:grpSp>
              <p:nvGrpSpPr>
                <p:cNvPr id="74911" name="Group 136"/>
                <p:cNvGrpSpPr>
                  <a:grpSpLocks/>
                </p:cNvGrpSpPr>
                <p:nvPr/>
              </p:nvGrpSpPr>
              <p:grpSpPr bwMode="auto">
                <a:xfrm>
                  <a:off x="1187624" y="1916832"/>
                  <a:ext cx="720080" cy="360040"/>
                  <a:chOff x="1187624" y="1916832"/>
                  <a:chExt cx="720080" cy="360040"/>
                </a:xfrm>
              </p:grpSpPr>
              <p:sp>
                <p:nvSpPr>
                  <p:cNvPr id="150" name="Rectangle 149"/>
                  <p:cNvSpPr/>
                  <p:nvPr/>
                </p:nvSpPr>
                <p:spPr bwMode="auto">
                  <a:xfrm>
                    <a:off x="1187575" y="1917573"/>
                    <a:ext cx="360362"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51" name="Rectangle 150"/>
                  <p:cNvSpPr/>
                  <p:nvPr/>
                </p:nvSpPr>
                <p:spPr bwMode="auto">
                  <a:xfrm>
                    <a:off x="1547937" y="1917573"/>
                    <a:ext cx="360363"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12" name="Group 137"/>
                <p:cNvGrpSpPr>
                  <a:grpSpLocks/>
                </p:cNvGrpSpPr>
                <p:nvPr/>
              </p:nvGrpSpPr>
              <p:grpSpPr bwMode="auto">
                <a:xfrm>
                  <a:off x="1907704" y="1916832"/>
                  <a:ext cx="720080" cy="360040"/>
                  <a:chOff x="1187624" y="1916832"/>
                  <a:chExt cx="720080" cy="360040"/>
                </a:xfrm>
              </p:grpSpPr>
              <p:sp>
                <p:nvSpPr>
                  <p:cNvPr id="148" name="Rectangle 147"/>
                  <p:cNvSpPr/>
                  <p:nvPr/>
                </p:nvSpPr>
                <p:spPr bwMode="auto">
                  <a:xfrm>
                    <a:off x="1188220" y="1917573"/>
                    <a:ext cx="360362"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49" name="Rectangle 148"/>
                  <p:cNvSpPr/>
                  <p:nvPr/>
                </p:nvSpPr>
                <p:spPr bwMode="auto">
                  <a:xfrm>
                    <a:off x="1548582" y="1917573"/>
                    <a:ext cx="358775"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13" name="Group 138"/>
                <p:cNvGrpSpPr>
                  <a:grpSpLocks/>
                </p:cNvGrpSpPr>
                <p:nvPr/>
              </p:nvGrpSpPr>
              <p:grpSpPr bwMode="auto">
                <a:xfrm>
                  <a:off x="2627784" y="1916832"/>
                  <a:ext cx="720080" cy="360040"/>
                  <a:chOff x="1187624" y="1916832"/>
                  <a:chExt cx="720080" cy="360040"/>
                </a:xfrm>
              </p:grpSpPr>
              <p:sp>
                <p:nvSpPr>
                  <p:cNvPr id="146" name="Rectangle 145"/>
                  <p:cNvSpPr/>
                  <p:nvPr/>
                </p:nvSpPr>
                <p:spPr bwMode="auto">
                  <a:xfrm>
                    <a:off x="1187277" y="1917573"/>
                    <a:ext cx="360363"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47" name="Rectangle 146"/>
                  <p:cNvSpPr/>
                  <p:nvPr/>
                </p:nvSpPr>
                <p:spPr bwMode="auto">
                  <a:xfrm>
                    <a:off x="1547640" y="1917573"/>
                    <a:ext cx="360362"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14" name="Group 139"/>
                <p:cNvGrpSpPr>
                  <a:grpSpLocks/>
                </p:cNvGrpSpPr>
                <p:nvPr/>
              </p:nvGrpSpPr>
              <p:grpSpPr bwMode="auto">
                <a:xfrm>
                  <a:off x="3347864" y="1916832"/>
                  <a:ext cx="720080" cy="360040"/>
                  <a:chOff x="1187624" y="1916832"/>
                  <a:chExt cx="720080" cy="360040"/>
                </a:xfrm>
              </p:grpSpPr>
              <p:sp>
                <p:nvSpPr>
                  <p:cNvPr id="144" name="Rectangle 143"/>
                  <p:cNvSpPr/>
                  <p:nvPr/>
                </p:nvSpPr>
                <p:spPr bwMode="auto">
                  <a:xfrm>
                    <a:off x="1187921" y="1917573"/>
                    <a:ext cx="360363"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45" name="Rectangle 144"/>
                  <p:cNvSpPr/>
                  <p:nvPr/>
                </p:nvSpPr>
                <p:spPr bwMode="auto">
                  <a:xfrm>
                    <a:off x="1548284" y="1917573"/>
                    <a:ext cx="358775"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15" name="Group 140"/>
                <p:cNvGrpSpPr>
                  <a:grpSpLocks/>
                </p:cNvGrpSpPr>
                <p:nvPr/>
              </p:nvGrpSpPr>
              <p:grpSpPr bwMode="auto">
                <a:xfrm>
                  <a:off x="4067944" y="1916832"/>
                  <a:ext cx="720080" cy="360040"/>
                  <a:chOff x="1187624" y="1916832"/>
                  <a:chExt cx="720080" cy="360040"/>
                </a:xfrm>
              </p:grpSpPr>
              <p:sp>
                <p:nvSpPr>
                  <p:cNvPr id="142" name="Rectangle 141"/>
                  <p:cNvSpPr/>
                  <p:nvPr/>
                </p:nvSpPr>
                <p:spPr bwMode="auto">
                  <a:xfrm>
                    <a:off x="1186979" y="1917573"/>
                    <a:ext cx="360362"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43" name="Rectangle 142"/>
                  <p:cNvSpPr/>
                  <p:nvPr/>
                </p:nvSpPr>
                <p:spPr bwMode="auto">
                  <a:xfrm>
                    <a:off x="1547341" y="1917573"/>
                    <a:ext cx="360363" cy="38415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4863" name="Group 88"/>
              <p:cNvGrpSpPr>
                <a:grpSpLocks/>
              </p:cNvGrpSpPr>
              <p:nvPr/>
            </p:nvGrpSpPr>
            <p:grpSpPr bwMode="auto">
              <a:xfrm>
                <a:off x="1187624" y="2636912"/>
                <a:ext cx="3600400" cy="360040"/>
                <a:chOff x="1187624" y="1916832"/>
                <a:chExt cx="3600400" cy="360040"/>
              </a:xfrm>
            </p:grpSpPr>
            <p:grpSp>
              <p:nvGrpSpPr>
                <p:cNvPr id="74896" name="Group 121"/>
                <p:cNvGrpSpPr>
                  <a:grpSpLocks/>
                </p:cNvGrpSpPr>
                <p:nvPr/>
              </p:nvGrpSpPr>
              <p:grpSpPr bwMode="auto">
                <a:xfrm>
                  <a:off x="1187624" y="1916832"/>
                  <a:ext cx="720080" cy="360040"/>
                  <a:chOff x="1187624" y="1916832"/>
                  <a:chExt cx="720080" cy="360040"/>
                </a:xfrm>
              </p:grpSpPr>
              <p:sp>
                <p:nvSpPr>
                  <p:cNvPr id="135" name="Rectangle 134"/>
                  <p:cNvSpPr/>
                  <p:nvPr/>
                </p:nvSpPr>
                <p:spPr bwMode="auto">
                  <a:xfrm>
                    <a:off x="1187575" y="1941692"/>
                    <a:ext cx="360362"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6" name="Rectangle 135"/>
                  <p:cNvSpPr/>
                  <p:nvPr/>
                </p:nvSpPr>
                <p:spPr bwMode="auto">
                  <a:xfrm>
                    <a:off x="1547937" y="1941692"/>
                    <a:ext cx="360363"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97" name="Group 122"/>
                <p:cNvGrpSpPr>
                  <a:grpSpLocks/>
                </p:cNvGrpSpPr>
                <p:nvPr/>
              </p:nvGrpSpPr>
              <p:grpSpPr bwMode="auto">
                <a:xfrm>
                  <a:off x="1907704" y="1916832"/>
                  <a:ext cx="720080" cy="360040"/>
                  <a:chOff x="1187624" y="1916832"/>
                  <a:chExt cx="720080" cy="360040"/>
                </a:xfrm>
              </p:grpSpPr>
              <p:sp>
                <p:nvSpPr>
                  <p:cNvPr id="133" name="Rectangle 132"/>
                  <p:cNvSpPr/>
                  <p:nvPr/>
                </p:nvSpPr>
                <p:spPr bwMode="auto">
                  <a:xfrm>
                    <a:off x="1188220" y="1941692"/>
                    <a:ext cx="360362"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4" name="Rectangle 133"/>
                  <p:cNvSpPr/>
                  <p:nvPr/>
                </p:nvSpPr>
                <p:spPr bwMode="auto">
                  <a:xfrm>
                    <a:off x="1548582" y="1941692"/>
                    <a:ext cx="358775"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98" name="Group 123"/>
                <p:cNvGrpSpPr>
                  <a:grpSpLocks/>
                </p:cNvGrpSpPr>
                <p:nvPr/>
              </p:nvGrpSpPr>
              <p:grpSpPr bwMode="auto">
                <a:xfrm>
                  <a:off x="2627784" y="1916832"/>
                  <a:ext cx="720080" cy="360040"/>
                  <a:chOff x="1187624" y="1916832"/>
                  <a:chExt cx="720080" cy="360040"/>
                </a:xfrm>
              </p:grpSpPr>
              <p:sp>
                <p:nvSpPr>
                  <p:cNvPr id="131" name="Rectangle 130"/>
                  <p:cNvSpPr/>
                  <p:nvPr/>
                </p:nvSpPr>
                <p:spPr bwMode="auto">
                  <a:xfrm>
                    <a:off x="1187277" y="1941692"/>
                    <a:ext cx="360363"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2" name="Rectangle 131"/>
                  <p:cNvSpPr/>
                  <p:nvPr/>
                </p:nvSpPr>
                <p:spPr bwMode="auto">
                  <a:xfrm>
                    <a:off x="1547640" y="1941692"/>
                    <a:ext cx="360362"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99" name="Group 124"/>
                <p:cNvGrpSpPr>
                  <a:grpSpLocks/>
                </p:cNvGrpSpPr>
                <p:nvPr/>
              </p:nvGrpSpPr>
              <p:grpSpPr bwMode="auto">
                <a:xfrm>
                  <a:off x="3347864" y="1916832"/>
                  <a:ext cx="720080" cy="360040"/>
                  <a:chOff x="1187624" y="1916832"/>
                  <a:chExt cx="720080" cy="360040"/>
                </a:xfrm>
              </p:grpSpPr>
              <p:sp>
                <p:nvSpPr>
                  <p:cNvPr id="129" name="Rectangle 128"/>
                  <p:cNvSpPr/>
                  <p:nvPr/>
                </p:nvSpPr>
                <p:spPr bwMode="auto">
                  <a:xfrm>
                    <a:off x="1187921" y="1941692"/>
                    <a:ext cx="360363"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0" name="Rectangle 129"/>
                  <p:cNvSpPr/>
                  <p:nvPr/>
                </p:nvSpPr>
                <p:spPr bwMode="auto">
                  <a:xfrm>
                    <a:off x="1548284" y="1941692"/>
                    <a:ext cx="358775"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900" name="Group 125"/>
                <p:cNvGrpSpPr>
                  <a:grpSpLocks/>
                </p:cNvGrpSpPr>
                <p:nvPr/>
              </p:nvGrpSpPr>
              <p:grpSpPr bwMode="auto">
                <a:xfrm>
                  <a:off x="4067944" y="1916832"/>
                  <a:ext cx="720080" cy="360040"/>
                  <a:chOff x="1187624" y="1916832"/>
                  <a:chExt cx="720080" cy="360040"/>
                </a:xfrm>
              </p:grpSpPr>
              <p:sp>
                <p:nvSpPr>
                  <p:cNvPr id="127" name="Rectangle 126"/>
                  <p:cNvSpPr/>
                  <p:nvPr/>
                </p:nvSpPr>
                <p:spPr bwMode="auto">
                  <a:xfrm>
                    <a:off x="1186979" y="1941692"/>
                    <a:ext cx="360362"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28" name="Rectangle 127"/>
                  <p:cNvSpPr/>
                  <p:nvPr/>
                </p:nvSpPr>
                <p:spPr bwMode="auto">
                  <a:xfrm>
                    <a:off x="1547341" y="1941692"/>
                    <a:ext cx="360363" cy="334949"/>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4864" name="Group 89"/>
              <p:cNvGrpSpPr>
                <a:grpSpLocks/>
              </p:cNvGrpSpPr>
              <p:nvPr/>
            </p:nvGrpSpPr>
            <p:grpSpPr bwMode="auto">
              <a:xfrm>
                <a:off x="1187624" y="2996952"/>
                <a:ext cx="3600400" cy="360040"/>
                <a:chOff x="1187624" y="1916832"/>
                <a:chExt cx="3600400" cy="360040"/>
              </a:xfrm>
            </p:grpSpPr>
            <p:grpSp>
              <p:nvGrpSpPr>
                <p:cNvPr id="74881" name="Group 106"/>
                <p:cNvGrpSpPr>
                  <a:grpSpLocks/>
                </p:cNvGrpSpPr>
                <p:nvPr/>
              </p:nvGrpSpPr>
              <p:grpSpPr bwMode="auto">
                <a:xfrm>
                  <a:off x="1187624" y="1916832"/>
                  <a:ext cx="720080" cy="360040"/>
                  <a:chOff x="1187624" y="1916832"/>
                  <a:chExt cx="720080" cy="360040"/>
                </a:xfrm>
              </p:grpSpPr>
              <p:sp>
                <p:nvSpPr>
                  <p:cNvPr id="120" name="Rectangle 119"/>
                  <p:cNvSpPr/>
                  <p:nvPr/>
                </p:nvSpPr>
                <p:spPr bwMode="auto">
                  <a:xfrm>
                    <a:off x="1187575" y="1916602"/>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21" name="Rectangle 120"/>
                  <p:cNvSpPr/>
                  <p:nvPr/>
                </p:nvSpPr>
                <p:spPr bwMode="auto">
                  <a:xfrm>
                    <a:off x="1547937" y="1916602"/>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82" name="Group 107"/>
                <p:cNvGrpSpPr>
                  <a:grpSpLocks/>
                </p:cNvGrpSpPr>
                <p:nvPr/>
              </p:nvGrpSpPr>
              <p:grpSpPr bwMode="auto">
                <a:xfrm>
                  <a:off x="1907704" y="1916832"/>
                  <a:ext cx="720080" cy="360040"/>
                  <a:chOff x="1187624" y="1916832"/>
                  <a:chExt cx="720080" cy="360040"/>
                </a:xfrm>
              </p:grpSpPr>
              <p:sp>
                <p:nvSpPr>
                  <p:cNvPr id="118" name="Rectangle 117"/>
                  <p:cNvSpPr/>
                  <p:nvPr/>
                </p:nvSpPr>
                <p:spPr bwMode="auto">
                  <a:xfrm>
                    <a:off x="1188220" y="1916602"/>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19" name="Rectangle 118"/>
                  <p:cNvSpPr/>
                  <p:nvPr/>
                </p:nvSpPr>
                <p:spPr bwMode="auto">
                  <a:xfrm>
                    <a:off x="1548582" y="1916602"/>
                    <a:ext cx="358775"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83" name="Group 108"/>
                <p:cNvGrpSpPr>
                  <a:grpSpLocks/>
                </p:cNvGrpSpPr>
                <p:nvPr/>
              </p:nvGrpSpPr>
              <p:grpSpPr bwMode="auto">
                <a:xfrm>
                  <a:off x="2627784" y="1916832"/>
                  <a:ext cx="720080" cy="360040"/>
                  <a:chOff x="1187624" y="1916832"/>
                  <a:chExt cx="720080" cy="360040"/>
                </a:xfrm>
              </p:grpSpPr>
              <p:sp>
                <p:nvSpPr>
                  <p:cNvPr id="116" name="Rectangle 115"/>
                  <p:cNvSpPr/>
                  <p:nvPr/>
                </p:nvSpPr>
                <p:spPr bwMode="auto">
                  <a:xfrm>
                    <a:off x="1187277" y="1916602"/>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17" name="Rectangle 116"/>
                  <p:cNvSpPr/>
                  <p:nvPr/>
                </p:nvSpPr>
                <p:spPr bwMode="auto">
                  <a:xfrm>
                    <a:off x="1547640" y="1916602"/>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84" name="Group 109"/>
                <p:cNvGrpSpPr>
                  <a:grpSpLocks/>
                </p:cNvGrpSpPr>
                <p:nvPr/>
              </p:nvGrpSpPr>
              <p:grpSpPr bwMode="auto">
                <a:xfrm>
                  <a:off x="3347864" y="1916832"/>
                  <a:ext cx="720080" cy="360040"/>
                  <a:chOff x="1187624" y="1916832"/>
                  <a:chExt cx="720080" cy="360040"/>
                </a:xfrm>
              </p:grpSpPr>
              <p:sp>
                <p:nvSpPr>
                  <p:cNvPr id="114" name="Rectangle 113"/>
                  <p:cNvSpPr/>
                  <p:nvPr/>
                </p:nvSpPr>
                <p:spPr bwMode="auto">
                  <a:xfrm>
                    <a:off x="1187921" y="1916602"/>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15" name="Rectangle 114"/>
                  <p:cNvSpPr/>
                  <p:nvPr/>
                </p:nvSpPr>
                <p:spPr bwMode="auto">
                  <a:xfrm>
                    <a:off x="1548284" y="1916602"/>
                    <a:ext cx="358775"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85" name="Group 110"/>
                <p:cNvGrpSpPr>
                  <a:grpSpLocks/>
                </p:cNvGrpSpPr>
                <p:nvPr/>
              </p:nvGrpSpPr>
              <p:grpSpPr bwMode="auto">
                <a:xfrm>
                  <a:off x="4067944" y="1916832"/>
                  <a:ext cx="720080" cy="360040"/>
                  <a:chOff x="1187624" y="1916832"/>
                  <a:chExt cx="720080" cy="360040"/>
                </a:xfrm>
              </p:grpSpPr>
              <p:sp>
                <p:nvSpPr>
                  <p:cNvPr id="112" name="Rectangle 111"/>
                  <p:cNvSpPr/>
                  <p:nvPr/>
                </p:nvSpPr>
                <p:spPr bwMode="auto">
                  <a:xfrm>
                    <a:off x="1186979" y="1916602"/>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13" name="Rectangle 112"/>
                  <p:cNvSpPr/>
                  <p:nvPr/>
                </p:nvSpPr>
                <p:spPr bwMode="auto">
                  <a:xfrm>
                    <a:off x="1547341" y="1916602"/>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4865" name="Group 90"/>
              <p:cNvGrpSpPr>
                <a:grpSpLocks/>
              </p:cNvGrpSpPr>
              <p:nvPr/>
            </p:nvGrpSpPr>
            <p:grpSpPr bwMode="auto">
              <a:xfrm>
                <a:off x="1187624" y="3356992"/>
                <a:ext cx="3600400" cy="360040"/>
                <a:chOff x="1187624" y="1916832"/>
                <a:chExt cx="3600400" cy="360040"/>
              </a:xfrm>
            </p:grpSpPr>
            <p:grpSp>
              <p:nvGrpSpPr>
                <p:cNvPr id="74866" name="Group 91"/>
                <p:cNvGrpSpPr>
                  <a:grpSpLocks/>
                </p:cNvGrpSpPr>
                <p:nvPr/>
              </p:nvGrpSpPr>
              <p:grpSpPr bwMode="auto">
                <a:xfrm>
                  <a:off x="1187624" y="1916832"/>
                  <a:ext cx="720080" cy="360040"/>
                  <a:chOff x="1187624" y="1916832"/>
                  <a:chExt cx="720080" cy="360040"/>
                </a:xfrm>
              </p:grpSpPr>
              <p:sp>
                <p:nvSpPr>
                  <p:cNvPr id="105" name="Rectangle 104"/>
                  <p:cNvSpPr/>
                  <p:nvPr/>
                </p:nvSpPr>
                <p:spPr bwMode="auto">
                  <a:xfrm>
                    <a:off x="1187575" y="1916909"/>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6" name="Rectangle 105"/>
                  <p:cNvSpPr/>
                  <p:nvPr/>
                </p:nvSpPr>
                <p:spPr bwMode="auto">
                  <a:xfrm>
                    <a:off x="1547937" y="1916909"/>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67" name="Group 92"/>
                <p:cNvGrpSpPr>
                  <a:grpSpLocks/>
                </p:cNvGrpSpPr>
                <p:nvPr/>
              </p:nvGrpSpPr>
              <p:grpSpPr bwMode="auto">
                <a:xfrm>
                  <a:off x="1907704" y="1916832"/>
                  <a:ext cx="720080" cy="360040"/>
                  <a:chOff x="1187624" y="1916832"/>
                  <a:chExt cx="720080" cy="360040"/>
                </a:xfrm>
              </p:grpSpPr>
              <p:sp>
                <p:nvSpPr>
                  <p:cNvPr id="103" name="Rectangle 102"/>
                  <p:cNvSpPr/>
                  <p:nvPr/>
                </p:nvSpPr>
                <p:spPr bwMode="auto">
                  <a:xfrm>
                    <a:off x="1188220" y="1916909"/>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4" name="Rectangle 103"/>
                  <p:cNvSpPr/>
                  <p:nvPr/>
                </p:nvSpPr>
                <p:spPr bwMode="auto">
                  <a:xfrm>
                    <a:off x="1548582" y="1916909"/>
                    <a:ext cx="358775"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68" name="Group 93"/>
                <p:cNvGrpSpPr>
                  <a:grpSpLocks/>
                </p:cNvGrpSpPr>
                <p:nvPr/>
              </p:nvGrpSpPr>
              <p:grpSpPr bwMode="auto">
                <a:xfrm>
                  <a:off x="2627784" y="1916832"/>
                  <a:ext cx="720080" cy="360040"/>
                  <a:chOff x="1187624" y="1916832"/>
                  <a:chExt cx="720080" cy="360040"/>
                </a:xfrm>
              </p:grpSpPr>
              <p:sp>
                <p:nvSpPr>
                  <p:cNvPr id="101" name="Rectangle 100"/>
                  <p:cNvSpPr/>
                  <p:nvPr/>
                </p:nvSpPr>
                <p:spPr bwMode="auto">
                  <a:xfrm>
                    <a:off x="1187277" y="1916909"/>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2" name="Rectangle 101"/>
                  <p:cNvSpPr/>
                  <p:nvPr/>
                </p:nvSpPr>
                <p:spPr bwMode="auto">
                  <a:xfrm>
                    <a:off x="1547640" y="1916909"/>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69" name="Group 94"/>
                <p:cNvGrpSpPr>
                  <a:grpSpLocks/>
                </p:cNvGrpSpPr>
                <p:nvPr/>
              </p:nvGrpSpPr>
              <p:grpSpPr bwMode="auto">
                <a:xfrm>
                  <a:off x="3347864" y="1916832"/>
                  <a:ext cx="720080" cy="360040"/>
                  <a:chOff x="1187624" y="1916832"/>
                  <a:chExt cx="720080" cy="360040"/>
                </a:xfrm>
              </p:grpSpPr>
              <p:sp>
                <p:nvSpPr>
                  <p:cNvPr id="99" name="Rectangle 98"/>
                  <p:cNvSpPr/>
                  <p:nvPr/>
                </p:nvSpPr>
                <p:spPr bwMode="auto">
                  <a:xfrm>
                    <a:off x="1187921" y="1916909"/>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0" name="Rectangle 99"/>
                  <p:cNvSpPr/>
                  <p:nvPr/>
                </p:nvSpPr>
                <p:spPr bwMode="auto">
                  <a:xfrm>
                    <a:off x="1548284" y="1916909"/>
                    <a:ext cx="358775"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70" name="Group 95"/>
                <p:cNvGrpSpPr>
                  <a:grpSpLocks/>
                </p:cNvGrpSpPr>
                <p:nvPr/>
              </p:nvGrpSpPr>
              <p:grpSpPr bwMode="auto">
                <a:xfrm>
                  <a:off x="4067944" y="1916832"/>
                  <a:ext cx="720080" cy="360040"/>
                  <a:chOff x="1187624" y="1916832"/>
                  <a:chExt cx="720080" cy="360040"/>
                </a:xfrm>
              </p:grpSpPr>
              <p:sp>
                <p:nvSpPr>
                  <p:cNvPr id="97" name="Rectangle 96"/>
                  <p:cNvSpPr/>
                  <p:nvPr/>
                </p:nvSpPr>
                <p:spPr bwMode="auto">
                  <a:xfrm>
                    <a:off x="1186979" y="1916909"/>
                    <a:ext cx="360362"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98" name="Rectangle 97"/>
                  <p:cNvSpPr/>
                  <p:nvPr/>
                </p:nvSpPr>
                <p:spPr bwMode="auto">
                  <a:xfrm>
                    <a:off x="1547341" y="1916909"/>
                    <a:ext cx="360363" cy="36034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sp>
          <p:nvSpPr>
            <p:cNvPr id="74823" name="TextBox 167"/>
            <p:cNvSpPr txBox="1">
              <a:spLocks noChangeArrowheads="1"/>
            </p:cNvSpPr>
            <p:nvPr/>
          </p:nvSpPr>
          <p:spPr bwMode="auto">
            <a:xfrm>
              <a:off x="1619672" y="2564904"/>
              <a:ext cx="432048"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i</a:t>
              </a:r>
            </a:p>
          </p:txBody>
        </p:sp>
        <p:grpSp>
          <p:nvGrpSpPr>
            <p:cNvPr id="74824" name="Group 203"/>
            <p:cNvGrpSpPr>
              <a:grpSpLocks/>
            </p:cNvGrpSpPr>
            <p:nvPr/>
          </p:nvGrpSpPr>
          <p:grpSpPr bwMode="auto">
            <a:xfrm>
              <a:off x="2555776" y="980728"/>
              <a:ext cx="3672408" cy="792088"/>
              <a:chOff x="2555776" y="980728"/>
              <a:chExt cx="3672408" cy="792088"/>
            </a:xfrm>
          </p:grpSpPr>
          <p:grpSp>
            <p:nvGrpSpPr>
              <p:cNvPr id="74835" name="Group 19"/>
              <p:cNvGrpSpPr>
                <a:grpSpLocks/>
              </p:cNvGrpSpPr>
              <p:nvPr/>
            </p:nvGrpSpPr>
            <p:grpSpPr bwMode="auto">
              <a:xfrm>
                <a:off x="2627784" y="1412776"/>
                <a:ext cx="3600400" cy="360040"/>
                <a:chOff x="1187624" y="1916832"/>
                <a:chExt cx="3600400" cy="360040"/>
              </a:xfrm>
            </p:grpSpPr>
            <p:grpSp>
              <p:nvGrpSpPr>
                <p:cNvPr id="74846" name="Group 5"/>
                <p:cNvGrpSpPr>
                  <a:grpSpLocks/>
                </p:cNvGrpSpPr>
                <p:nvPr/>
              </p:nvGrpSpPr>
              <p:grpSpPr bwMode="auto">
                <a:xfrm>
                  <a:off x="1187624" y="1916832"/>
                  <a:ext cx="720080" cy="360040"/>
                  <a:chOff x="1187624" y="1916832"/>
                  <a:chExt cx="720080" cy="360040"/>
                </a:xfrm>
              </p:grpSpPr>
              <p:sp>
                <p:nvSpPr>
                  <p:cNvPr id="4" name="Rectangle 3"/>
                  <p:cNvSpPr/>
                  <p:nvPr/>
                </p:nvSpPr>
                <p:spPr bwMode="auto">
                  <a:xfrm>
                    <a:off x="1187575" y="1917314"/>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5" name="Rectangle 4"/>
                  <p:cNvSpPr/>
                  <p:nvPr/>
                </p:nvSpPr>
                <p:spPr bwMode="auto">
                  <a:xfrm>
                    <a:off x="1547937" y="1917314"/>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47" name="Group 7"/>
                <p:cNvGrpSpPr>
                  <a:grpSpLocks/>
                </p:cNvGrpSpPr>
                <p:nvPr/>
              </p:nvGrpSpPr>
              <p:grpSpPr bwMode="auto">
                <a:xfrm>
                  <a:off x="1907704" y="1916832"/>
                  <a:ext cx="720080" cy="360040"/>
                  <a:chOff x="1187624" y="1916832"/>
                  <a:chExt cx="720080" cy="360040"/>
                </a:xfrm>
              </p:grpSpPr>
              <p:sp>
                <p:nvSpPr>
                  <p:cNvPr id="9" name="Rectangle 8"/>
                  <p:cNvSpPr/>
                  <p:nvPr/>
                </p:nvSpPr>
                <p:spPr bwMode="auto">
                  <a:xfrm>
                    <a:off x="1188220" y="1917314"/>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 name="Rectangle 9"/>
                  <p:cNvSpPr/>
                  <p:nvPr/>
                </p:nvSpPr>
                <p:spPr bwMode="auto">
                  <a:xfrm>
                    <a:off x="1548582" y="1917314"/>
                    <a:ext cx="358775"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48" name="Group 10"/>
                <p:cNvGrpSpPr>
                  <a:grpSpLocks/>
                </p:cNvGrpSpPr>
                <p:nvPr/>
              </p:nvGrpSpPr>
              <p:grpSpPr bwMode="auto">
                <a:xfrm>
                  <a:off x="2627784" y="1916832"/>
                  <a:ext cx="720080" cy="360040"/>
                  <a:chOff x="1187624" y="1916832"/>
                  <a:chExt cx="720080" cy="360040"/>
                </a:xfrm>
              </p:grpSpPr>
              <p:sp>
                <p:nvSpPr>
                  <p:cNvPr id="12" name="Rectangle 11"/>
                  <p:cNvSpPr/>
                  <p:nvPr/>
                </p:nvSpPr>
                <p:spPr bwMode="auto">
                  <a:xfrm>
                    <a:off x="1187277" y="1917314"/>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 name="Rectangle 12"/>
                  <p:cNvSpPr/>
                  <p:nvPr/>
                </p:nvSpPr>
                <p:spPr bwMode="auto">
                  <a:xfrm>
                    <a:off x="1547640" y="1917314"/>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49" name="Group 13"/>
                <p:cNvGrpSpPr>
                  <a:grpSpLocks/>
                </p:cNvGrpSpPr>
                <p:nvPr/>
              </p:nvGrpSpPr>
              <p:grpSpPr bwMode="auto">
                <a:xfrm>
                  <a:off x="3347864" y="1916832"/>
                  <a:ext cx="720080" cy="360040"/>
                  <a:chOff x="1187624" y="1916832"/>
                  <a:chExt cx="720080" cy="360040"/>
                </a:xfrm>
              </p:grpSpPr>
              <p:sp>
                <p:nvSpPr>
                  <p:cNvPr id="15" name="Rectangle 14"/>
                  <p:cNvSpPr/>
                  <p:nvPr/>
                </p:nvSpPr>
                <p:spPr bwMode="auto">
                  <a:xfrm>
                    <a:off x="1187921" y="1917314"/>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 name="Rectangle 15"/>
                  <p:cNvSpPr/>
                  <p:nvPr/>
                </p:nvSpPr>
                <p:spPr bwMode="auto">
                  <a:xfrm>
                    <a:off x="1548284" y="1917314"/>
                    <a:ext cx="358775"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50" name="Group 16"/>
                <p:cNvGrpSpPr>
                  <a:grpSpLocks/>
                </p:cNvGrpSpPr>
                <p:nvPr/>
              </p:nvGrpSpPr>
              <p:grpSpPr bwMode="auto">
                <a:xfrm>
                  <a:off x="4067944" y="1916832"/>
                  <a:ext cx="720080" cy="360040"/>
                  <a:chOff x="1187624" y="1916832"/>
                  <a:chExt cx="720080" cy="360040"/>
                </a:xfrm>
              </p:grpSpPr>
              <p:sp>
                <p:nvSpPr>
                  <p:cNvPr id="18" name="Rectangle 17"/>
                  <p:cNvSpPr/>
                  <p:nvPr/>
                </p:nvSpPr>
                <p:spPr bwMode="auto">
                  <a:xfrm>
                    <a:off x="1186979" y="1917314"/>
                    <a:ext cx="360362"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9" name="Rectangle 18"/>
                  <p:cNvSpPr/>
                  <p:nvPr/>
                </p:nvSpPr>
                <p:spPr bwMode="auto">
                  <a:xfrm>
                    <a:off x="1547341" y="1917314"/>
                    <a:ext cx="360363" cy="360347"/>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sp>
            <p:nvSpPr>
              <p:cNvPr id="74836" name="TextBox 169"/>
              <p:cNvSpPr txBox="1">
                <a:spLocks noChangeArrowheads="1"/>
              </p:cNvSpPr>
              <p:nvPr/>
            </p:nvSpPr>
            <p:spPr bwMode="auto">
              <a:xfrm>
                <a:off x="255577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0</a:t>
                </a:r>
              </a:p>
            </p:txBody>
          </p:sp>
          <p:sp>
            <p:nvSpPr>
              <p:cNvPr id="74837" name="TextBox 170"/>
              <p:cNvSpPr txBox="1">
                <a:spLocks noChangeArrowheads="1"/>
              </p:cNvSpPr>
              <p:nvPr/>
            </p:nvSpPr>
            <p:spPr bwMode="auto">
              <a:xfrm>
                <a:off x="291581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1</a:t>
                </a:r>
              </a:p>
            </p:txBody>
          </p:sp>
          <p:sp>
            <p:nvSpPr>
              <p:cNvPr id="74838" name="TextBox 171"/>
              <p:cNvSpPr txBox="1">
                <a:spLocks noChangeArrowheads="1"/>
              </p:cNvSpPr>
              <p:nvPr/>
            </p:nvSpPr>
            <p:spPr bwMode="auto">
              <a:xfrm>
                <a:off x="327585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2</a:t>
                </a:r>
              </a:p>
            </p:txBody>
          </p:sp>
          <p:sp>
            <p:nvSpPr>
              <p:cNvPr id="74839" name="TextBox 172"/>
              <p:cNvSpPr txBox="1">
                <a:spLocks noChangeArrowheads="1"/>
              </p:cNvSpPr>
              <p:nvPr/>
            </p:nvSpPr>
            <p:spPr bwMode="auto">
              <a:xfrm>
                <a:off x="363589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3</a:t>
                </a:r>
              </a:p>
            </p:txBody>
          </p:sp>
          <p:sp>
            <p:nvSpPr>
              <p:cNvPr id="74840" name="TextBox 173"/>
              <p:cNvSpPr txBox="1">
                <a:spLocks noChangeArrowheads="1"/>
              </p:cNvSpPr>
              <p:nvPr/>
            </p:nvSpPr>
            <p:spPr bwMode="auto">
              <a:xfrm>
                <a:off x="399593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4</a:t>
                </a:r>
              </a:p>
            </p:txBody>
          </p:sp>
          <p:sp>
            <p:nvSpPr>
              <p:cNvPr id="74841" name="TextBox 174"/>
              <p:cNvSpPr txBox="1">
                <a:spLocks noChangeArrowheads="1"/>
              </p:cNvSpPr>
              <p:nvPr/>
            </p:nvSpPr>
            <p:spPr bwMode="auto">
              <a:xfrm>
                <a:off x="435597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5</a:t>
                </a:r>
              </a:p>
            </p:txBody>
          </p:sp>
          <p:sp>
            <p:nvSpPr>
              <p:cNvPr id="74842" name="TextBox 175"/>
              <p:cNvSpPr txBox="1">
                <a:spLocks noChangeArrowheads="1"/>
              </p:cNvSpPr>
              <p:nvPr/>
            </p:nvSpPr>
            <p:spPr bwMode="auto">
              <a:xfrm>
                <a:off x="471601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6</a:t>
                </a:r>
              </a:p>
            </p:txBody>
          </p:sp>
          <p:sp>
            <p:nvSpPr>
              <p:cNvPr id="74843" name="TextBox 176"/>
              <p:cNvSpPr txBox="1">
                <a:spLocks noChangeArrowheads="1"/>
              </p:cNvSpPr>
              <p:nvPr/>
            </p:nvSpPr>
            <p:spPr bwMode="auto">
              <a:xfrm>
                <a:off x="507605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7</a:t>
                </a:r>
              </a:p>
            </p:txBody>
          </p:sp>
          <p:sp>
            <p:nvSpPr>
              <p:cNvPr id="74844" name="TextBox 177"/>
              <p:cNvSpPr txBox="1">
                <a:spLocks noChangeArrowheads="1"/>
              </p:cNvSpPr>
              <p:nvPr/>
            </p:nvSpPr>
            <p:spPr bwMode="auto">
              <a:xfrm>
                <a:off x="543609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8</a:t>
                </a:r>
              </a:p>
            </p:txBody>
          </p:sp>
          <p:sp>
            <p:nvSpPr>
              <p:cNvPr id="74845" name="TextBox 178"/>
              <p:cNvSpPr txBox="1">
                <a:spLocks noChangeArrowheads="1"/>
              </p:cNvSpPr>
              <p:nvPr/>
            </p:nvSpPr>
            <p:spPr bwMode="auto">
              <a:xfrm>
                <a:off x="579613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9</a:t>
                </a:r>
              </a:p>
            </p:txBody>
          </p:sp>
        </p:grpSp>
        <p:sp>
          <p:nvSpPr>
            <p:cNvPr id="74825" name="TextBox 179"/>
            <p:cNvSpPr txBox="1">
              <a:spLocks noChangeArrowheads="1"/>
            </p:cNvSpPr>
            <p:nvPr/>
          </p:nvSpPr>
          <p:spPr bwMode="auto">
            <a:xfrm>
              <a:off x="2195736" y="134076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0</a:t>
              </a:r>
            </a:p>
          </p:txBody>
        </p:sp>
        <p:sp>
          <p:nvSpPr>
            <p:cNvPr id="74826" name="TextBox 180"/>
            <p:cNvSpPr txBox="1">
              <a:spLocks noChangeArrowheads="1"/>
            </p:cNvSpPr>
            <p:nvPr/>
          </p:nvSpPr>
          <p:spPr bwMode="auto">
            <a:xfrm>
              <a:off x="2195736" y="177281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1</a:t>
              </a:r>
            </a:p>
          </p:txBody>
        </p:sp>
        <p:sp>
          <p:nvSpPr>
            <p:cNvPr id="74827" name="TextBox 181"/>
            <p:cNvSpPr txBox="1">
              <a:spLocks noChangeArrowheads="1"/>
            </p:cNvSpPr>
            <p:nvPr/>
          </p:nvSpPr>
          <p:spPr bwMode="auto">
            <a:xfrm>
              <a:off x="2195736" y="213285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2</a:t>
              </a:r>
            </a:p>
          </p:txBody>
        </p:sp>
        <p:sp>
          <p:nvSpPr>
            <p:cNvPr id="74828" name="TextBox 182"/>
            <p:cNvSpPr txBox="1">
              <a:spLocks noChangeArrowheads="1"/>
            </p:cNvSpPr>
            <p:nvPr/>
          </p:nvSpPr>
          <p:spPr bwMode="auto">
            <a:xfrm>
              <a:off x="2195736" y="249289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3</a:t>
              </a:r>
            </a:p>
          </p:txBody>
        </p:sp>
        <p:sp>
          <p:nvSpPr>
            <p:cNvPr id="74829" name="TextBox 183"/>
            <p:cNvSpPr txBox="1">
              <a:spLocks noChangeArrowheads="1"/>
            </p:cNvSpPr>
            <p:nvPr/>
          </p:nvSpPr>
          <p:spPr bwMode="auto">
            <a:xfrm>
              <a:off x="2195736" y="285293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4</a:t>
              </a:r>
            </a:p>
          </p:txBody>
        </p:sp>
        <p:sp>
          <p:nvSpPr>
            <p:cNvPr id="74830" name="TextBox 184"/>
            <p:cNvSpPr txBox="1">
              <a:spLocks noChangeArrowheads="1"/>
            </p:cNvSpPr>
            <p:nvPr/>
          </p:nvSpPr>
          <p:spPr bwMode="auto">
            <a:xfrm>
              <a:off x="2195736" y="321297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5</a:t>
              </a:r>
            </a:p>
          </p:txBody>
        </p:sp>
        <p:sp>
          <p:nvSpPr>
            <p:cNvPr id="74831" name="TextBox 185"/>
            <p:cNvSpPr txBox="1">
              <a:spLocks noChangeArrowheads="1"/>
            </p:cNvSpPr>
            <p:nvPr/>
          </p:nvSpPr>
          <p:spPr bwMode="auto">
            <a:xfrm>
              <a:off x="2195736" y="357301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6</a:t>
              </a:r>
            </a:p>
          </p:txBody>
        </p:sp>
        <p:sp>
          <p:nvSpPr>
            <p:cNvPr id="74832" name="TextBox 186"/>
            <p:cNvSpPr txBox="1">
              <a:spLocks noChangeArrowheads="1"/>
            </p:cNvSpPr>
            <p:nvPr/>
          </p:nvSpPr>
          <p:spPr bwMode="auto">
            <a:xfrm>
              <a:off x="2195736" y="393305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7</a:t>
              </a:r>
            </a:p>
          </p:txBody>
        </p:sp>
        <p:sp>
          <p:nvSpPr>
            <p:cNvPr id="74833" name="TextBox 187"/>
            <p:cNvSpPr txBox="1">
              <a:spLocks noChangeArrowheads="1"/>
            </p:cNvSpPr>
            <p:nvPr/>
          </p:nvSpPr>
          <p:spPr bwMode="auto">
            <a:xfrm>
              <a:off x="2195736" y="429309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8</a:t>
              </a:r>
            </a:p>
          </p:txBody>
        </p:sp>
        <p:sp>
          <p:nvSpPr>
            <p:cNvPr id="74834" name="TextBox 188"/>
            <p:cNvSpPr txBox="1">
              <a:spLocks noChangeArrowheads="1"/>
            </p:cNvSpPr>
            <p:nvPr/>
          </p:nvSpPr>
          <p:spPr bwMode="auto">
            <a:xfrm>
              <a:off x="2195736" y="465313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9</a:t>
              </a:r>
            </a:p>
          </p:txBody>
        </p:sp>
      </p:grpSp>
      <p:grpSp>
        <p:nvGrpSpPr>
          <p:cNvPr id="74756" name="Group 204"/>
          <p:cNvGrpSpPr>
            <a:grpSpLocks/>
          </p:cNvGrpSpPr>
          <p:nvPr/>
        </p:nvGrpSpPr>
        <p:grpSpPr bwMode="auto">
          <a:xfrm>
            <a:off x="107950" y="5373688"/>
            <a:ext cx="3671888" cy="792162"/>
            <a:chOff x="2555776" y="980728"/>
            <a:chExt cx="3672408" cy="792088"/>
          </a:xfrm>
        </p:grpSpPr>
        <p:grpSp>
          <p:nvGrpSpPr>
            <p:cNvPr id="74791" name="Group 205"/>
            <p:cNvGrpSpPr>
              <a:grpSpLocks/>
            </p:cNvGrpSpPr>
            <p:nvPr/>
          </p:nvGrpSpPr>
          <p:grpSpPr bwMode="auto">
            <a:xfrm>
              <a:off x="2627784" y="1412776"/>
              <a:ext cx="3600400" cy="360040"/>
              <a:chOff x="1187624" y="1916832"/>
              <a:chExt cx="3600400" cy="360040"/>
            </a:xfrm>
          </p:grpSpPr>
          <p:grpSp>
            <p:nvGrpSpPr>
              <p:cNvPr id="74802" name="Group 216"/>
              <p:cNvGrpSpPr>
                <a:grpSpLocks/>
              </p:cNvGrpSpPr>
              <p:nvPr/>
            </p:nvGrpSpPr>
            <p:grpSpPr bwMode="auto">
              <a:xfrm>
                <a:off x="1187624" y="1916832"/>
                <a:ext cx="720080" cy="360040"/>
                <a:chOff x="1187624" y="1916832"/>
                <a:chExt cx="720080" cy="360040"/>
              </a:xfrm>
            </p:grpSpPr>
            <p:sp>
              <p:nvSpPr>
                <p:cNvPr id="230" name="Rectangle 229"/>
                <p:cNvSpPr/>
                <p:nvPr/>
              </p:nvSpPr>
              <p:spPr bwMode="auto">
                <a:xfrm>
                  <a:off x="1187064" y="1916544"/>
                  <a:ext cx="360413"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31" name="Rectangle 230"/>
                <p:cNvSpPr/>
                <p:nvPr/>
              </p:nvSpPr>
              <p:spPr bwMode="auto">
                <a:xfrm>
                  <a:off x="1547477" y="1916544"/>
                  <a:ext cx="360414"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03" name="Group 217"/>
              <p:cNvGrpSpPr>
                <a:grpSpLocks/>
              </p:cNvGrpSpPr>
              <p:nvPr/>
            </p:nvGrpSpPr>
            <p:grpSpPr bwMode="auto">
              <a:xfrm>
                <a:off x="1907704" y="1916832"/>
                <a:ext cx="720080" cy="360040"/>
                <a:chOff x="1187624" y="1916832"/>
                <a:chExt cx="720080" cy="360040"/>
              </a:xfrm>
            </p:grpSpPr>
            <p:sp>
              <p:nvSpPr>
                <p:cNvPr id="228" name="Rectangle 227"/>
                <p:cNvSpPr/>
                <p:nvPr/>
              </p:nvSpPr>
              <p:spPr bwMode="auto">
                <a:xfrm>
                  <a:off x="1187811" y="1916544"/>
                  <a:ext cx="360413"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29" name="Rectangle 228"/>
                <p:cNvSpPr/>
                <p:nvPr/>
              </p:nvSpPr>
              <p:spPr bwMode="auto">
                <a:xfrm>
                  <a:off x="1548224" y="1916544"/>
                  <a:ext cx="358826"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04" name="Group 218"/>
              <p:cNvGrpSpPr>
                <a:grpSpLocks/>
              </p:cNvGrpSpPr>
              <p:nvPr/>
            </p:nvGrpSpPr>
            <p:grpSpPr bwMode="auto">
              <a:xfrm>
                <a:off x="2627784" y="1916832"/>
                <a:ext cx="720080" cy="360040"/>
                <a:chOff x="1187624" y="1916832"/>
                <a:chExt cx="720080" cy="360040"/>
              </a:xfrm>
            </p:grpSpPr>
            <p:sp>
              <p:nvSpPr>
                <p:cNvPr id="226" name="Rectangle 225"/>
                <p:cNvSpPr/>
                <p:nvPr/>
              </p:nvSpPr>
              <p:spPr bwMode="auto">
                <a:xfrm>
                  <a:off x="1186970" y="1916544"/>
                  <a:ext cx="360414"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27" name="Rectangle 226"/>
                <p:cNvSpPr/>
                <p:nvPr/>
              </p:nvSpPr>
              <p:spPr bwMode="auto">
                <a:xfrm>
                  <a:off x="1547384" y="1916544"/>
                  <a:ext cx="360413"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05" name="Group 219"/>
              <p:cNvGrpSpPr>
                <a:grpSpLocks/>
              </p:cNvGrpSpPr>
              <p:nvPr/>
            </p:nvGrpSpPr>
            <p:grpSpPr bwMode="auto">
              <a:xfrm>
                <a:off x="3347864" y="1916832"/>
                <a:ext cx="720080" cy="360040"/>
                <a:chOff x="1187624" y="1916832"/>
                <a:chExt cx="720080" cy="360040"/>
              </a:xfrm>
            </p:grpSpPr>
            <p:sp>
              <p:nvSpPr>
                <p:cNvPr id="224" name="Rectangle 223"/>
                <p:cNvSpPr/>
                <p:nvPr/>
              </p:nvSpPr>
              <p:spPr bwMode="auto">
                <a:xfrm>
                  <a:off x="1187717" y="1916544"/>
                  <a:ext cx="360414"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25" name="Rectangle 224"/>
                <p:cNvSpPr/>
                <p:nvPr/>
              </p:nvSpPr>
              <p:spPr bwMode="auto">
                <a:xfrm>
                  <a:off x="1548131" y="1916544"/>
                  <a:ext cx="358826"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806" name="Group 220"/>
              <p:cNvGrpSpPr>
                <a:grpSpLocks/>
              </p:cNvGrpSpPr>
              <p:nvPr/>
            </p:nvGrpSpPr>
            <p:grpSpPr bwMode="auto">
              <a:xfrm>
                <a:off x="4067944" y="1916832"/>
                <a:ext cx="720080" cy="360040"/>
                <a:chOff x="1187624" y="1916832"/>
                <a:chExt cx="720080" cy="360040"/>
              </a:xfrm>
            </p:grpSpPr>
            <p:sp>
              <p:nvSpPr>
                <p:cNvPr id="222" name="Rectangle 221"/>
                <p:cNvSpPr/>
                <p:nvPr/>
              </p:nvSpPr>
              <p:spPr bwMode="auto">
                <a:xfrm>
                  <a:off x="1186877" y="1916544"/>
                  <a:ext cx="360413"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23" name="Rectangle 222"/>
                <p:cNvSpPr/>
                <p:nvPr/>
              </p:nvSpPr>
              <p:spPr bwMode="auto">
                <a:xfrm>
                  <a:off x="1547290" y="1916544"/>
                  <a:ext cx="360414"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sp>
          <p:nvSpPr>
            <p:cNvPr id="74792" name="TextBox 206"/>
            <p:cNvSpPr txBox="1">
              <a:spLocks noChangeArrowheads="1"/>
            </p:cNvSpPr>
            <p:nvPr/>
          </p:nvSpPr>
          <p:spPr bwMode="auto">
            <a:xfrm>
              <a:off x="255577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0</a:t>
              </a:r>
            </a:p>
          </p:txBody>
        </p:sp>
        <p:sp>
          <p:nvSpPr>
            <p:cNvPr id="74793" name="TextBox 207"/>
            <p:cNvSpPr txBox="1">
              <a:spLocks noChangeArrowheads="1"/>
            </p:cNvSpPr>
            <p:nvPr/>
          </p:nvSpPr>
          <p:spPr bwMode="auto">
            <a:xfrm>
              <a:off x="291581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1</a:t>
              </a:r>
            </a:p>
          </p:txBody>
        </p:sp>
        <p:sp>
          <p:nvSpPr>
            <p:cNvPr id="74794" name="TextBox 208"/>
            <p:cNvSpPr txBox="1">
              <a:spLocks noChangeArrowheads="1"/>
            </p:cNvSpPr>
            <p:nvPr/>
          </p:nvSpPr>
          <p:spPr bwMode="auto">
            <a:xfrm>
              <a:off x="327585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2</a:t>
              </a:r>
            </a:p>
          </p:txBody>
        </p:sp>
        <p:sp>
          <p:nvSpPr>
            <p:cNvPr id="74795" name="TextBox 209"/>
            <p:cNvSpPr txBox="1">
              <a:spLocks noChangeArrowheads="1"/>
            </p:cNvSpPr>
            <p:nvPr/>
          </p:nvSpPr>
          <p:spPr bwMode="auto">
            <a:xfrm>
              <a:off x="363589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3</a:t>
              </a:r>
            </a:p>
          </p:txBody>
        </p:sp>
        <p:sp>
          <p:nvSpPr>
            <p:cNvPr id="74796" name="TextBox 210"/>
            <p:cNvSpPr txBox="1">
              <a:spLocks noChangeArrowheads="1"/>
            </p:cNvSpPr>
            <p:nvPr/>
          </p:nvSpPr>
          <p:spPr bwMode="auto">
            <a:xfrm>
              <a:off x="399593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4</a:t>
              </a:r>
            </a:p>
          </p:txBody>
        </p:sp>
        <p:sp>
          <p:nvSpPr>
            <p:cNvPr id="74797" name="TextBox 211"/>
            <p:cNvSpPr txBox="1">
              <a:spLocks noChangeArrowheads="1"/>
            </p:cNvSpPr>
            <p:nvPr/>
          </p:nvSpPr>
          <p:spPr bwMode="auto">
            <a:xfrm>
              <a:off x="435597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5</a:t>
              </a:r>
            </a:p>
          </p:txBody>
        </p:sp>
        <p:sp>
          <p:nvSpPr>
            <p:cNvPr id="74798" name="TextBox 212"/>
            <p:cNvSpPr txBox="1">
              <a:spLocks noChangeArrowheads="1"/>
            </p:cNvSpPr>
            <p:nvPr/>
          </p:nvSpPr>
          <p:spPr bwMode="auto">
            <a:xfrm>
              <a:off x="471601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6</a:t>
              </a:r>
            </a:p>
          </p:txBody>
        </p:sp>
        <p:sp>
          <p:nvSpPr>
            <p:cNvPr id="74799" name="TextBox 213"/>
            <p:cNvSpPr txBox="1">
              <a:spLocks noChangeArrowheads="1"/>
            </p:cNvSpPr>
            <p:nvPr/>
          </p:nvSpPr>
          <p:spPr bwMode="auto">
            <a:xfrm>
              <a:off x="507605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7</a:t>
              </a:r>
            </a:p>
          </p:txBody>
        </p:sp>
        <p:sp>
          <p:nvSpPr>
            <p:cNvPr id="74800" name="TextBox 214"/>
            <p:cNvSpPr txBox="1">
              <a:spLocks noChangeArrowheads="1"/>
            </p:cNvSpPr>
            <p:nvPr/>
          </p:nvSpPr>
          <p:spPr bwMode="auto">
            <a:xfrm>
              <a:off x="543609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8</a:t>
              </a:r>
            </a:p>
          </p:txBody>
        </p:sp>
        <p:sp>
          <p:nvSpPr>
            <p:cNvPr id="74801" name="TextBox 215"/>
            <p:cNvSpPr txBox="1">
              <a:spLocks noChangeArrowheads="1"/>
            </p:cNvSpPr>
            <p:nvPr/>
          </p:nvSpPr>
          <p:spPr bwMode="auto">
            <a:xfrm>
              <a:off x="579613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9</a:t>
              </a:r>
            </a:p>
          </p:txBody>
        </p:sp>
      </p:grpSp>
      <p:grpSp>
        <p:nvGrpSpPr>
          <p:cNvPr id="74757" name="Group 232"/>
          <p:cNvGrpSpPr>
            <a:grpSpLocks/>
          </p:cNvGrpSpPr>
          <p:nvPr/>
        </p:nvGrpSpPr>
        <p:grpSpPr bwMode="auto">
          <a:xfrm>
            <a:off x="3708400" y="5373688"/>
            <a:ext cx="3671888" cy="792162"/>
            <a:chOff x="2555776" y="980728"/>
            <a:chExt cx="3672408" cy="792088"/>
          </a:xfrm>
        </p:grpSpPr>
        <p:grpSp>
          <p:nvGrpSpPr>
            <p:cNvPr id="74765" name="Group 233"/>
            <p:cNvGrpSpPr>
              <a:grpSpLocks/>
            </p:cNvGrpSpPr>
            <p:nvPr/>
          </p:nvGrpSpPr>
          <p:grpSpPr bwMode="auto">
            <a:xfrm>
              <a:off x="2627784" y="1412776"/>
              <a:ext cx="3600400" cy="360040"/>
              <a:chOff x="1187624" y="1916832"/>
              <a:chExt cx="3600400" cy="360040"/>
            </a:xfrm>
          </p:grpSpPr>
          <p:grpSp>
            <p:nvGrpSpPr>
              <p:cNvPr id="74776" name="Group 244"/>
              <p:cNvGrpSpPr>
                <a:grpSpLocks/>
              </p:cNvGrpSpPr>
              <p:nvPr/>
            </p:nvGrpSpPr>
            <p:grpSpPr bwMode="auto">
              <a:xfrm>
                <a:off x="1187624" y="1916832"/>
                <a:ext cx="720080" cy="360040"/>
                <a:chOff x="1187624" y="1916832"/>
                <a:chExt cx="720080" cy="360040"/>
              </a:xfrm>
            </p:grpSpPr>
            <p:sp>
              <p:nvSpPr>
                <p:cNvPr id="258" name="Rectangle 257"/>
                <p:cNvSpPr/>
                <p:nvPr/>
              </p:nvSpPr>
              <p:spPr bwMode="auto">
                <a:xfrm>
                  <a:off x="1187064" y="1916544"/>
                  <a:ext cx="360413"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59" name="Rectangle 258"/>
                <p:cNvSpPr/>
                <p:nvPr/>
              </p:nvSpPr>
              <p:spPr bwMode="auto">
                <a:xfrm>
                  <a:off x="1547477" y="1916544"/>
                  <a:ext cx="360414"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777" name="Group 245"/>
              <p:cNvGrpSpPr>
                <a:grpSpLocks/>
              </p:cNvGrpSpPr>
              <p:nvPr/>
            </p:nvGrpSpPr>
            <p:grpSpPr bwMode="auto">
              <a:xfrm>
                <a:off x="1907704" y="1916832"/>
                <a:ext cx="720080" cy="360040"/>
                <a:chOff x="1187624" y="1916832"/>
                <a:chExt cx="720080" cy="360040"/>
              </a:xfrm>
            </p:grpSpPr>
            <p:sp>
              <p:nvSpPr>
                <p:cNvPr id="256" name="Rectangle 255"/>
                <p:cNvSpPr/>
                <p:nvPr/>
              </p:nvSpPr>
              <p:spPr bwMode="auto">
                <a:xfrm>
                  <a:off x="1187811" y="1916544"/>
                  <a:ext cx="360413"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57" name="Rectangle 256"/>
                <p:cNvSpPr/>
                <p:nvPr/>
              </p:nvSpPr>
              <p:spPr bwMode="auto">
                <a:xfrm>
                  <a:off x="1548224" y="1916544"/>
                  <a:ext cx="358826"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778" name="Group 246"/>
              <p:cNvGrpSpPr>
                <a:grpSpLocks/>
              </p:cNvGrpSpPr>
              <p:nvPr/>
            </p:nvGrpSpPr>
            <p:grpSpPr bwMode="auto">
              <a:xfrm>
                <a:off x="2627784" y="1916832"/>
                <a:ext cx="720080" cy="360040"/>
                <a:chOff x="1187624" y="1916832"/>
                <a:chExt cx="720080" cy="360040"/>
              </a:xfrm>
            </p:grpSpPr>
            <p:sp>
              <p:nvSpPr>
                <p:cNvPr id="254" name="Rectangle 253"/>
                <p:cNvSpPr/>
                <p:nvPr/>
              </p:nvSpPr>
              <p:spPr bwMode="auto">
                <a:xfrm>
                  <a:off x="1186970" y="1916544"/>
                  <a:ext cx="360414"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55" name="Rectangle 254"/>
                <p:cNvSpPr/>
                <p:nvPr/>
              </p:nvSpPr>
              <p:spPr bwMode="auto">
                <a:xfrm>
                  <a:off x="1547384" y="1916544"/>
                  <a:ext cx="360413"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779" name="Group 247"/>
              <p:cNvGrpSpPr>
                <a:grpSpLocks/>
              </p:cNvGrpSpPr>
              <p:nvPr/>
            </p:nvGrpSpPr>
            <p:grpSpPr bwMode="auto">
              <a:xfrm>
                <a:off x="3347864" y="1916832"/>
                <a:ext cx="720080" cy="360040"/>
                <a:chOff x="1187624" y="1916832"/>
                <a:chExt cx="720080" cy="360040"/>
              </a:xfrm>
            </p:grpSpPr>
            <p:sp>
              <p:nvSpPr>
                <p:cNvPr id="252" name="Rectangle 251"/>
                <p:cNvSpPr/>
                <p:nvPr/>
              </p:nvSpPr>
              <p:spPr bwMode="auto">
                <a:xfrm>
                  <a:off x="1187717" y="1916544"/>
                  <a:ext cx="360414"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53" name="Rectangle 252"/>
                <p:cNvSpPr/>
                <p:nvPr/>
              </p:nvSpPr>
              <p:spPr bwMode="auto">
                <a:xfrm>
                  <a:off x="1548131" y="1916544"/>
                  <a:ext cx="358826"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4780" name="Group 248"/>
              <p:cNvGrpSpPr>
                <a:grpSpLocks/>
              </p:cNvGrpSpPr>
              <p:nvPr/>
            </p:nvGrpSpPr>
            <p:grpSpPr bwMode="auto">
              <a:xfrm>
                <a:off x="4067944" y="1916832"/>
                <a:ext cx="720080" cy="360040"/>
                <a:chOff x="1187624" y="1916832"/>
                <a:chExt cx="720080" cy="360040"/>
              </a:xfrm>
            </p:grpSpPr>
            <p:sp>
              <p:nvSpPr>
                <p:cNvPr id="250" name="Rectangle 249"/>
                <p:cNvSpPr/>
                <p:nvPr/>
              </p:nvSpPr>
              <p:spPr bwMode="auto">
                <a:xfrm>
                  <a:off x="1186877" y="1916544"/>
                  <a:ext cx="360413"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51" name="Rectangle 250"/>
                <p:cNvSpPr/>
                <p:nvPr/>
              </p:nvSpPr>
              <p:spPr bwMode="auto">
                <a:xfrm>
                  <a:off x="1547290" y="1916544"/>
                  <a:ext cx="360414" cy="360328"/>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sp>
          <p:nvSpPr>
            <p:cNvPr id="74766" name="TextBox 234"/>
            <p:cNvSpPr txBox="1">
              <a:spLocks noChangeArrowheads="1"/>
            </p:cNvSpPr>
            <p:nvPr/>
          </p:nvSpPr>
          <p:spPr bwMode="auto">
            <a:xfrm>
              <a:off x="255577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0</a:t>
              </a:r>
            </a:p>
          </p:txBody>
        </p:sp>
        <p:sp>
          <p:nvSpPr>
            <p:cNvPr id="74767" name="TextBox 235"/>
            <p:cNvSpPr txBox="1">
              <a:spLocks noChangeArrowheads="1"/>
            </p:cNvSpPr>
            <p:nvPr/>
          </p:nvSpPr>
          <p:spPr bwMode="auto">
            <a:xfrm>
              <a:off x="291581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1</a:t>
              </a:r>
            </a:p>
          </p:txBody>
        </p:sp>
        <p:sp>
          <p:nvSpPr>
            <p:cNvPr id="74768" name="TextBox 236"/>
            <p:cNvSpPr txBox="1">
              <a:spLocks noChangeArrowheads="1"/>
            </p:cNvSpPr>
            <p:nvPr/>
          </p:nvSpPr>
          <p:spPr bwMode="auto">
            <a:xfrm>
              <a:off x="327585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2</a:t>
              </a:r>
            </a:p>
          </p:txBody>
        </p:sp>
        <p:sp>
          <p:nvSpPr>
            <p:cNvPr id="74769" name="TextBox 237"/>
            <p:cNvSpPr txBox="1">
              <a:spLocks noChangeArrowheads="1"/>
            </p:cNvSpPr>
            <p:nvPr/>
          </p:nvSpPr>
          <p:spPr bwMode="auto">
            <a:xfrm>
              <a:off x="363589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3</a:t>
              </a:r>
            </a:p>
          </p:txBody>
        </p:sp>
        <p:sp>
          <p:nvSpPr>
            <p:cNvPr id="74770" name="TextBox 238"/>
            <p:cNvSpPr txBox="1">
              <a:spLocks noChangeArrowheads="1"/>
            </p:cNvSpPr>
            <p:nvPr/>
          </p:nvSpPr>
          <p:spPr bwMode="auto">
            <a:xfrm>
              <a:off x="399593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4</a:t>
              </a:r>
            </a:p>
          </p:txBody>
        </p:sp>
        <p:sp>
          <p:nvSpPr>
            <p:cNvPr id="74771" name="TextBox 239"/>
            <p:cNvSpPr txBox="1">
              <a:spLocks noChangeArrowheads="1"/>
            </p:cNvSpPr>
            <p:nvPr/>
          </p:nvSpPr>
          <p:spPr bwMode="auto">
            <a:xfrm>
              <a:off x="435597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5</a:t>
              </a:r>
            </a:p>
          </p:txBody>
        </p:sp>
        <p:sp>
          <p:nvSpPr>
            <p:cNvPr id="74772" name="TextBox 240"/>
            <p:cNvSpPr txBox="1">
              <a:spLocks noChangeArrowheads="1"/>
            </p:cNvSpPr>
            <p:nvPr/>
          </p:nvSpPr>
          <p:spPr bwMode="auto">
            <a:xfrm>
              <a:off x="471601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6</a:t>
              </a:r>
            </a:p>
          </p:txBody>
        </p:sp>
        <p:sp>
          <p:nvSpPr>
            <p:cNvPr id="74773" name="TextBox 241"/>
            <p:cNvSpPr txBox="1">
              <a:spLocks noChangeArrowheads="1"/>
            </p:cNvSpPr>
            <p:nvPr/>
          </p:nvSpPr>
          <p:spPr bwMode="auto">
            <a:xfrm>
              <a:off x="507605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7</a:t>
              </a:r>
            </a:p>
          </p:txBody>
        </p:sp>
        <p:sp>
          <p:nvSpPr>
            <p:cNvPr id="74774" name="TextBox 242"/>
            <p:cNvSpPr txBox="1">
              <a:spLocks noChangeArrowheads="1"/>
            </p:cNvSpPr>
            <p:nvPr/>
          </p:nvSpPr>
          <p:spPr bwMode="auto">
            <a:xfrm>
              <a:off x="543609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8</a:t>
              </a:r>
            </a:p>
          </p:txBody>
        </p:sp>
        <p:sp>
          <p:nvSpPr>
            <p:cNvPr id="74775" name="TextBox 243"/>
            <p:cNvSpPr txBox="1">
              <a:spLocks noChangeArrowheads="1"/>
            </p:cNvSpPr>
            <p:nvPr/>
          </p:nvSpPr>
          <p:spPr bwMode="auto">
            <a:xfrm>
              <a:off x="5796136" y="98072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9</a:t>
              </a:r>
            </a:p>
          </p:txBody>
        </p:sp>
      </p:grpSp>
      <p:grpSp>
        <p:nvGrpSpPr>
          <p:cNvPr id="74758" name="Group 262"/>
          <p:cNvGrpSpPr>
            <a:grpSpLocks/>
          </p:cNvGrpSpPr>
          <p:nvPr/>
        </p:nvGrpSpPr>
        <p:grpSpPr bwMode="auto">
          <a:xfrm>
            <a:off x="179388" y="6381750"/>
            <a:ext cx="3600450" cy="476250"/>
            <a:chOff x="179512" y="6381328"/>
            <a:chExt cx="3600400" cy="476672"/>
          </a:xfrm>
        </p:grpSpPr>
        <p:cxnSp>
          <p:nvCxnSpPr>
            <p:cNvPr id="74763" name="Straight Arrow Connector 260"/>
            <p:cNvCxnSpPr>
              <a:cxnSpLocks noChangeShapeType="1"/>
            </p:cNvCxnSpPr>
            <p:nvPr/>
          </p:nvCxnSpPr>
          <p:spPr bwMode="auto">
            <a:xfrm>
              <a:off x="179512" y="6381328"/>
              <a:ext cx="3600400" cy="0"/>
            </a:xfrm>
            <a:prstGeom prst="straightConnector1">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sp>
          <p:nvSpPr>
            <p:cNvPr id="74764" name="TextBox 261"/>
            <p:cNvSpPr txBox="1">
              <a:spLocks noChangeArrowheads="1"/>
            </p:cNvSpPr>
            <p:nvPr/>
          </p:nvSpPr>
          <p:spPr bwMode="auto">
            <a:xfrm>
              <a:off x="1331640" y="6396335"/>
              <a:ext cx="751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400"/>
                <a:t>i = 0</a:t>
              </a:r>
            </a:p>
          </p:txBody>
        </p:sp>
      </p:grpSp>
      <p:cxnSp>
        <p:nvCxnSpPr>
          <p:cNvPr id="74759" name="Straight Arrow Connector 291"/>
          <p:cNvCxnSpPr>
            <a:cxnSpLocks noChangeShapeType="1"/>
          </p:cNvCxnSpPr>
          <p:nvPr/>
        </p:nvCxnSpPr>
        <p:spPr bwMode="auto">
          <a:xfrm>
            <a:off x="3779838" y="6381750"/>
            <a:ext cx="3600450" cy="0"/>
          </a:xfrm>
          <a:prstGeom prst="straightConnector1">
            <a:avLst/>
          </a:prstGeom>
          <a:noFill/>
          <a:ln w="9525">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sp>
        <p:nvSpPr>
          <p:cNvPr id="74760" name="TextBox 292"/>
          <p:cNvSpPr txBox="1">
            <a:spLocks noChangeArrowheads="1"/>
          </p:cNvSpPr>
          <p:nvPr/>
        </p:nvSpPr>
        <p:spPr bwMode="auto">
          <a:xfrm>
            <a:off x="4932363" y="6396038"/>
            <a:ext cx="750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400"/>
              <a:t>i = 1</a:t>
            </a:r>
          </a:p>
        </p:txBody>
      </p:sp>
      <p:sp>
        <p:nvSpPr>
          <p:cNvPr id="74761" name="TextBox 293"/>
          <p:cNvSpPr txBox="1">
            <a:spLocks noChangeArrowheads="1"/>
          </p:cNvSpPr>
          <p:nvPr/>
        </p:nvSpPr>
        <p:spPr bwMode="auto">
          <a:xfrm>
            <a:off x="7019925" y="5229225"/>
            <a:ext cx="17637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6000"/>
              <a:t>….</a:t>
            </a:r>
          </a:p>
        </p:txBody>
      </p:sp>
      <p:sp>
        <p:nvSpPr>
          <p:cNvPr id="74762" name="TextBox 294"/>
          <p:cNvSpPr txBox="1">
            <a:spLocks noChangeArrowheads="1"/>
          </p:cNvSpPr>
          <p:nvPr/>
        </p:nvSpPr>
        <p:spPr bwMode="auto">
          <a:xfrm>
            <a:off x="5724525" y="1628775"/>
            <a:ext cx="2768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Lay the rows end to 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2BBCD5E-4A33-B046-A7A9-B98A35746AC1}" type="slidenum">
              <a:rPr lang="en-US" altLang="en-US" sz="1400"/>
              <a:pPr>
                <a:spcBef>
                  <a:spcPct val="0"/>
                </a:spcBef>
                <a:buFontTx/>
                <a:buNone/>
              </a:pPr>
              <a:t>4</a:t>
            </a:fld>
            <a:endParaRPr lang="en-US" altLang="en-US" sz="1400"/>
          </a:p>
        </p:txBody>
      </p:sp>
      <p:sp>
        <p:nvSpPr>
          <p:cNvPr id="21506" name="Rectangle 2"/>
          <p:cNvSpPr>
            <a:spLocks noGrp="1" noChangeArrowheads="1"/>
          </p:cNvSpPr>
          <p:nvPr>
            <p:ph type="title"/>
          </p:nvPr>
        </p:nvSpPr>
        <p:spPr>
          <a:xfrm>
            <a:off x="539750" y="260350"/>
            <a:ext cx="7772400" cy="1143000"/>
          </a:xfrm>
        </p:spPr>
        <p:txBody>
          <a:bodyPr/>
          <a:lstStyle/>
          <a:p>
            <a:pPr eaLnBrk="1" hangingPunct="1"/>
            <a:r>
              <a:rPr lang="en-US" altLang="en-US">
                <a:ea typeface="ＭＳ Ｐゴシック" charset="-128"/>
              </a:rPr>
              <a:t>Topics Covered on Days 5-7</a:t>
            </a:r>
          </a:p>
        </p:txBody>
      </p:sp>
      <p:sp>
        <p:nvSpPr>
          <p:cNvPr id="21507" name="Rectangle 3"/>
          <p:cNvSpPr>
            <a:spLocks noGrp="1" noChangeArrowheads="1"/>
          </p:cNvSpPr>
          <p:nvPr>
            <p:ph type="body" idx="1"/>
          </p:nvPr>
        </p:nvSpPr>
        <p:spPr>
          <a:xfrm>
            <a:off x="395288" y="1773238"/>
            <a:ext cx="8569325" cy="4746625"/>
          </a:xfrm>
        </p:spPr>
        <p:txBody>
          <a:bodyPr>
            <a:spAutoFit/>
          </a:bodyPr>
          <a:lstStyle/>
          <a:p>
            <a:pPr eaLnBrk="1" hangingPunct="1">
              <a:lnSpc>
                <a:spcPct val="90000"/>
              </a:lnSpc>
            </a:pPr>
            <a:r>
              <a:rPr lang="en-US" altLang="en-US" sz="2800" i="1">
                <a:ea typeface="ＭＳ Ｐゴシック" charset="-128"/>
              </a:rPr>
              <a:t>Day 5</a:t>
            </a:r>
            <a:r>
              <a:rPr lang="en-US" altLang="en-US" sz="2800">
                <a:ea typeface="ＭＳ Ｐゴシック" charset="-128"/>
              </a:rPr>
              <a:t>: Graphical processing units, their architecture and device memory model</a:t>
            </a:r>
            <a:r>
              <a:rPr lang="en-GB" altLang="en-US" sz="2800">
                <a:ea typeface="ＭＳ Ｐゴシック" charset="-128"/>
              </a:rPr>
              <a:t>;</a:t>
            </a:r>
            <a:r>
              <a:rPr lang="en-US" altLang="en-US" sz="2800">
                <a:ea typeface="ＭＳ Ｐゴシック" charset="-128"/>
              </a:rPr>
              <a:t> programming GPUs with CUDA; the Laplace equation example code. </a:t>
            </a:r>
          </a:p>
          <a:p>
            <a:pPr eaLnBrk="1" hangingPunct="1">
              <a:lnSpc>
                <a:spcPct val="90000"/>
              </a:lnSpc>
            </a:pPr>
            <a:r>
              <a:rPr lang="en-US" altLang="en-US" sz="2800" i="1">
                <a:ea typeface="ＭＳ Ｐゴシック" charset="-128"/>
              </a:rPr>
              <a:t>Day 6</a:t>
            </a:r>
            <a:r>
              <a:rPr lang="en-US" altLang="en-US" sz="2800">
                <a:ea typeface="ＭＳ Ｐゴシック" charset="-128"/>
              </a:rPr>
              <a:t>: Dynamic communication and the molecular dynamics example; irregular computations; the WaTor simulation .</a:t>
            </a:r>
          </a:p>
          <a:p>
            <a:pPr eaLnBrk="1" hangingPunct="1">
              <a:lnSpc>
                <a:spcPct val="90000"/>
              </a:lnSpc>
            </a:pPr>
            <a:r>
              <a:rPr lang="en-US" altLang="en-US" sz="2800" i="1">
                <a:ea typeface="ＭＳ Ｐゴシック" charset="-128"/>
              </a:rPr>
              <a:t>Day 7</a:t>
            </a:r>
            <a:r>
              <a:rPr lang="en-US" altLang="en-US" sz="2800">
                <a:ea typeface="ＭＳ Ｐゴシック" charset="-128"/>
              </a:rPr>
              <a:t>: Dynamic and static load balancing techniques: orthogonal recursive bisection, hierarchical recursive bisection, block cyclic data decompositions; a cellular automaton model of a catalytic converter.</a:t>
            </a:r>
            <a:r>
              <a:rPr lang="en-GB" altLang="en-US" sz="2800">
                <a:ea typeface="ＭＳ Ｐゴシック" charset="-128"/>
              </a:rPr>
              <a:t> </a:t>
            </a:r>
            <a:endParaRPr lang="en-US" altLang="en-US" sz="2800">
              <a:ea typeface="ＭＳ Ｐゴシック" charset="-128"/>
            </a:endParaRPr>
          </a:p>
          <a:p>
            <a:pPr eaLnBrk="1" hangingPunct="1">
              <a:lnSpc>
                <a:spcPct val="90000"/>
              </a:lnSpc>
            </a:pPr>
            <a:endParaRPr lang="en-US" altLang="en-US" sz="2800">
              <a:ea typeface="ＭＳ Ｐゴシック"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611188" y="260350"/>
            <a:ext cx="7772400" cy="1143000"/>
          </a:xfrm>
        </p:spPr>
        <p:txBody>
          <a:bodyPr/>
          <a:lstStyle/>
          <a:p>
            <a:r>
              <a:rPr lang="en-US" altLang="en-US">
                <a:ea typeface="ＭＳ Ｐゴシック" charset="-128"/>
              </a:rPr>
              <a:t>Is This Partitioning Possible?</a:t>
            </a:r>
          </a:p>
        </p:txBody>
      </p:sp>
      <p:sp>
        <p:nvSpPr>
          <p:cNvPr id="7577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6EDB2F8-2F2B-E247-89B2-D129BA49076C}" type="slidenum">
              <a:rPr lang="en-US" altLang="en-US" sz="1400"/>
              <a:pPr>
                <a:spcBef>
                  <a:spcPct val="0"/>
                </a:spcBef>
                <a:buFontTx/>
                <a:buNone/>
              </a:pPr>
              <a:t>40</a:t>
            </a:fld>
            <a:endParaRPr lang="en-US" altLang="en-US" sz="1400"/>
          </a:p>
        </p:txBody>
      </p:sp>
      <p:sp>
        <p:nvSpPr>
          <p:cNvPr id="75779" name="TextBox 168"/>
          <p:cNvSpPr txBox="1">
            <a:spLocks noChangeArrowheads="1"/>
          </p:cNvSpPr>
          <p:nvPr/>
        </p:nvSpPr>
        <p:spPr bwMode="auto">
          <a:xfrm>
            <a:off x="3419475" y="1412875"/>
            <a:ext cx="43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j</a:t>
            </a:r>
          </a:p>
        </p:txBody>
      </p:sp>
      <p:grpSp>
        <p:nvGrpSpPr>
          <p:cNvPr id="75780" name="Group 189"/>
          <p:cNvGrpSpPr>
            <a:grpSpLocks/>
          </p:cNvGrpSpPr>
          <p:nvPr/>
        </p:nvGrpSpPr>
        <p:grpSpPr bwMode="auto">
          <a:xfrm>
            <a:off x="1042988" y="2060575"/>
            <a:ext cx="4608512" cy="4073525"/>
            <a:chOff x="1043608" y="2060848"/>
            <a:chExt cx="4608512" cy="4072518"/>
          </a:xfrm>
        </p:grpSpPr>
        <p:grpSp>
          <p:nvGrpSpPr>
            <p:cNvPr id="75787" name="Group 166"/>
            <p:cNvGrpSpPr>
              <a:grpSpLocks/>
            </p:cNvGrpSpPr>
            <p:nvPr/>
          </p:nvGrpSpPr>
          <p:grpSpPr bwMode="auto">
            <a:xfrm>
              <a:off x="2051720" y="2492896"/>
              <a:ext cx="3600400" cy="3600400"/>
              <a:chOff x="1187624" y="1916832"/>
              <a:chExt cx="3600400" cy="3600400"/>
            </a:xfrm>
          </p:grpSpPr>
          <p:grpSp>
            <p:nvGrpSpPr>
              <p:cNvPr id="75809" name="Group 84"/>
              <p:cNvGrpSpPr>
                <a:grpSpLocks/>
              </p:cNvGrpSpPr>
              <p:nvPr/>
            </p:nvGrpSpPr>
            <p:grpSpPr bwMode="auto">
              <a:xfrm>
                <a:off x="1187624" y="1916832"/>
                <a:ext cx="3600400" cy="1800200"/>
                <a:chOff x="1187624" y="1916832"/>
                <a:chExt cx="3600400" cy="1800200"/>
              </a:xfrm>
            </p:grpSpPr>
            <p:grpSp>
              <p:nvGrpSpPr>
                <p:cNvPr id="75891" name="Group 19"/>
                <p:cNvGrpSpPr>
                  <a:grpSpLocks/>
                </p:cNvGrpSpPr>
                <p:nvPr/>
              </p:nvGrpSpPr>
              <p:grpSpPr bwMode="auto">
                <a:xfrm>
                  <a:off x="1187624" y="1916832"/>
                  <a:ext cx="3600400" cy="360040"/>
                  <a:chOff x="1187624" y="1916832"/>
                  <a:chExt cx="3600400" cy="360040"/>
                </a:xfrm>
              </p:grpSpPr>
              <p:grpSp>
                <p:nvGrpSpPr>
                  <p:cNvPr id="75956" name="Group 5"/>
                  <p:cNvGrpSpPr>
                    <a:grpSpLocks/>
                  </p:cNvGrpSpPr>
                  <p:nvPr/>
                </p:nvGrpSpPr>
                <p:grpSpPr bwMode="auto">
                  <a:xfrm>
                    <a:off x="1187624" y="1916832"/>
                    <a:ext cx="720080" cy="360040"/>
                    <a:chOff x="1187624" y="1916832"/>
                    <a:chExt cx="720080" cy="360040"/>
                  </a:xfrm>
                </p:grpSpPr>
                <p:sp>
                  <p:nvSpPr>
                    <p:cNvPr id="4" name="Rectangle 3"/>
                    <p:cNvSpPr/>
                    <p:nvPr/>
                  </p:nvSpPr>
                  <p:spPr bwMode="auto">
                    <a:xfrm>
                      <a:off x="1187574" y="1916477"/>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5" name="Rectangle 4"/>
                    <p:cNvSpPr/>
                    <p:nvPr/>
                  </p:nvSpPr>
                  <p:spPr bwMode="auto">
                    <a:xfrm>
                      <a:off x="1547937" y="1916477"/>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57" name="Group 7"/>
                  <p:cNvGrpSpPr>
                    <a:grpSpLocks/>
                  </p:cNvGrpSpPr>
                  <p:nvPr/>
                </p:nvGrpSpPr>
                <p:grpSpPr bwMode="auto">
                  <a:xfrm>
                    <a:off x="1907704" y="1916832"/>
                    <a:ext cx="720080" cy="360040"/>
                    <a:chOff x="1187624" y="1916832"/>
                    <a:chExt cx="720080" cy="360040"/>
                  </a:xfrm>
                </p:grpSpPr>
                <p:sp>
                  <p:nvSpPr>
                    <p:cNvPr id="9" name="Rectangle 8"/>
                    <p:cNvSpPr/>
                    <p:nvPr/>
                  </p:nvSpPr>
                  <p:spPr bwMode="auto">
                    <a:xfrm>
                      <a:off x="1188219" y="1916477"/>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 name="Rectangle 9"/>
                    <p:cNvSpPr/>
                    <p:nvPr/>
                  </p:nvSpPr>
                  <p:spPr bwMode="auto">
                    <a:xfrm>
                      <a:off x="1548582" y="1916477"/>
                      <a:ext cx="358775"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58" name="Group 10"/>
                  <p:cNvGrpSpPr>
                    <a:grpSpLocks/>
                  </p:cNvGrpSpPr>
                  <p:nvPr/>
                </p:nvGrpSpPr>
                <p:grpSpPr bwMode="auto">
                  <a:xfrm>
                    <a:off x="2627784" y="1916832"/>
                    <a:ext cx="720080" cy="360040"/>
                    <a:chOff x="1187624" y="1916832"/>
                    <a:chExt cx="720080" cy="360040"/>
                  </a:xfrm>
                </p:grpSpPr>
                <p:sp>
                  <p:nvSpPr>
                    <p:cNvPr id="12" name="Rectangle 11"/>
                    <p:cNvSpPr/>
                    <p:nvPr/>
                  </p:nvSpPr>
                  <p:spPr bwMode="auto">
                    <a:xfrm>
                      <a:off x="1187277" y="1916477"/>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 name="Rectangle 12"/>
                    <p:cNvSpPr/>
                    <p:nvPr/>
                  </p:nvSpPr>
                  <p:spPr bwMode="auto">
                    <a:xfrm>
                      <a:off x="1547639" y="1916477"/>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59" name="Group 13"/>
                  <p:cNvGrpSpPr>
                    <a:grpSpLocks/>
                  </p:cNvGrpSpPr>
                  <p:nvPr/>
                </p:nvGrpSpPr>
                <p:grpSpPr bwMode="auto">
                  <a:xfrm>
                    <a:off x="3347864" y="1916832"/>
                    <a:ext cx="720080" cy="360040"/>
                    <a:chOff x="1187624" y="1916832"/>
                    <a:chExt cx="720080" cy="360040"/>
                  </a:xfrm>
                </p:grpSpPr>
                <p:sp>
                  <p:nvSpPr>
                    <p:cNvPr id="15" name="Rectangle 14"/>
                    <p:cNvSpPr/>
                    <p:nvPr/>
                  </p:nvSpPr>
                  <p:spPr bwMode="auto">
                    <a:xfrm>
                      <a:off x="1187922" y="1916477"/>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 name="Rectangle 15"/>
                    <p:cNvSpPr/>
                    <p:nvPr/>
                  </p:nvSpPr>
                  <p:spPr bwMode="auto">
                    <a:xfrm>
                      <a:off x="1548284" y="1916477"/>
                      <a:ext cx="358775"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60" name="Group 16"/>
                  <p:cNvGrpSpPr>
                    <a:grpSpLocks/>
                  </p:cNvGrpSpPr>
                  <p:nvPr/>
                </p:nvGrpSpPr>
                <p:grpSpPr bwMode="auto">
                  <a:xfrm>
                    <a:off x="4067944" y="1916832"/>
                    <a:ext cx="720080" cy="360040"/>
                    <a:chOff x="1187624" y="1916832"/>
                    <a:chExt cx="720080" cy="360040"/>
                  </a:xfrm>
                </p:grpSpPr>
                <p:sp>
                  <p:nvSpPr>
                    <p:cNvPr id="18" name="Rectangle 17"/>
                    <p:cNvSpPr/>
                    <p:nvPr/>
                  </p:nvSpPr>
                  <p:spPr bwMode="auto">
                    <a:xfrm>
                      <a:off x="1186979" y="1916477"/>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9" name="Rectangle 18"/>
                    <p:cNvSpPr/>
                    <p:nvPr/>
                  </p:nvSpPr>
                  <p:spPr bwMode="auto">
                    <a:xfrm>
                      <a:off x="1547342" y="1916477"/>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5892" name="Group 20"/>
                <p:cNvGrpSpPr>
                  <a:grpSpLocks/>
                </p:cNvGrpSpPr>
                <p:nvPr/>
              </p:nvGrpSpPr>
              <p:grpSpPr bwMode="auto">
                <a:xfrm>
                  <a:off x="1187624" y="2276872"/>
                  <a:ext cx="3600400" cy="360040"/>
                  <a:chOff x="1187624" y="1916832"/>
                  <a:chExt cx="3600400" cy="360040"/>
                </a:xfrm>
              </p:grpSpPr>
              <p:grpSp>
                <p:nvGrpSpPr>
                  <p:cNvPr id="75941" name="Group 21"/>
                  <p:cNvGrpSpPr>
                    <a:grpSpLocks/>
                  </p:cNvGrpSpPr>
                  <p:nvPr/>
                </p:nvGrpSpPr>
                <p:grpSpPr bwMode="auto">
                  <a:xfrm>
                    <a:off x="1187624" y="1916832"/>
                    <a:ext cx="720080" cy="360040"/>
                    <a:chOff x="1187624" y="1916832"/>
                    <a:chExt cx="720080" cy="360040"/>
                  </a:xfrm>
                </p:grpSpPr>
                <p:sp>
                  <p:nvSpPr>
                    <p:cNvPr id="35" name="Rectangle 34"/>
                    <p:cNvSpPr/>
                    <p:nvPr/>
                  </p:nvSpPr>
                  <p:spPr bwMode="auto">
                    <a:xfrm>
                      <a:off x="1187574" y="1916711"/>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36" name="Rectangle 35"/>
                    <p:cNvSpPr/>
                    <p:nvPr/>
                  </p:nvSpPr>
                  <p:spPr bwMode="auto">
                    <a:xfrm>
                      <a:off x="1547937" y="1916711"/>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42" name="Group 22"/>
                  <p:cNvGrpSpPr>
                    <a:grpSpLocks/>
                  </p:cNvGrpSpPr>
                  <p:nvPr/>
                </p:nvGrpSpPr>
                <p:grpSpPr bwMode="auto">
                  <a:xfrm>
                    <a:off x="1907704" y="1916832"/>
                    <a:ext cx="720080" cy="360040"/>
                    <a:chOff x="1187624" y="1916832"/>
                    <a:chExt cx="720080" cy="360040"/>
                  </a:xfrm>
                </p:grpSpPr>
                <p:sp>
                  <p:nvSpPr>
                    <p:cNvPr id="33" name="Rectangle 32"/>
                    <p:cNvSpPr/>
                    <p:nvPr/>
                  </p:nvSpPr>
                  <p:spPr bwMode="auto">
                    <a:xfrm>
                      <a:off x="1188219" y="1916711"/>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34" name="Rectangle 33"/>
                    <p:cNvSpPr/>
                    <p:nvPr/>
                  </p:nvSpPr>
                  <p:spPr bwMode="auto">
                    <a:xfrm>
                      <a:off x="1548582" y="1916711"/>
                      <a:ext cx="358775"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43" name="Group 23"/>
                  <p:cNvGrpSpPr>
                    <a:grpSpLocks/>
                  </p:cNvGrpSpPr>
                  <p:nvPr/>
                </p:nvGrpSpPr>
                <p:grpSpPr bwMode="auto">
                  <a:xfrm>
                    <a:off x="2627784" y="1916832"/>
                    <a:ext cx="720080" cy="360040"/>
                    <a:chOff x="1187624" y="1916832"/>
                    <a:chExt cx="720080" cy="360040"/>
                  </a:xfrm>
                </p:grpSpPr>
                <p:sp>
                  <p:nvSpPr>
                    <p:cNvPr id="31" name="Rectangle 30"/>
                    <p:cNvSpPr/>
                    <p:nvPr/>
                  </p:nvSpPr>
                  <p:spPr bwMode="auto">
                    <a:xfrm>
                      <a:off x="1187277" y="1916711"/>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32" name="Rectangle 31"/>
                    <p:cNvSpPr/>
                    <p:nvPr/>
                  </p:nvSpPr>
                  <p:spPr bwMode="auto">
                    <a:xfrm>
                      <a:off x="1547639" y="1916711"/>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44" name="Group 24"/>
                  <p:cNvGrpSpPr>
                    <a:grpSpLocks/>
                  </p:cNvGrpSpPr>
                  <p:nvPr/>
                </p:nvGrpSpPr>
                <p:grpSpPr bwMode="auto">
                  <a:xfrm>
                    <a:off x="3347864" y="1916832"/>
                    <a:ext cx="720080" cy="360040"/>
                    <a:chOff x="1187624" y="1916832"/>
                    <a:chExt cx="720080" cy="360040"/>
                  </a:xfrm>
                </p:grpSpPr>
                <p:sp>
                  <p:nvSpPr>
                    <p:cNvPr id="29" name="Rectangle 28"/>
                    <p:cNvSpPr/>
                    <p:nvPr/>
                  </p:nvSpPr>
                  <p:spPr bwMode="auto">
                    <a:xfrm>
                      <a:off x="1187922" y="1916711"/>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30" name="Rectangle 29"/>
                    <p:cNvSpPr/>
                    <p:nvPr/>
                  </p:nvSpPr>
                  <p:spPr bwMode="auto">
                    <a:xfrm>
                      <a:off x="1548284" y="1916711"/>
                      <a:ext cx="358775"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45" name="Group 25"/>
                  <p:cNvGrpSpPr>
                    <a:grpSpLocks/>
                  </p:cNvGrpSpPr>
                  <p:nvPr/>
                </p:nvGrpSpPr>
                <p:grpSpPr bwMode="auto">
                  <a:xfrm>
                    <a:off x="4067944" y="1916832"/>
                    <a:ext cx="720080" cy="360040"/>
                    <a:chOff x="1187624" y="1916832"/>
                    <a:chExt cx="720080" cy="360040"/>
                  </a:xfrm>
                </p:grpSpPr>
                <p:sp>
                  <p:nvSpPr>
                    <p:cNvPr id="27" name="Rectangle 26"/>
                    <p:cNvSpPr/>
                    <p:nvPr/>
                  </p:nvSpPr>
                  <p:spPr bwMode="auto">
                    <a:xfrm>
                      <a:off x="1186979" y="1916711"/>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28" name="Rectangle 27"/>
                    <p:cNvSpPr/>
                    <p:nvPr/>
                  </p:nvSpPr>
                  <p:spPr bwMode="auto">
                    <a:xfrm>
                      <a:off x="1547342" y="1916711"/>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5893" name="Group 36"/>
                <p:cNvGrpSpPr>
                  <a:grpSpLocks/>
                </p:cNvGrpSpPr>
                <p:nvPr/>
              </p:nvGrpSpPr>
              <p:grpSpPr bwMode="auto">
                <a:xfrm>
                  <a:off x="1187624" y="2636912"/>
                  <a:ext cx="3600400" cy="360040"/>
                  <a:chOff x="1187624" y="1916832"/>
                  <a:chExt cx="3600400" cy="360040"/>
                </a:xfrm>
              </p:grpSpPr>
              <p:grpSp>
                <p:nvGrpSpPr>
                  <p:cNvPr id="75926" name="Group 37"/>
                  <p:cNvGrpSpPr>
                    <a:grpSpLocks/>
                  </p:cNvGrpSpPr>
                  <p:nvPr/>
                </p:nvGrpSpPr>
                <p:grpSpPr bwMode="auto">
                  <a:xfrm>
                    <a:off x="1187624" y="1916832"/>
                    <a:ext cx="720080" cy="360040"/>
                    <a:chOff x="1187624" y="1916832"/>
                    <a:chExt cx="720080" cy="360040"/>
                  </a:xfrm>
                </p:grpSpPr>
                <p:sp>
                  <p:nvSpPr>
                    <p:cNvPr id="51" name="Rectangle 50"/>
                    <p:cNvSpPr/>
                    <p:nvPr/>
                  </p:nvSpPr>
                  <p:spPr bwMode="auto">
                    <a:xfrm>
                      <a:off x="1187574" y="1916944"/>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52" name="Rectangle 51"/>
                    <p:cNvSpPr/>
                    <p:nvPr/>
                  </p:nvSpPr>
                  <p:spPr bwMode="auto">
                    <a:xfrm>
                      <a:off x="1547937" y="1916944"/>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27" name="Group 38"/>
                  <p:cNvGrpSpPr>
                    <a:grpSpLocks/>
                  </p:cNvGrpSpPr>
                  <p:nvPr/>
                </p:nvGrpSpPr>
                <p:grpSpPr bwMode="auto">
                  <a:xfrm>
                    <a:off x="1907704" y="1916832"/>
                    <a:ext cx="720080" cy="360040"/>
                    <a:chOff x="1187624" y="1916832"/>
                    <a:chExt cx="720080" cy="360040"/>
                  </a:xfrm>
                </p:grpSpPr>
                <p:sp>
                  <p:nvSpPr>
                    <p:cNvPr id="49" name="Rectangle 48"/>
                    <p:cNvSpPr/>
                    <p:nvPr/>
                  </p:nvSpPr>
                  <p:spPr bwMode="auto">
                    <a:xfrm>
                      <a:off x="1188219" y="1916944"/>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50" name="Rectangle 49"/>
                    <p:cNvSpPr/>
                    <p:nvPr/>
                  </p:nvSpPr>
                  <p:spPr bwMode="auto">
                    <a:xfrm>
                      <a:off x="1548582" y="1916944"/>
                      <a:ext cx="358775"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28" name="Group 39"/>
                  <p:cNvGrpSpPr>
                    <a:grpSpLocks/>
                  </p:cNvGrpSpPr>
                  <p:nvPr/>
                </p:nvGrpSpPr>
                <p:grpSpPr bwMode="auto">
                  <a:xfrm>
                    <a:off x="2627784" y="1916832"/>
                    <a:ext cx="720080" cy="360040"/>
                    <a:chOff x="1187624" y="1916832"/>
                    <a:chExt cx="720080" cy="360040"/>
                  </a:xfrm>
                </p:grpSpPr>
                <p:sp>
                  <p:nvSpPr>
                    <p:cNvPr id="47" name="Rectangle 46"/>
                    <p:cNvSpPr/>
                    <p:nvPr/>
                  </p:nvSpPr>
                  <p:spPr bwMode="auto">
                    <a:xfrm>
                      <a:off x="1187277" y="1916944"/>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48" name="Rectangle 47"/>
                    <p:cNvSpPr/>
                    <p:nvPr/>
                  </p:nvSpPr>
                  <p:spPr bwMode="auto">
                    <a:xfrm>
                      <a:off x="1547639" y="1916944"/>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29" name="Group 40"/>
                  <p:cNvGrpSpPr>
                    <a:grpSpLocks/>
                  </p:cNvGrpSpPr>
                  <p:nvPr/>
                </p:nvGrpSpPr>
                <p:grpSpPr bwMode="auto">
                  <a:xfrm>
                    <a:off x="3347864" y="1916832"/>
                    <a:ext cx="720080" cy="360040"/>
                    <a:chOff x="1187624" y="1916832"/>
                    <a:chExt cx="720080" cy="360040"/>
                  </a:xfrm>
                </p:grpSpPr>
                <p:sp>
                  <p:nvSpPr>
                    <p:cNvPr id="45" name="Rectangle 44"/>
                    <p:cNvSpPr/>
                    <p:nvPr/>
                  </p:nvSpPr>
                  <p:spPr bwMode="auto">
                    <a:xfrm>
                      <a:off x="1187922" y="1916944"/>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46" name="Rectangle 45"/>
                    <p:cNvSpPr/>
                    <p:nvPr/>
                  </p:nvSpPr>
                  <p:spPr bwMode="auto">
                    <a:xfrm>
                      <a:off x="1548284" y="1916944"/>
                      <a:ext cx="358775"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30" name="Group 41"/>
                  <p:cNvGrpSpPr>
                    <a:grpSpLocks/>
                  </p:cNvGrpSpPr>
                  <p:nvPr/>
                </p:nvGrpSpPr>
                <p:grpSpPr bwMode="auto">
                  <a:xfrm>
                    <a:off x="4067944" y="1916832"/>
                    <a:ext cx="720080" cy="360040"/>
                    <a:chOff x="1187624" y="1916832"/>
                    <a:chExt cx="720080" cy="360040"/>
                  </a:xfrm>
                </p:grpSpPr>
                <p:sp>
                  <p:nvSpPr>
                    <p:cNvPr id="43" name="Rectangle 42"/>
                    <p:cNvSpPr/>
                    <p:nvPr/>
                  </p:nvSpPr>
                  <p:spPr bwMode="auto">
                    <a:xfrm>
                      <a:off x="1186979" y="1916944"/>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44" name="Rectangle 43"/>
                    <p:cNvSpPr/>
                    <p:nvPr/>
                  </p:nvSpPr>
                  <p:spPr bwMode="auto">
                    <a:xfrm>
                      <a:off x="1547342" y="1916944"/>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5894" name="Group 52"/>
                <p:cNvGrpSpPr>
                  <a:grpSpLocks/>
                </p:cNvGrpSpPr>
                <p:nvPr/>
              </p:nvGrpSpPr>
              <p:grpSpPr bwMode="auto">
                <a:xfrm>
                  <a:off x="1187624" y="2996952"/>
                  <a:ext cx="3600400" cy="360040"/>
                  <a:chOff x="1187624" y="1916832"/>
                  <a:chExt cx="3600400" cy="360040"/>
                </a:xfrm>
              </p:grpSpPr>
              <p:grpSp>
                <p:nvGrpSpPr>
                  <p:cNvPr id="75911" name="Group 53"/>
                  <p:cNvGrpSpPr>
                    <a:grpSpLocks/>
                  </p:cNvGrpSpPr>
                  <p:nvPr/>
                </p:nvGrpSpPr>
                <p:grpSpPr bwMode="auto">
                  <a:xfrm>
                    <a:off x="1187624" y="1916832"/>
                    <a:ext cx="720080" cy="360040"/>
                    <a:chOff x="1187624" y="1916832"/>
                    <a:chExt cx="720080" cy="360040"/>
                  </a:xfrm>
                </p:grpSpPr>
                <p:sp>
                  <p:nvSpPr>
                    <p:cNvPr id="67" name="Rectangle 66"/>
                    <p:cNvSpPr/>
                    <p:nvPr/>
                  </p:nvSpPr>
                  <p:spPr bwMode="auto">
                    <a:xfrm>
                      <a:off x="1187574" y="1917178"/>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8" name="Rectangle 67"/>
                    <p:cNvSpPr/>
                    <p:nvPr/>
                  </p:nvSpPr>
                  <p:spPr bwMode="auto">
                    <a:xfrm>
                      <a:off x="1547937" y="1917178"/>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12" name="Group 54"/>
                  <p:cNvGrpSpPr>
                    <a:grpSpLocks/>
                  </p:cNvGrpSpPr>
                  <p:nvPr/>
                </p:nvGrpSpPr>
                <p:grpSpPr bwMode="auto">
                  <a:xfrm>
                    <a:off x="1907704" y="1916832"/>
                    <a:ext cx="720080" cy="360040"/>
                    <a:chOff x="1187624" y="1916832"/>
                    <a:chExt cx="720080" cy="360040"/>
                  </a:xfrm>
                </p:grpSpPr>
                <p:sp>
                  <p:nvSpPr>
                    <p:cNvPr id="65" name="Rectangle 64"/>
                    <p:cNvSpPr/>
                    <p:nvPr/>
                  </p:nvSpPr>
                  <p:spPr bwMode="auto">
                    <a:xfrm>
                      <a:off x="1188219" y="1917178"/>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6" name="Rectangle 65"/>
                    <p:cNvSpPr/>
                    <p:nvPr/>
                  </p:nvSpPr>
                  <p:spPr bwMode="auto">
                    <a:xfrm>
                      <a:off x="1548582" y="1917178"/>
                      <a:ext cx="358775"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13" name="Group 55"/>
                  <p:cNvGrpSpPr>
                    <a:grpSpLocks/>
                  </p:cNvGrpSpPr>
                  <p:nvPr/>
                </p:nvGrpSpPr>
                <p:grpSpPr bwMode="auto">
                  <a:xfrm>
                    <a:off x="2627784" y="1916832"/>
                    <a:ext cx="720080" cy="360040"/>
                    <a:chOff x="1187624" y="1916832"/>
                    <a:chExt cx="720080" cy="360040"/>
                  </a:xfrm>
                </p:grpSpPr>
                <p:sp>
                  <p:nvSpPr>
                    <p:cNvPr id="63" name="Rectangle 62"/>
                    <p:cNvSpPr/>
                    <p:nvPr/>
                  </p:nvSpPr>
                  <p:spPr bwMode="auto">
                    <a:xfrm>
                      <a:off x="1187277" y="1917178"/>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4" name="Rectangle 63"/>
                    <p:cNvSpPr/>
                    <p:nvPr/>
                  </p:nvSpPr>
                  <p:spPr bwMode="auto">
                    <a:xfrm>
                      <a:off x="1547639" y="1917178"/>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14" name="Group 56"/>
                  <p:cNvGrpSpPr>
                    <a:grpSpLocks/>
                  </p:cNvGrpSpPr>
                  <p:nvPr/>
                </p:nvGrpSpPr>
                <p:grpSpPr bwMode="auto">
                  <a:xfrm>
                    <a:off x="3347864" y="1916832"/>
                    <a:ext cx="720080" cy="360040"/>
                    <a:chOff x="1187624" y="1916832"/>
                    <a:chExt cx="720080" cy="360040"/>
                  </a:xfrm>
                </p:grpSpPr>
                <p:sp>
                  <p:nvSpPr>
                    <p:cNvPr id="61" name="Rectangle 60"/>
                    <p:cNvSpPr/>
                    <p:nvPr/>
                  </p:nvSpPr>
                  <p:spPr bwMode="auto">
                    <a:xfrm>
                      <a:off x="1187922" y="1917178"/>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2" name="Rectangle 61"/>
                    <p:cNvSpPr/>
                    <p:nvPr/>
                  </p:nvSpPr>
                  <p:spPr bwMode="auto">
                    <a:xfrm>
                      <a:off x="1548284" y="1917178"/>
                      <a:ext cx="358775"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15" name="Group 57"/>
                  <p:cNvGrpSpPr>
                    <a:grpSpLocks/>
                  </p:cNvGrpSpPr>
                  <p:nvPr/>
                </p:nvGrpSpPr>
                <p:grpSpPr bwMode="auto">
                  <a:xfrm>
                    <a:off x="4067944" y="1916832"/>
                    <a:ext cx="720080" cy="360040"/>
                    <a:chOff x="1187624" y="1916832"/>
                    <a:chExt cx="720080" cy="360040"/>
                  </a:xfrm>
                </p:grpSpPr>
                <p:sp>
                  <p:nvSpPr>
                    <p:cNvPr id="59" name="Rectangle 58"/>
                    <p:cNvSpPr/>
                    <p:nvPr/>
                  </p:nvSpPr>
                  <p:spPr bwMode="auto">
                    <a:xfrm>
                      <a:off x="1186979" y="1917178"/>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60" name="Rectangle 59"/>
                    <p:cNvSpPr/>
                    <p:nvPr/>
                  </p:nvSpPr>
                  <p:spPr bwMode="auto">
                    <a:xfrm>
                      <a:off x="1547342" y="1917178"/>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5895" name="Group 68"/>
                <p:cNvGrpSpPr>
                  <a:grpSpLocks/>
                </p:cNvGrpSpPr>
                <p:nvPr/>
              </p:nvGrpSpPr>
              <p:grpSpPr bwMode="auto">
                <a:xfrm>
                  <a:off x="1187624" y="3356992"/>
                  <a:ext cx="3600400" cy="360040"/>
                  <a:chOff x="1187624" y="1916832"/>
                  <a:chExt cx="3600400" cy="360040"/>
                </a:xfrm>
              </p:grpSpPr>
              <p:grpSp>
                <p:nvGrpSpPr>
                  <p:cNvPr id="75896" name="Group 69"/>
                  <p:cNvGrpSpPr>
                    <a:grpSpLocks/>
                  </p:cNvGrpSpPr>
                  <p:nvPr/>
                </p:nvGrpSpPr>
                <p:grpSpPr bwMode="auto">
                  <a:xfrm>
                    <a:off x="1187624" y="1916832"/>
                    <a:ext cx="720080" cy="360040"/>
                    <a:chOff x="1187624" y="1916832"/>
                    <a:chExt cx="720080" cy="360040"/>
                  </a:xfrm>
                </p:grpSpPr>
                <p:sp>
                  <p:nvSpPr>
                    <p:cNvPr id="83" name="Rectangle 82"/>
                    <p:cNvSpPr/>
                    <p:nvPr/>
                  </p:nvSpPr>
                  <p:spPr bwMode="auto">
                    <a:xfrm>
                      <a:off x="1187574" y="1917411"/>
                      <a:ext cx="360363"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84" name="Rectangle 83"/>
                    <p:cNvSpPr/>
                    <p:nvPr/>
                  </p:nvSpPr>
                  <p:spPr bwMode="auto">
                    <a:xfrm>
                      <a:off x="1547937" y="1917411"/>
                      <a:ext cx="360362"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97" name="Group 70"/>
                  <p:cNvGrpSpPr>
                    <a:grpSpLocks/>
                  </p:cNvGrpSpPr>
                  <p:nvPr/>
                </p:nvGrpSpPr>
                <p:grpSpPr bwMode="auto">
                  <a:xfrm>
                    <a:off x="1907704" y="1916832"/>
                    <a:ext cx="720080" cy="360040"/>
                    <a:chOff x="1187624" y="1916832"/>
                    <a:chExt cx="720080" cy="360040"/>
                  </a:xfrm>
                </p:grpSpPr>
                <p:sp>
                  <p:nvSpPr>
                    <p:cNvPr id="81" name="Rectangle 80"/>
                    <p:cNvSpPr/>
                    <p:nvPr/>
                  </p:nvSpPr>
                  <p:spPr bwMode="auto">
                    <a:xfrm>
                      <a:off x="1188219" y="1917411"/>
                      <a:ext cx="360363"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82" name="Rectangle 81"/>
                    <p:cNvSpPr/>
                    <p:nvPr/>
                  </p:nvSpPr>
                  <p:spPr bwMode="auto">
                    <a:xfrm>
                      <a:off x="1548582" y="1917411"/>
                      <a:ext cx="358775"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98" name="Group 71"/>
                  <p:cNvGrpSpPr>
                    <a:grpSpLocks/>
                  </p:cNvGrpSpPr>
                  <p:nvPr/>
                </p:nvGrpSpPr>
                <p:grpSpPr bwMode="auto">
                  <a:xfrm>
                    <a:off x="2627784" y="1916832"/>
                    <a:ext cx="720080" cy="360040"/>
                    <a:chOff x="1187624" y="1916832"/>
                    <a:chExt cx="720080" cy="360040"/>
                  </a:xfrm>
                </p:grpSpPr>
                <p:sp>
                  <p:nvSpPr>
                    <p:cNvPr id="79" name="Rectangle 78"/>
                    <p:cNvSpPr/>
                    <p:nvPr/>
                  </p:nvSpPr>
                  <p:spPr bwMode="auto">
                    <a:xfrm>
                      <a:off x="1187277" y="1917411"/>
                      <a:ext cx="360362"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80" name="Rectangle 79"/>
                    <p:cNvSpPr/>
                    <p:nvPr/>
                  </p:nvSpPr>
                  <p:spPr bwMode="auto">
                    <a:xfrm>
                      <a:off x="1547639" y="1917411"/>
                      <a:ext cx="360363"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99" name="Group 72"/>
                  <p:cNvGrpSpPr>
                    <a:grpSpLocks/>
                  </p:cNvGrpSpPr>
                  <p:nvPr/>
                </p:nvGrpSpPr>
                <p:grpSpPr bwMode="auto">
                  <a:xfrm>
                    <a:off x="3347864" y="1916832"/>
                    <a:ext cx="720080" cy="360040"/>
                    <a:chOff x="1187624" y="1916832"/>
                    <a:chExt cx="720080" cy="360040"/>
                  </a:xfrm>
                </p:grpSpPr>
                <p:sp>
                  <p:nvSpPr>
                    <p:cNvPr id="77" name="Rectangle 76"/>
                    <p:cNvSpPr/>
                    <p:nvPr/>
                  </p:nvSpPr>
                  <p:spPr bwMode="auto">
                    <a:xfrm>
                      <a:off x="1187922" y="1917411"/>
                      <a:ext cx="360362"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78" name="Rectangle 77"/>
                    <p:cNvSpPr/>
                    <p:nvPr/>
                  </p:nvSpPr>
                  <p:spPr bwMode="auto">
                    <a:xfrm>
                      <a:off x="1548284" y="1917411"/>
                      <a:ext cx="358775"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900" name="Group 73"/>
                  <p:cNvGrpSpPr>
                    <a:grpSpLocks/>
                  </p:cNvGrpSpPr>
                  <p:nvPr/>
                </p:nvGrpSpPr>
                <p:grpSpPr bwMode="auto">
                  <a:xfrm>
                    <a:off x="4067944" y="1916832"/>
                    <a:ext cx="720080" cy="360040"/>
                    <a:chOff x="1187624" y="1916832"/>
                    <a:chExt cx="720080" cy="360040"/>
                  </a:xfrm>
                </p:grpSpPr>
                <p:sp>
                  <p:nvSpPr>
                    <p:cNvPr id="75" name="Rectangle 74"/>
                    <p:cNvSpPr/>
                    <p:nvPr/>
                  </p:nvSpPr>
                  <p:spPr bwMode="auto">
                    <a:xfrm>
                      <a:off x="1186979" y="1917411"/>
                      <a:ext cx="360363"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76" name="Rectangle 75"/>
                    <p:cNvSpPr/>
                    <p:nvPr/>
                  </p:nvSpPr>
                  <p:spPr bwMode="auto">
                    <a:xfrm>
                      <a:off x="1547342" y="1917411"/>
                      <a:ext cx="360362" cy="3840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grpSp>
            <p:nvGrpSpPr>
              <p:cNvPr id="75810" name="Group 85"/>
              <p:cNvGrpSpPr>
                <a:grpSpLocks/>
              </p:cNvGrpSpPr>
              <p:nvPr/>
            </p:nvGrpSpPr>
            <p:grpSpPr bwMode="auto">
              <a:xfrm>
                <a:off x="1187624" y="3717032"/>
                <a:ext cx="3600400" cy="1800200"/>
                <a:chOff x="1187624" y="1916832"/>
                <a:chExt cx="3600400" cy="1800200"/>
              </a:xfrm>
            </p:grpSpPr>
            <p:grpSp>
              <p:nvGrpSpPr>
                <p:cNvPr id="75811" name="Group 86"/>
                <p:cNvGrpSpPr>
                  <a:grpSpLocks/>
                </p:cNvGrpSpPr>
                <p:nvPr/>
              </p:nvGrpSpPr>
              <p:grpSpPr bwMode="auto">
                <a:xfrm>
                  <a:off x="1187624" y="1916832"/>
                  <a:ext cx="3600400" cy="360040"/>
                  <a:chOff x="1187624" y="1916832"/>
                  <a:chExt cx="3600400" cy="360040"/>
                </a:xfrm>
              </p:grpSpPr>
              <p:grpSp>
                <p:nvGrpSpPr>
                  <p:cNvPr id="75876" name="Group 151"/>
                  <p:cNvGrpSpPr>
                    <a:grpSpLocks/>
                  </p:cNvGrpSpPr>
                  <p:nvPr/>
                </p:nvGrpSpPr>
                <p:grpSpPr bwMode="auto">
                  <a:xfrm>
                    <a:off x="1187624" y="1916832"/>
                    <a:ext cx="720080" cy="360040"/>
                    <a:chOff x="1187624" y="1916832"/>
                    <a:chExt cx="720080" cy="360040"/>
                  </a:xfrm>
                </p:grpSpPr>
                <p:sp>
                  <p:nvSpPr>
                    <p:cNvPr id="165" name="Rectangle 164"/>
                    <p:cNvSpPr/>
                    <p:nvPr/>
                  </p:nvSpPr>
                  <p:spPr bwMode="auto">
                    <a:xfrm>
                      <a:off x="1187574" y="1941451"/>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6" name="Rectangle 165"/>
                    <p:cNvSpPr/>
                    <p:nvPr/>
                  </p:nvSpPr>
                  <p:spPr bwMode="auto">
                    <a:xfrm>
                      <a:off x="1547937" y="1941451"/>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77" name="Group 152"/>
                  <p:cNvGrpSpPr>
                    <a:grpSpLocks/>
                  </p:cNvGrpSpPr>
                  <p:nvPr/>
                </p:nvGrpSpPr>
                <p:grpSpPr bwMode="auto">
                  <a:xfrm>
                    <a:off x="1907704" y="1916832"/>
                    <a:ext cx="720080" cy="360040"/>
                    <a:chOff x="1187624" y="1916832"/>
                    <a:chExt cx="720080" cy="360040"/>
                  </a:xfrm>
                </p:grpSpPr>
                <p:sp>
                  <p:nvSpPr>
                    <p:cNvPr id="163" name="Rectangle 162"/>
                    <p:cNvSpPr/>
                    <p:nvPr/>
                  </p:nvSpPr>
                  <p:spPr bwMode="auto">
                    <a:xfrm>
                      <a:off x="1188219" y="1941451"/>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4" name="Rectangle 163"/>
                    <p:cNvSpPr/>
                    <p:nvPr/>
                  </p:nvSpPr>
                  <p:spPr bwMode="auto">
                    <a:xfrm>
                      <a:off x="1548582" y="1941451"/>
                      <a:ext cx="358775"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78" name="Group 153"/>
                  <p:cNvGrpSpPr>
                    <a:grpSpLocks/>
                  </p:cNvGrpSpPr>
                  <p:nvPr/>
                </p:nvGrpSpPr>
                <p:grpSpPr bwMode="auto">
                  <a:xfrm>
                    <a:off x="2627784" y="1916832"/>
                    <a:ext cx="720080" cy="360040"/>
                    <a:chOff x="1187624" y="1916832"/>
                    <a:chExt cx="720080" cy="360040"/>
                  </a:xfrm>
                </p:grpSpPr>
                <p:sp>
                  <p:nvSpPr>
                    <p:cNvPr id="161" name="Rectangle 160"/>
                    <p:cNvSpPr/>
                    <p:nvPr/>
                  </p:nvSpPr>
                  <p:spPr bwMode="auto">
                    <a:xfrm>
                      <a:off x="1187277" y="1941451"/>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2" name="Rectangle 161"/>
                    <p:cNvSpPr/>
                    <p:nvPr/>
                  </p:nvSpPr>
                  <p:spPr bwMode="auto">
                    <a:xfrm>
                      <a:off x="1547639" y="1941451"/>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79" name="Group 154"/>
                  <p:cNvGrpSpPr>
                    <a:grpSpLocks/>
                  </p:cNvGrpSpPr>
                  <p:nvPr/>
                </p:nvGrpSpPr>
                <p:grpSpPr bwMode="auto">
                  <a:xfrm>
                    <a:off x="3347864" y="1916832"/>
                    <a:ext cx="720080" cy="360040"/>
                    <a:chOff x="1187624" y="1916832"/>
                    <a:chExt cx="720080" cy="360040"/>
                  </a:xfrm>
                </p:grpSpPr>
                <p:sp>
                  <p:nvSpPr>
                    <p:cNvPr id="159" name="Rectangle 158"/>
                    <p:cNvSpPr/>
                    <p:nvPr/>
                  </p:nvSpPr>
                  <p:spPr bwMode="auto">
                    <a:xfrm>
                      <a:off x="1187922" y="1941451"/>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60" name="Rectangle 159"/>
                    <p:cNvSpPr/>
                    <p:nvPr/>
                  </p:nvSpPr>
                  <p:spPr bwMode="auto">
                    <a:xfrm>
                      <a:off x="1548284" y="1941451"/>
                      <a:ext cx="358775"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80" name="Group 155"/>
                  <p:cNvGrpSpPr>
                    <a:grpSpLocks/>
                  </p:cNvGrpSpPr>
                  <p:nvPr/>
                </p:nvGrpSpPr>
                <p:grpSpPr bwMode="auto">
                  <a:xfrm>
                    <a:off x="4067944" y="1916832"/>
                    <a:ext cx="720080" cy="360040"/>
                    <a:chOff x="1187624" y="1916832"/>
                    <a:chExt cx="720080" cy="360040"/>
                  </a:xfrm>
                </p:grpSpPr>
                <p:sp>
                  <p:nvSpPr>
                    <p:cNvPr id="157" name="Rectangle 156"/>
                    <p:cNvSpPr/>
                    <p:nvPr/>
                  </p:nvSpPr>
                  <p:spPr bwMode="auto">
                    <a:xfrm>
                      <a:off x="1186979" y="1941451"/>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58" name="Rectangle 157"/>
                    <p:cNvSpPr/>
                    <p:nvPr/>
                  </p:nvSpPr>
                  <p:spPr bwMode="auto">
                    <a:xfrm>
                      <a:off x="1547342" y="1941451"/>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5812" name="Group 87"/>
                <p:cNvGrpSpPr>
                  <a:grpSpLocks/>
                </p:cNvGrpSpPr>
                <p:nvPr/>
              </p:nvGrpSpPr>
              <p:grpSpPr bwMode="auto">
                <a:xfrm>
                  <a:off x="1187624" y="2276872"/>
                  <a:ext cx="3600400" cy="360040"/>
                  <a:chOff x="1187624" y="1916832"/>
                  <a:chExt cx="3600400" cy="360040"/>
                </a:xfrm>
              </p:grpSpPr>
              <p:grpSp>
                <p:nvGrpSpPr>
                  <p:cNvPr id="75861" name="Group 136"/>
                  <p:cNvGrpSpPr>
                    <a:grpSpLocks/>
                  </p:cNvGrpSpPr>
                  <p:nvPr/>
                </p:nvGrpSpPr>
                <p:grpSpPr bwMode="auto">
                  <a:xfrm>
                    <a:off x="1187624" y="1916832"/>
                    <a:ext cx="720080" cy="360040"/>
                    <a:chOff x="1187624" y="1916832"/>
                    <a:chExt cx="720080" cy="360040"/>
                  </a:xfrm>
                </p:grpSpPr>
                <p:sp>
                  <p:nvSpPr>
                    <p:cNvPr id="150" name="Rectangle 149"/>
                    <p:cNvSpPr/>
                    <p:nvPr/>
                  </p:nvSpPr>
                  <p:spPr bwMode="auto">
                    <a:xfrm>
                      <a:off x="1187574" y="1941685"/>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51" name="Rectangle 150"/>
                    <p:cNvSpPr/>
                    <p:nvPr/>
                  </p:nvSpPr>
                  <p:spPr bwMode="auto">
                    <a:xfrm>
                      <a:off x="1547937" y="1941685"/>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62" name="Group 137"/>
                  <p:cNvGrpSpPr>
                    <a:grpSpLocks/>
                  </p:cNvGrpSpPr>
                  <p:nvPr/>
                </p:nvGrpSpPr>
                <p:grpSpPr bwMode="auto">
                  <a:xfrm>
                    <a:off x="1907704" y="1916832"/>
                    <a:ext cx="720080" cy="360040"/>
                    <a:chOff x="1187624" y="1916832"/>
                    <a:chExt cx="720080" cy="360040"/>
                  </a:xfrm>
                </p:grpSpPr>
                <p:sp>
                  <p:nvSpPr>
                    <p:cNvPr id="148" name="Rectangle 147"/>
                    <p:cNvSpPr/>
                    <p:nvPr/>
                  </p:nvSpPr>
                  <p:spPr bwMode="auto">
                    <a:xfrm>
                      <a:off x="1188219" y="1941685"/>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49" name="Rectangle 148"/>
                    <p:cNvSpPr/>
                    <p:nvPr/>
                  </p:nvSpPr>
                  <p:spPr bwMode="auto">
                    <a:xfrm>
                      <a:off x="1548582" y="1941685"/>
                      <a:ext cx="358775"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63" name="Group 138"/>
                  <p:cNvGrpSpPr>
                    <a:grpSpLocks/>
                  </p:cNvGrpSpPr>
                  <p:nvPr/>
                </p:nvGrpSpPr>
                <p:grpSpPr bwMode="auto">
                  <a:xfrm>
                    <a:off x="2627784" y="1916832"/>
                    <a:ext cx="720080" cy="360040"/>
                    <a:chOff x="1187624" y="1916832"/>
                    <a:chExt cx="720080" cy="360040"/>
                  </a:xfrm>
                </p:grpSpPr>
                <p:sp>
                  <p:nvSpPr>
                    <p:cNvPr id="146" name="Rectangle 145"/>
                    <p:cNvSpPr/>
                    <p:nvPr/>
                  </p:nvSpPr>
                  <p:spPr bwMode="auto">
                    <a:xfrm>
                      <a:off x="1187277" y="1941685"/>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47" name="Rectangle 146"/>
                    <p:cNvSpPr/>
                    <p:nvPr/>
                  </p:nvSpPr>
                  <p:spPr bwMode="auto">
                    <a:xfrm>
                      <a:off x="1547639" y="1941685"/>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64" name="Group 139"/>
                  <p:cNvGrpSpPr>
                    <a:grpSpLocks/>
                  </p:cNvGrpSpPr>
                  <p:nvPr/>
                </p:nvGrpSpPr>
                <p:grpSpPr bwMode="auto">
                  <a:xfrm>
                    <a:off x="3347864" y="1916832"/>
                    <a:ext cx="720080" cy="360040"/>
                    <a:chOff x="1187624" y="1916832"/>
                    <a:chExt cx="720080" cy="360040"/>
                  </a:xfrm>
                </p:grpSpPr>
                <p:sp>
                  <p:nvSpPr>
                    <p:cNvPr id="144" name="Rectangle 143"/>
                    <p:cNvSpPr/>
                    <p:nvPr/>
                  </p:nvSpPr>
                  <p:spPr bwMode="auto">
                    <a:xfrm>
                      <a:off x="1187922" y="1941685"/>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45" name="Rectangle 144"/>
                    <p:cNvSpPr/>
                    <p:nvPr/>
                  </p:nvSpPr>
                  <p:spPr bwMode="auto">
                    <a:xfrm>
                      <a:off x="1548284" y="1941685"/>
                      <a:ext cx="358775"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65" name="Group 140"/>
                  <p:cNvGrpSpPr>
                    <a:grpSpLocks/>
                  </p:cNvGrpSpPr>
                  <p:nvPr/>
                </p:nvGrpSpPr>
                <p:grpSpPr bwMode="auto">
                  <a:xfrm>
                    <a:off x="4067944" y="1916832"/>
                    <a:ext cx="720080" cy="360040"/>
                    <a:chOff x="1187624" y="1916832"/>
                    <a:chExt cx="720080" cy="360040"/>
                  </a:xfrm>
                </p:grpSpPr>
                <p:sp>
                  <p:nvSpPr>
                    <p:cNvPr id="142" name="Rectangle 141"/>
                    <p:cNvSpPr/>
                    <p:nvPr/>
                  </p:nvSpPr>
                  <p:spPr bwMode="auto">
                    <a:xfrm>
                      <a:off x="1186979" y="1941685"/>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43" name="Rectangle 142"/>
                    <p:cNvSpPr/>
                    <p:nvPr/>
                  </p:nvSpPr>
                  <p:spPr bwMode="auto">
                    <a:xfrm>
                      <a:off x="1547342" y="1941685"/>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5813" name="Group 88"/>
                <p:cNvGrpSpPr>
                  <a:grpSpLocks/>
                </p:cNvGrpSpPr>
                <p:nvPr/>
              </p:nvGrpSpPr>
              <p:grpSpPr bwMode="auto">
                <a:xfrm>
                  <a:off x="1187624" y="2636912"/>
                  <a:ext cx="3600400" cy="360040"/>
                  <a:chOff x="1187624" y="1916832"/>
                  <a:chExt cx="3600400" cy="360040"/>
                </a:xfrm>
              </p:grpSpPr>
              <p:grpSp>
                <p:nvGrpSpPr>
                  <p:cNvPr id="75846" name="Group 121"/>
                  <p:cNvGrpSpPr>
                    <a:grpSpLocks/>
                  </p:cNvGrpSpPr>
                  <p:nvPr/>
                </p:nvGrpSpPr>
                <p:grpSpPr bwMode="auto">
                  <a:xfrm>
                    <a:off x="1187624" y="1916832"/>
                    <a:ext cx="720080" cy="360040"/>
                    <a:chOff x="1187624" y="1916832"/>
                    <a:chExt cx="720080" cy="360040"/>
                  </a:xfrm>
                </p:grpSpPr>
                <p:sp>
                  <p:nvSpPr>
                    <p:cNvPr id="135" name="Rectangle 134"/>
                    <p:cNvSpPr/>
                    <p:nvPr/>
                  </p:nvSpPr>
                  <p:spPr bwMode="auto">
                    <a:xfrm>
                      <a:off x="1187574" y="1941918"/>
                      <a:ext cx="360363"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6" name="Rectangle 135"/>
                    <p:cNvSpPr/>
                    <p:nvPr/>
                  </p:nvSpPr>
                  <p:spPr bwMode="auto">
                    <a:xfrm>
                      <a:off x="1547937" y="1941918"/>
                      <a:ext cx="360362"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47" name="Group 122"/>
                  <p:cNvGrpSpPr>
                    <a:grpSpLocks/>
                  </p:cNvGrpSpPr>
                  <p:nvPr/>
                </p:nvGrpSpPr>
                <p:grpSpPr bwMode="auto">
                  <a:xfrm>
                    <a:off x="1907704" y="1916832"/>
                    <a:ext cx="720080" cy="360040"/>
                    <a:chOff x="1187624" y="1916832"/>
                    <a:chExt cx="720080" cy="360040"/>
                  </a:xfrm>
                </p:grpSpPr>
                <p:sp>
                  <p:nvSpPr>
                    <p:cNvPr id="133" name="Rectangle 132"/>
                    <p:cNvSpPr/>
                    <p:nvPr/>
                  </p:nvSpPr>
                  <p:spPr bwMode="auto">
                    <a:xfrm>
                      <a:off x="1188219" y="1941918"/>
                      <a:ext cx="360363"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4" name="Rectangle 133"/>
                    <p:cNvSpPr/>
                    <p:nvPr/>
                  </p:nvSpPr>
                  <p:spPr bwMode="auto">
                    <a:xfrm>
                      <a:off x="1548582" y="1941918"/>
                      <a:ext cx="358775"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48" name="Group 123"/>
                  <p:cNvGrpSpPr>
                    <a:grpSpLocks/>
                  </p:cNvGrpSpPr>
                  <p:nvPr/>
                </p:nvGrpSpPr>
                <p:grpSpPr bwMode="auto">
                  <a:xfrm>
                    <a:off x="2627784" y="1916832"/>
                    <a:ext cx="720080" cy="360040"/>
                    <a:chOff x="1187624" y="1916832"/>
                    <a:chExt cx="720080" cy="360040"/>
                  </a:xfrm>
                </p:grpSpPr>
                <p:sp>
                  <p:nvSpPr>
                    <p:cNvPr id="131" name="Rectangle 130"/>
                    <p:cNvSpPr/>
                    <p:nvPr/>
                  </p:nvSpPr>
                  <p:spPr bwMode="auto">
                    <a:xfrm>
                      <a:off x="1187277" y="1941918"/>
                      <a:ext cx="360362"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2" name="Rectangle 131"/>
                    <p:cNvSpPr/>
                    <p:nvPr/>
                  </p:nvSpPr>
                  <p:spPr bwMode="auto">
                    <a:xfrm>
                      <a:off x="1547639" y="1941918"/>
                      <a:ext cx="360363"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49" name="Group 124"/>
                  <p:cNvGrpSpPr>
                    <a:grpSpLocks/>
                  </p:cNvGrpSpPr>
                  <p:nvPr/>
                </p:nvGrpSpPr>
                <p:grpSpPr bwMode="auto">
                  <a:xfrm>
                    <a:off x="3347864" y="1916832"/>
                    <a:ext cx="720080" cy="360040"/>
                    <a:chOff x="1187624" y="1916832"/>
                    <a:chExt cx="720080" cy="360040"/>
                  </a:xfrm>
                </p:grpSpPr>
                <p:sp>
                  <p:nvSpPr>
                    <p:cNvPr id="129" name="Rectangle 128"/>
                    <p:cNvSpPr/>
                    <p:nvPr/>
                  </p:nvSpPr>
                  <p:spPr bwMode="auto">
                    <a:xfrm>
                      <a:off x="1187922" y="1941918"/>
                      <a:ext cx="360362"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30" name="Rectangle 129"/>
                    <p:cNvSpPr/>
                    <p:nvPr/>
                  </p:nvSpPr>
                  <p:spPr bwMode="auto">
                    <a:xfrm>
                      <a:off x="1548284" y="1941918"/>
                      <a:ext cx="358775"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50" name="Group 125"/>
                  <p:cNvGrpSpPr>
                    <a:grpSpLocks/>
                  </p:cNvGrpSpPr>
                  <p:nvPr/>
                </p:nvGrpSpPr>
                <p:grpSpPr bwMode="auto">
                  <a:xfrm>
                    <a:off x="4067944" y="1916832"/>
                    <a:ext cx="720080" cy="360040"/>
                    <a:chOff x="1187624" y="1916832"/>
                    <a:chExt cx="720080" cy="360040"/>
                  </a:xfrm>
                </p:grpSpPr>
                <p:sp>
                  <p:nvSpPr>
                    <p:cNvPr id="127" name="Rectangle 126"/>
                    <p:cNvSpPr/>
                    <p:nvPr/>
                  </p:nvSpPr>
                  <p:spPr bwMode="auto">
                    <a:xfrm>
                      <a:off x="1186979" y="1941918"/>
                      <a:ext cx="360363"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28" name="Rectangle 127"/>
                    <p:cNvSpPr/>
                    <p:nvPr/>
                  </p:nvSpPr>
                  <p:spPr bwMode="auto">
                    <a:xfrm>
                      <a:off x="1547342" y="1941918"/>
                      <a:ext cx="360362" cy="33488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5814" name="Group 89"/>
                <p:cNvGrpSpPr>
                  <a:grpSpLocks/>
                </p:cNvGrpSpPr>
                <p:nvPr/>
              </p:nvGrpSpPr>
              <p:grpSpPr bwMode="auto">
                <a:xfrm>
                  <a:off x="1187624" y="2996952"/>
                  <a:ext cx="3600400" cy="360040"/>
                  <a:chOff x="1187624" y="1916832"/>
                  <a:chExt cx="3600400" cy="360040"/>
                </a:xfrm>
              </p:grpSpPr>
              <p:grpSp>
                <p:nvGrpSpPr>
                  <p:cNvPr id="75831" name="Group 106"/>
                  <p:cNvGrpSpPr>
                    <a:grpSpLocks/>
                  </p:cNvGrpSpPr>
                  <p:nvPr/>
                </p:nvGrpSpPr>
                <p:grpSpPr bwMode="auto">
                  <a:xfrm>
                    <a:off x="1187624" y="1916832"/>
                    <a:ext cx="720080" cy="360040"/>
                    <a:chOff x="1187624" y="1916832"/>
                    <a:chExt cx="720080" cy="360040"/>
                  </a:xfrm>
                </p:grpSpPr>
                <p:sp>
                  <p:nvSpPr>
                    <p:cNvPr id="120" name="Rectangle 119"/>
                    <p:cNvSpPr/>
                    <p:nvPr/>
                  </p:nvSpPr>
                  <p:spPr bwMode="auto">
                    <a:xfrm>
                      <a:off x="1187574" y="1916758"/>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21" name="Rectangle 120"/>
                    <p:cNvSpPr/>
                    <p:nvPr/>
                  </p:nvSpPr>
                  <p:spPr bwMode="auto">
                    <a:xfrm>
                      <a:off x="1547937" y="1916758"/>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32" name="Group 107"/>
                  <p:cNvGrpSpPr>
                    <a:grpSpLocks/>
                  </p:cNvGrpSpPr>
                  <p:nvPr/>
                </p:nvGrpSpPr>
                <p:grpSpPr bwMode="auto">
                  <a:xfrm>
                    <a:off x="1907704" y="1916832"/>
                    <a:ext cx="720080" cy="360040"/>
                    <a:chOff x="1187624" y="1916832"/>
                    <a:chExt cx="720080" cy="360040"/>
                  </a:xfrm>
                </p:grpSpPr>
                <p:sp>
                  <p:nvSpPr>
                    <p:cNvPr id="118" name="Rectangle 117"/>
                    <p:cNvSpPr/>
                    <p:nvPr/>
                  </p:nvSpPr>
                  <p:spPr bwMode="auto">
                    <a:xfrm>
                      <a:off x="1188219" y="1916758"/>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19" name="Rectangle 118"/>
                    <p:cNvSpPr/>
                    <p:nvPr/>
                  </p:nvSpPr>
                  <p:spPr bwMode="auto">
                    <a:xfrm>
                      <a:off x="1548582" y="1916758"/>
                      <a:ext cx="358775"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33" name="Group 108"/>
                  <p:cNvGrpSpPr>
                    <a:grpSpLocks/>
                  </p:cNvGrpSpPr>
                  <p:nvPr/>
                </p:nvGrpSpPr>
                <p:grpSpPr bwMode="auto">
                  <a:xfrm>
                    <a:off x="2627784" y="1916832"/>
                    <a:ext cx="720080" cy="360040"/>
                    <a:chOff x="1187624" y="1916832"/>
                    <a:chExt cx="720080" cy="360040"/>
                  </a:xfrm>
                </p:grpSpPr>
                <p:sp>
                  <p:nvSpPr>
                    <p:cNvPr id="116" name="Rectangle 115"/>
                    <p:cNvSpPr/>
                    <p:nvPr/>
                  </p:nvSpPr>
                  <p:spPr bwMode="auto">
                    <a:xfrm>
                      <a:off x="1187277" y="1916758"/>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17" name="Rectangle 116"/>
                    <p:cNvSpPr/>
                    <p:nvPr/>
                  </p:nvSpPr>
                  <p:spPr bwMode="auto">
                    <a:xfrm>
                      <a:off x="1547639" y="1916758"/>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34" name="Group 109"/>
                  <p:cNvGrpSpPr>
                    <a:grpSpLocks/>
                  </p:cNvGrpSpPr>
                  <p:nvPr/>
                </p:nvGrpSpPr>
                <p:grpSpPr bwMode="auto">
                  <a:xfrm>
                    <a:off x="3347864" y="1916832"/>
                    <a:ext cx="720080" cy="360040"/>
                    <a:chOff x="1187624" y="1916832"/>
                    <a:chExt cx="720080" cy="360040"/>
                  </a:xfrm>
                </p:grpSpPr>
                <p:sp>
                  <p:nvSpPr>
                    <p:cNvPr id="114" name="Rectangle 113"/>
                    <p:cNvSpPr/>
                    <p:nvPr/>
                  </p:nvSpPr>
                  <p:spPr bwMode="auto">
                    <a:xfrm>
                      <a:off x="1187922" y="1916758"/>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15" name="Rectangle 114"/>
                    <p:cNvSpPr/>
                    <p:nvPr/>
                  </p:nvSpPr>
                  <p:spPr bwMode="auto">
                    <a:xfrm>
                      <a:off x="1548284" y="1916758"/>
                      <a:ext cx="358775"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35" name="Group 110"/>
                  <p:cNvGrpSpPr>
                    <a:grpSpLocks/>
                  </p:cNvGrpSpPr>
                  <p:nvPr/>
                </p:nvGrpSpPr>
                <p:grpSpPr bwMode="auto">
                  <a:xfrm>
                    <a:off x="4067944" y="1916832"/>
                    <a:ext cx="720080" cy="360040"/>
                    <a:chOff x="1187624" y="1916832"/>
                    <a:chExt cx="720080" cy="360040"/>
                  </a:xfrm>
                </p:grpSpPr>
                <p:sp>
                  <p:nvSpPr>
                    <p:cNvPr id="112" name="Rectangle 111"/>
                    <p:cNvSpPr/>
                    <p:nvPr/>
                  </p:nvSpPr>
                  <p:spPr bwMode="auto">
                    <a:xfrm>
                      <a:off x="1186979" y="1916758"/>
                      <a:ext cx="360363"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13" name="Rectangle 112"/>
                    <p:cNvSpPr/>
                    <p:nvPr/>
                  </p:nvSpPr>
                  <p:spPr bwMode="auto">
                    <a:xfrm>
                      <a:off x="1547342" y="1916758"/>
                      <a:ext cx="360362" cy="36027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nvGrpSpPr>
                <p:cNvPr id="75815" name="Group 90"/>
                <p:cNvGrpSpPr>
                  <a:grpSpLocks/>
                </p:cNvGrpSpPr>
                <p:nvPr/>
              </p:nvGrpSpPr>
              <p:grpSpPr bwMode="auto">
                <a:xfrm>
                  <a:off x="1187624" y="3356992"/>
                  <a:ext cx="3600400" cy="360040"/>
                  <a:chOff x="1187624" y="1916832"/>
                  <a:chExt cx="3600400" cy="360040"/>
                </a:xfrm>
              </p:grpSpPr>
              <p:grpSp>
                <p:nvGrpSpPr>
                  <p:cNvPr id="75816" name="Group 91"/>
                  <p:cNvGrpSpPr>
                    <a:grpSpLocks/>
                  </p:cNvGrpSpPr>
                  <p:nvPr/>
                </p:nvGrpSpPr>
                <p:grpSpPr bwMode="auto">
                  <a:xfrm>
                    <a:off x="1187624" y="1916832"/>
                    <a:ext cx="720080" cy="360040"/>
                    <a:chOff x="1187624" y="1916832"/>
                    <a:chExt cx="720080" cy="360040"/>
                  </a:xfrm>
                </p:grpSpPr>
                <p:sp>
                  <p:nvSpPr>
                    <p:cNvPr id="105" name="Rectangle 104"/>
                    <p:cNvSpPr/>
                    <p:nvPr/>
                  </p:nvSpPr>
                  <p:spPr bwMode="auto">
                    <a:xfrm>
                      <a:off x="1187574" y="1916991"/>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6" name="Rectangle 105"/>
                    <p:cNvSpPr/>
                    <p:nvPr/>
                  </p:nvSpPr>
                  <p:spPr bwMode="auto">
                    <a:xfrm>
                      <a:off x="1547937" y="1916991"/>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17" name="Group 92"/>
                  <p:cNvGrpSpPr>
                    <a:grpSpLocks/>
                  </p:cNvGrpSpPr>
                  <p:nvPr/>
                </p:nvGrpSpPr>
                <p:grpSpPr bwMode="auto">
                  <a:xfrm>
                    <a:off x="1907704" y="1916832"/>
                    <a:ext cx="720080" cy="360040"/>
                    <a:chOff x="1187624" y="1916832"/>
                    <a:chExt cx="720080" cy="360040"/>
                  </a:xfrm>
                </p:grpSpPr>
                <p:sp>
                  <p:nvSpPr>
                    <p:cNvPr id="103" name="Rectangle 102"/>
                    <p:cNvSpPr/>
                    <p:nvPr/>
                  </p:nvSpPr>
                  <p:spPr bwMode="auto">
                    <a:xfrm>
                      <a:off x="1188219" y="1916991"/>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4" name="Rectangle 103"/>
                    <p:cNvSpPr/>
                    <p:nvPr/>
                  </p:nvSpPr>
                  <p:spPr bwMode="auto">
                    <a:xfrm>
                      <a:off x="1548582" y="1916991"/>
                      <a:ext cx="358775"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18" name="Group 93"/>
                  <p:cNvGrpSpPr>
                    <a:grpSpLocks/>
                  </p:cNvGrpSpPr>
                  <p:nvPr/>
                </p:nvGrpSpPr>
                <p:grpSpPr bwMode="auto">
                  <a:xfrm>
                    <a:off x="2627784" y="1916832"/>
                    <a:ext cx="720080" cy="360040"/>
                    <a:chOff x="1187624" y="1916832"/>
                    <a:chExt cx="720080" cy="360040"/>
                  </a:xfrm>
                </p:grpSpPr>
                <p:sp>
                  <p:nvSpPr>
                    <p:cNvPr id="101" name="Rectangle 100"/>
                    <p:cNvSpPr/>
                    <p:nvPr/>
                  </p:nvSpPr>
                  <p:spPr bwMode="auto">
                    <a:xfrm>
                      <a:off x="1187277" y="1916991"/>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2" name="Rectangle 101"/>
                    <p:cNvSpPr/>
                    <p:nvPr/>
                  </p:nvSpPr>
                  <p:spPr bwMode="auto">
                    <a:xfrm>
                      <a:off x="1547639" y="1916991"/>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19" name="Group 94"/>
                  <p:cNvGrpSpPr>
                    <a:grpSpLocks/>
                  </p:cNvGrpSpPr>
                  <p:nvPr/>
                </p:nvGrpSpPr>
                <p:grpSpPr bwMode="auto">
                  <a:xfrm>
                    <a:off x="3347864" y="1916832"/>
                    <a:ext cx="720080" cy="360040"/>
                    <a:chOff x="1187624" y="1916832"/>
                    <a:chExt cx="720080" cy="360040"/>
                  </a:xfrm>
                </p:grpSpPr>
                <p:sp>
                  <p:nvSpPr>
                    <p:cNvPr id="99" name="Rectangle 98"/>
                    <p:cNvSpPr/>
                    <p:nvPr/>
                  </p:nvSpPr>
                  <p:spPr bwMode="auto">
                    <a:xfrm>
                      <a:off x="1187922" y="1916991"/>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100" name="Rectangle 99"/>
                    <p:cNvSpPr/>
                    <p:nvPr/>
                  </p:nvSpPr>
                  <p:spPr bwMode="auto">
                    <a:xfrm>
                      <a:off x="1548284" y="1916991"/>
                      <a:ext cx="358775"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nvGrpSpPr>
                  <p:cNvPr id="75820" name="Group 95"/>
                  <p:cNvGrpSpPr>
                    <a:grpSpLocks/>
                  </p:cNvGrpSpPr>
                  <p:nvPr/>
                </p:nvGrpSpPr>
                <p:grpSpPr bwMode="auto">
                  <a:xfrm>
                    <a:off x="4067944" y="1916832"/>
                    <a:ext cx="720080" cy="360040"/>
                    <a:chOff x="1187624" y="1916832"/>
                    <a:chExt cx="720080" cy="360040"/>
                  </a:xfrm>
                </p:grpSpPr>
                <p:sp>
                  <p:nvSpPr>
                    <p:cNvPr id="97" name="Rectangle 96"/>
                    <p:cNvSpPr/>
                    <p:nvPr/>
                  </p:nvSpPr>
                  <p:spPr bwMode="auto">
                    <a:xfrm>
                      <a:off x="1186979" y="1916991"/>
                      <a:ext cx="360363"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sp>
                  <p:nvSpPr>
                    <p:cNvPr id="98" name="Rectangle 97"/>
                    <p:cNvSpPr/>
                    <p:nvPr/>
                  </p:nvSpPr>
                  <p:spPr bwMode="auto">
                    <a:xfrm>
                      <a:off x="1547342" y="1916991"/>
                      <a:ext cx="360362" cy="360274"/>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wrap="none" anchor="ctr"/>
                    <a:lstStyle/>
                    <a:p>
                      <a:pPr marL="342900" indent="-342900" algn="ctr" eaLnBrk="1" hangingPunct="1">
                        <a:spcBef>
                          <a:spcPct val="20000"/>
                        </a:spcBef>
                        <a:buFontTx/>
                        <a:buChar char="•"/>
                        <a:defRPr/>
                      </a:pPr>
                      <a:endParaRPr lang="en-US">
                        <a:latin typeface="Times New Roman" pitchFamily="18" charset="0"/>
                        <a:ea typeface="ＭＳ Ｐゴシック" charset="0"/>
                        <a:cs typeface="ＭＳ Ｐゴシック" charset="0"/>
                        <a:sym typeface="Math1" pitchFamily="2" charset="2"/>
                      </a:endParaRPr>
                    </a:p>
                  </p:txBody>
                </p:sp>
              </p:grpSp>
            </p:grpSp>
          </p:grpSp>
        </p:grpSp>
        <p:sp>
          <p:nvSpPr>
            <p:cNvPr id="75788" name="TextBox 167"/>
            <p:cNvSpPr txBox="1">
              <a:spLocks noChangeArrowheads="1"/>
            </p:cNvSpPr>
            <p:nvPr/>
          </p:nvSpPr>
          <p:spPr bwMode="auto">
            <a:xfrm>
              <a:off x="1043608" y="3645024"/>
              <a:ext cx="432048"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i</a:t>
              </a:r>
            </a:p>
          </p:txBody>
        </p:sp>
        <p:sp>
          <p:nvSpPr>
            <p:cNvPr id="75789" name="TextBox 169"/>
            <p:cNvSpPr txBox="1">
              <a:spLocks noChangeArrowheads="1"/>
            </p:cNvSpPr>
            <p:nvPr/>
          </p:nvSpPr>
          <p:spPr bwMode="auto">
            <a:xfrm>
              <a:off x="197971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0</a:t>
              </a:r>
            </a:p>
          </p:txBody>
        </p:sp>
        <p:sp>
          <p:nvSpPr>
            <p:cNvPr id="75790" name="TextBox 170"/>
            <p:cNvSpPr txBox="1">
              <a:spLocks noChangeArrowheads="1"/>
            </p:cNvSpPr>
            <p:nvPr/>
          </p:nvSpPr>
          <p:spPr bwMode="auto">
            <a:xfrm>
              <a:off x="233975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1</a:t>
              </a:r>
            </a:p>
          </p:txBody>
        </p:sp>
        <p:sp>
          <p:nvSpPr>
            <p:cNvPr id="75791" name="TextBox 171"/>
            <p:cNvSpPr txBox="1">
              <a:spLocks noChangeArrowheads="1"/>
            </p:cNvSpPr>
            <p:nvPr/>
          </p:nvSpPr>
          <p:spPr bwMode="auto">
            <a:xfrm>
              <a:off x="269979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2</a:t>
              </a:r>
            </a:p>
          </p:txBody>
        </p:sp>
        <p:sp>
          <p:nvSpPr>
            <p:cNvPr id="75792" name="TextBox 172"/>
            <p:cNvSpPr txBox="1">
              <a:spLocks noChangeArrowheads="1"/>
            </p:cNvSpPr>
            <p:nvPr/>
          </p:nvSpPr>
          <p:spPr bwMode="auto">
            <a:xfrm>
              <a:off x="305983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3</a:t>
              </a:r>
            </a:p>
          </p:txBody>
        </p:sp>
        <p:sp>
          <p:nvSpPr>
            <p:cNvPr id="75793" name="TextBox 173"/>
            <p:cNvSpPr txBox="1">
              <a:spLocks noChangeArrowheads="1"/>
            </p:cNvSpPr>
            <p:nvPr/>
          </p:nvSpPr>
          <p:spPr bwMode="auto">
            <a:xfrm>
              <a:off x="341987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4</a:t>
              </a:r>
            </a:p>
          </p:txBody>
        </p:sp>
        <p:sp>
          <p:nvSpPr>
            <p:cNvPr id="75794" name="TextBox 174"/>
            <p:cNvSpPr txBox="1">
              <a:spLocks noChangeArrowheads="1"/>
            </p:cNvSpPr>
            <p:nvPr/>
          </p:nvSpPr>
          <p:spPr bwMode="auto">
            <a:xfrm>
              <a:off x="377991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5</a:t>
              </a:r>
            </a:p>
          </p:txBody>
        </p:sp>
        <p:sp>
          <p:nvSpPr>
            <p:cNvPr id="75795" name="TextBox 175"/>
            <p:cNvSpPr txBox="1">
              <a:spLocks noChangeArrowheads="1"/>
            </p:cNvSpPr>
            <p:nvPr/>
          </p:nvSpPr>
          <p:spPr bwMode="auto">
            <a:xfrm>
              <a:off x="413995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6</a:t>
              </a:r>
            </a:p>
          </p:txBody>
        </p:sp>
        <p:sp>
          <p:nvSpPr>
            <p:cNvPr id="75796" name="TextBox 176"/>
            <p:cNvSpPr txBox="1">
              <a:spLocks noChangeArrowheads="1"/>
            </p:cNvSpPr>
            <p:nvPr/>
          </p:nvSpPr>
          <p:spPr bwMode="auto">
            <a:xfrm>
              <a:off x="449999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7</a:t>
              </a:r>
            </a:p>
          </p:txBody>
        </p:sp>
        <p:sp>
          <p:nvSpPr>
            <p:cNvPr id="75797" name="TextBox 177"/>
            <p:cNvSpPr txBox="1">
              <a:spLocks noChangeArrowheads="1"/>
            </p:cNvSpPr>
            <p:nvPr/>
          </p:nvSpPr>
          <p:spPr bwMode="auto">
            <a:xfrm>
              <a:off x="486003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8</a:t>
              </a:r>
            </a:p>
          </p:txBody>
        </p:sp>
        <p:sp>
          <p:nvSpPr>
            <p:cNvPr id="75798" name="TextBox 178"/>
            <p:cNvSpPr txBox="1">
              <a:spLocks noChangeArrowheads="1"/>
            </p:cNvSpPr>
            <p:nvPr/>
          </p:nvSpPr>
          <p:spPr bwMode="auto">
            <a:xfrm>
              <a:off x="5220072" y="206084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9</a:t>
              </a:r>
            </a:p>
          </p:txBody>
        </p:sp>
        <p:sp>
          <p:nvSpPr>
            <p:cNvPr id="75799" name="TextBox 179"/>
            <p:cNvSpPr txBox="1">
              <a:spLocks noChangeArrowheads="1"/>
            </p:cNvSpPr>
            <p:nvPr/>
          </p:nvSpPr>
          <p:spPr bwMode="auto">
            <a:xfrm>
              <a:off x="1619672" y="2420888"/>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0</a:t>
              </a:r>
            </a:p>
          </p:txBody>
        </p:sp>
        <p:sp>
          <p:nvSpPr>
            <p:cNvPr id="75800" name="TextBox 180"/>
            <p:cNvSpPr txBox="1">
              <a:spLocks noChangeArrowheads="1"/>
            </p:cNvSpPr>
            <p:nvPr/>
          </p:nvSpPr>
          <p:spPr bwMode="auto">
            <a:xfrm>
              <a:off x="1619672" y="285293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1</a:t>
              </a:r>
            </a:p>
          </p:txBody>
        </p:sp>
        <p:sp>
          <p:nvSpPr>
            <p:cNvPr id="75801" name="TextBox 181"/>
            <p:cNvSpPr txBox="1">
              <a:spLocks noChangeArrowheads="1"/>
            </p:cNvSpPr>
            <p:nvPr/>
          </p:nvSpPr>
          <p:spPr bwMode="auto">
            <a:xfrm>
              <a:off x="1619672" y="321297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2</a:t>
              </a:r>
            </a:p>
          </p:txBody>
        </p:sp>
        <p:sp>
          <p:nvSpPr>
            <p:cNvPr id="75802" name="TextBox 182"/>
            <p:cNvSpPr txBox="1">
              <a:spLocks noChangeArrowheads="1"/>
            </p:cNvSpPr>
            <p:nvPr/>
          </p:nvSpPr>
          <p:spPr bwMode="auto">
            <a:xfrm>
              <a:off x="1619672" y="357301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3</a:t>
              </a:r>
            </a:p>
          </p:txBody>
        </p:sp>
        <p:sp>
          <p:nvSpPr>
            <p:cNvPr id="75803" name="TextBox 183"/>
            <p:cNvSpPr txBox="1">
              <a:spLocks noChangeArrowheads="1"/>
            </p:cNvSpPr>
            <p:nvPr/>
          </p:nvSpPr>
          <p:spPr bwMode="auto">
            <a:xfrm>
              <a:off x="1619672" y="393305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4</a:t>
              </a:r>
            </a:p>
          </p:txBody>
        </p:sp>
        <p:sp>
          <p:nvSpPr>
            <p:cNvPr id="75804" name="TextBox 184"/>
            <p:cNvSpPr txBox="1">
              <a:spLocks noChangeArrowheads="1"/>
            </p:cNvSpPr>
            <p:nvPr/>
          </p:nvSpPr>
          <p:spPr bwMode="auto">
            <a:xfrm>
              <a:off x="1619672" y="429309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5</a:t>
              </a:r>
            </a:p>
          </p:txBody>
        </p:sp>
        <p:sp>
          <p:nvSpPr>
            <p:cNvPr id="75805" name="TextBox 185"/>
            <p:cNvSpPr txBox="1">
              <a:spLocks noChangeArrowheads="1"/>
            </p:cNvSpPr>
            <p:nvPr/>
          </p:nvSpPr>
          <p:spPr bwMode="auto">
            <a:xfrm>
              <a:off x="1619672" y="465313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6</a:t>
              </a:r>
            </a:p>
          </p:txBody>
        </p:sp>
        <p:sp>
          <p:nvSpPr>
            <p:cNvPr id="75806" name="TextBox 186"/>
            <p:cNvSpPr txBox="1">
              <a:spLocks noChangeArrowheads="1"/>
            </p:cNvSpPr>
            <p:nvPr/>
          </p:nvSpPr>
          <p:spPr bwMode="auto">
            <a:xfrm>
              <a:off x="1619672" y="501317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7</a:t>
              </a:r>
            </a:p>
          </p:txBody>
        </p:sp>
        <p:sp>
          <p:nvSpPr>
            <p:cNvPr id="75807" name="TextBox 187"/>
            <p:cNvSpPr txBox="1">
              <a:spLocks noChangeArrowheads="1"/>
            </p:cNvSpPr>
            <p:nvPr/>
          </p:nvSpPr>
          <p:spPr bwMode="auto">
            <a:xfrm>
              <a:off x="1619672" y="537321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8</a:t>
              </a:r>
            </a:p>
          </p:txBody>
        </p:sp>
        <p:sp>
          <p:nvSpPr>
            <p:cNvPr id="75808" name="TextBox 188"/>
            <p:cNvSpPr txBox="1">
              <a:spLocks noChangeArrowheads="1"/>
            </p:cNvSpPr>
            <p:nvPr/>
          </p:nvSpPr>
          <p:spPr bwMode="auto">
            <a:xfrm>
              <a:off x="1619672" y="5733256"/>
              <a:ext cx="432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9</a:t>
              </a:r>
            </a:p>
          </p:txBody>
        </p:sp>
      </p:grpSp>
      <p:cxnSp>
        <p:nvCxnSpPr>
          <p:cNvPr id="75781" name="Straight Connector 191"/>
          <p:cNvCxnSpPr>
            <a:cxnSpLocks noChangeShapeType="1"/>
          </p:cNvCxnSpPr>
          <p:nvPr/>
        </p:nvCxnSpPr>
        <p:spPr bwMode="auto">
          <a:xfrm>
            <a:off x="3851275" y="2276475"/>
            <a:ext cx="0" cy="412115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cxnSp>
        <p:nvCxnSpPr>
          <p:cNvPr id="75782" name="Straight Connector 192"/>
          <p:cNvCxnSpPr>
            <a:cxnSpLocks noChangeShapeType="1"/>
          </p:cNvCxnSpPr>
          <p:nvPr/>
        </p:nvCxnSpPr>
        <p:spPr bwMode="auto">
          <a:xfrm flipH="1">
            <a:off x="1547813" y="4292600"/>
            <a:ext cx="4392612"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sp>
        <p:nvSpPr>
          <p:cNvPr id="75783" name="TextBox 197"/>
          <p:cNvSpPr txBox="1">
            <a:spLocks noChangeArrowheads="1"/>
          </p:cNvSpPr>
          <p:nvPr/>
        </p:nvSpPr>
        <p:spPr bwMode="auto">
          <a:xfrm>
            <a:off x="2555875" y="3068638"/>
            <a:ext cx="7921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4400">
                <a:solidFill>
                  <a:srgbClr val="FF0000"/>
                </a:solidFill>
              </a:rPr>
              <a:t>0</a:t>
            </a:r>
          </a:p>
        </p:txBody>
      </p:sp>
      <p:sp>
        <p:nvSpPr>
          <p:cNvPr id="75784" name="TextBox 198"/>
          <p:cNvSpPr txBox="1">
            <a:spLocks noChangeArrowheads="1"/>
          </p:cNvSpPr>
          <p:nvPr/>
        </p:nvSpPr>
        <p:spPr bwMode="auto">
          <a:xfrm>
            <a:off x="4427538" y="3141663"/>
            <a:ext cx="7921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4400">
                <a:solidFill>
                  <a:srgbClr val="FF0000"/>
                </a:solidFill>
              </a:rPr>
              <a:t>1</a:t>
            </a:r>
          </a:p>
        </p:txBody>
      </p:sp>
      <p:sp>
        <p:nvSpPr>
          <p:cNvPr id="75785" name="TextBox 199"/>
          <p:cNvSpPr txBox="1">
            <a:spLocks noChangeArrowheads="1"/>
          </p:cNvSpPr>
          <p:nvPr/>
        </p:nvSpPr>
        <p:spPr bwMode="auto">
          <a:xfrm>
            <a:off x="2555875" y="4724400"/>
            <a:ext cx="7921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4400">
                <a:solidFill>
                  <a:srgbClr val="FF0000"/>
                </a:solidFill>
              </a:rPr>
              <a:t>2</a:t>
            </a:r>
          </a:p>
        </p:txBody>
      </p:sp>
      <p:sp>
        <p:nvSpPr>
          <p:cNvPr id="75786" name="TextBox 200"/>
          <p:cNvSpPr txBox="1">
            <a:spLocks noChangeArrowheads="1"/>
          </p:cNvSpPr>
          <p:nvPr/>
        </p:nvSpPr>
        <p:spPr bwMode="auto">
          <a:xfrm>
            <a:off x="4427538" y="4724400"/>
            <a:ext cx="7921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4400">
                <a:solidFill>
                  <a:srgbClr val="FF0000"/>
                </a:solidFill>
              </a:rPr>
              <a:t>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611188" y="549275"/>
            <a:ext cx="7772400" cy="1143000"/>
          </a:xfrm>
        </p:spPr>
        <p:txBody>
          <a:bodyPr/>
          <a:lstStyle/>
          <a:p>
            <a:r>
              <a:rPr lang="en-US" altLang="en-US">
                <a:ea typeface="ＭＳ Ｐゴシック" charset="-128"/>
              </a:rPr>
              <a:t>Sections: TaskParallelism</a:t>
            </a:r>
          </a:p>
        </p:txBody>
      </p:sp>
      <p:sp>
        <p:nvSpPr>
          <p:cNvPr id="450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A108684-CBDD-C941-AA70-0A301D60C396}" type="slidenum">
              <a:rPr lang="en-US" altLang="en-US" sz="1400"/>
              <a:pPr>
                <a:spcBef>
                  <a:spcPct val="0"/>
                </a:spcBef>
                <a:buFontTx/>
                <a:buNone/>
              </a:pPr>
              <a:t>41</a:t>
            </a:fld>
            <a:endParaRPr lang="en-US" altLang="en-US" sz="1400"/>
          </a:p>
        </p:txBody>
      </p:sp>
      <p:grpSp>
        <p:nvGrpSpPr>
          <p:cNvPr id="45059" name="Group 32"/>
          <p:cNvGrpSpPr>
            <a:grpSpLocks/>
          </p:cNvGrpSpPr>
          <p:nvPr/>
        </p:nvGrpSpPr>
        <p:grpSpPr bwMode="auto">
          <a:xfrm>
            <a:off x="1547813" y="2349500"/>
            <a:ext cx="5688012" cy="2559050"/>
            <a:chOff x="1547664" y="2348880"/>
            <a:chExt cx="5688632" cy="2560350"/>
          </a:xfrm>
        </p:grpSpPr>
        <p:grpSp>
          <p:nvGrpSpPr>
            <p:cNvPr id="45060" name="Group 34"/>
            <p:cNvGrpSpPr>
              <a:grpSpLocks/>
            </p:cNvGrpSpPr>
            <p:nvPr/>
          </p:nvGrpSpPr>
          <p:grpSpPr bwMode="auto">
            <a:xfrm>
              <a:off x="1547664" y="2348880"/>
              <a:ext cx="5688632" cy="2560350"/>
              <a:chOff x="1547664" y="2348880"/>
              <a:chExt cx="5688632" cy="2560350"/>
            </a:xfrm>
          </p:grpSpPr>
          <p:grpSp>
            <p:nvGrpSpPr>
              <p:cNvPr id="45064" name="Group 19"/>
              <p:cNvGrpSpPr>
                <a:grpSpLocks/>
              </p:cNvGrpSpPr>
              <p:nvPr/>
            </p:nvGrpSpPr>
            <p:grpSpPr bwMode="auto">
              <a:xfrm>
                <a:off x="1547664" y="2348880"/>
                <a:ext cx="5688632" cy="2560350"/>
                <a:chOff x="1547664" y="2348880"/>
                <a:chExt cx="5688632" cy="2560350"/>
              </a:xfrm>
            </p:grpSpPr>
            <p:sp>
              <p:nvSpPr>
                <p:cNvPr id="45068" name="TextBox 15"/>
                <p:cNvSpPr txBox="1">
                  <a:spLocks noChangeArrowheads="1"/>
                </p:cNvSpPr>
                <p:nvPr/>
              </p:nvSpPr>
              <p:spPr bwMode="auto">
                <a:xfrm>
                  <a:off x="1547664" y="2996952"/>
                  <a:ext cx="1728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Master thread</a:t>
                  </a:r>
                </a:p>
              </p:txBody>
            </p:sp>
            <p:grpSp>
              <p:nvGrpSpPr>
                <p:cNvPr id="45069" name="Group 18"/>
                <p:cNvGrpSpPr>
                  <a:grpSpLocks/>
                </p:cNvGrpSpPr>
                <p:nvPr/>
              </p:nvGrpSpPr>
              <p:grpSpPr bwMode="auto">
                <a:xfrm>
                  <a:off x="1763688" y="2348880"/>
                  <a:ext cx="5472608" cy="2560350"/>
                  <a:chOff x="539552" y="2334359"/>
                  <a:chExt cx="5472608" cy="2560350"/>
                </a:xfrm>
              </p:grpSpPr>
              <p:cxnSp>
                <p:nvCxnSpPr>
                  <p:cNvPr id="45070" name="Straight Connector 5"/>
                  <p:cNvCxnSpPr>
                    <a:cxnSpLocks noChangeShapeType="1"/>
                  </p:cNvCxnSpPr>
                  <p:nvPr/>
                </p:nvCxnSpPr>
                <p:spPr bwMode="auto">
                  <a:xfrm>
                    <a:off x="539552" y="3429000"/>
                    <a:ext cx="144016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5071" name="TextBox 6"/>
                  <p:cNvSpPr txBox="1">
                    <a:spLocks noChangeArrowheads="1"/>
                  </p:cNvSpPr>
                  <p:nvPr/>
                </p:nvSpPr>
                <p:spPr bwMode="auto">
                  <a:xfrm>
                    <a:off x="1979712" y="2334359"/>
                    <a:ext cx="432048"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FORK</a:t>
                    </a:r>
                  </a:p>
                </p:txBody>
              </p:sp>
              <p:sp>
                <p:nvSpPr>
                  <p:cNvPr id="45072" name="TextBox 7"/>
                  <p:cNvSpPr txBox="1">
                    <a:spLocks noChangeArrowheads="1"/>
                  </p:cNvSpPr>
                  <p:nvPr/>
                </p:nvSpPr>
                <p:spPr bwMode="auto">
                  <a:xfrm>
                    <a:off x="3851920" y="2348880"/>
                    <a:ext cx="432048"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JOIN</a:t>
                    </a:r>
                  </a:p>
                </p:txBody>
              </p:sp>
              <p:cxnSp>
                <p:nvCxnSpPr>
                  <p:cNvPr id="45073" name="Straight Connector 9"/>
                  <p:cNvCxnSpPr>
                    <a:cxnSpLocks noChangeShapeType="1"/>
                  </p:cNvCxnSpPr>
                  <p:nvPr/>
                </p:nvCxnSpPr>
                <p:spPr bwMode="auto">
                  <a:xfrm>
                    <a:off x="2411760" y="2550383"/>
                    <a:ext cx="144016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5074" name="Straight Connector 10"/>
                  <p:cNvCxnSpPr>
                    <a:cxnSpLocks noChangeShapeType="1"/>
                  </p:cNvCxnSpPr>
                  <p:nvPr/>
                </p:nvCxnSpPr>
                <p:spPr bwMode="auto">
                  <a:xfrm>
                    <a:off x="2411760" y="2838415"/>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5075" name="Straight Connector 11"/>
                  <p:cNvCxnSpPr>
                    <a:cxnSpLocks noChangeShapeType="1"/>
                  </p:cNvCxnSpPr>
                  <p:nvPr/>
                </p:nvCxnSpPr>
                <p:spPr bwMode="auto">
                  <a:xfrm>
                    <a:off x="2411760" y="3126447"/>
                    <a:ext cx="36004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5076" name="Straight Connector 12"/>
                  <p:cNvCxnSpPr>
                    <a:cxnSpLocks noChangeShapeType="1"/>
                  </p:cNvCxnSpPr>
                  <p:nvPr/>
                </p:nvCxnSpPr>
                <p:spPr bwMode="auto">
                  <a:xfrm>
                    <a:off x="2411760" y="4134559"/>
                    <a:ext cx="432048"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5077" name="Straight Connector 13"/>
                  <p:cNvCxnSpPr>
                    <a:cxnSpLocks noChangeShapeType="1"/>
                  </p:cNvCxnSpPr>
                  <p:nvPr/>
                </p:nvCxnSpPr>
                <p:spPr bwMode="auto">
                  <a:xfrm>
                    <a:off x="4283968" y="3429000"/>
                    <a:ext cx="144016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5078" name="TextBox 14"/>
                  <p:cNvSpPr txBox="1">
                    <a:spLocks noChangeArrowheads="1"/>
                  </p:cNvSpPr>
                  <p:nvPr/>
                </p:nvSpPr>
                <p:spPr bwMode="auto">
                  <a:xfrm>
                    <a:off x="2843808" y="3198455"/>
                    <a:ext cx="5760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5400">
                        <a:solidFill>
                          <a:srgbClr val="FF0000"/>
                        </a:solidFill>
                      </a:rPr>
                      <a:t>⋮</a:t>
                    </a:r>
                  </a:p>
                </p:txBody>
              </p:sp>
              <p:sp>
                <p:nvSpPr>
                  <p:cNvPr id="45079" name="TextBox 16"/>
                  <p:cNvSpPr txBox="1">
                    <a:spLocks noChangeArrowheads="1"/>
                  </p:cNvSpPr>
                  <p:nvPr/>
                </p:nvSpPr>
                <p:spPr bwMode="auto">
                  <a:xfrm>
                    <a:off x="4283968" y="2996952"/>
                    <a:ext cx="1728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Master thread</a:t>
                    </a:r>
                  </a:p>
                </p:txBody>
              </p:sp>
              <p:sp>
                <p:nvSpPr>
                  <p:cNvPr id="45080" name="TextBox 17"/>
                  <p:cNvSpPr txBox="1">
                    <a:spLocks noChangeArrowheads="1"/>
                  </p:cNvSpPr>
                  <p:nvPr/>
                </p:nvSpPr>
                <p:spPr bwMode="auto">
                  <a:xfrm>
                    <a:off x="2267744" y="4494599"/>
                    <a:ext cx="18722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Parallel threads</a:t>
                    </a:r>
                  </a:p>
                </p:txBody>
              </p:sp>
            </p:grpSp>
          </p:grpSp>
          <p:cxnSp>
            <p:nvCxnSpPr>
              <p:cNvPr id="45065" name="Straight Connector 29"/>
              <p:cNvCxnSpPr>
                <a:cxnSpLocks noChangeShapeType="1"/>
              </p:cNvCxnSpPr>
              <p:nvPr/>
            </p:nvCxnSpPr>
            <p:spPr bwMode="auto">
              <a:xfrm>
                <a:off x="4499992" y="2852936"/>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5066" name="Straight Connector 30"/>
              <p:cNvCxnSpPr>
                <a:cxnSpLocks noChangeShapeType="1"/>
              </p:cNvCxnSpPr>
              <p:nvPr/>
            </p:nvCxnSpPr>
            <p:spPr bwMode="auto">
              <a:xfrm>
                <a:off x="4644008" y="3140968"/>
                <a:ext cx="432048"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5067" name="Straight Connector 31"/>
              <p:cNvCxnSpPr>
                <a:cxnSpLocks noChangeShapeType="1"/>
              </p:cNvCxnSpPr>
              <p:nvPr/>
            </p:nvCxnSpPr>
            <p:spPr bwMode="auto">
              <a:xfrm>
                <a:off x="4499992" y="4149080"/>
                <a:ext cx="576064"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grpSp>
        <p:sp>
          <p:nvSpPr>
            <p:cNvPr id="45061" name="Rectangle 2"/>
            <p:cNvSpPr>
              <a:spLocks noChangeArrowheads="1"/>
            </p:cNvSpPr>
            <p:nvPr/>
          </p:nvSpPr>
          <p:spPr bwMode="auto">
            <a:xfrm>
              <a:off x="4211960" y="2780928"/>
              <a:ext cx="360040" cy="144016"/>
            </a:xfrm>
            <a:prstGeom prst="rect">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
          <p:nvSpPr>
            <p:cNvPr id="45062" name="Rectangle 26"/>
            <p:cNvSpPr>
              <a:spLocks noChangeArrowheads="1"/>
            </p:cNvSpPr>
            <p:nvPr/>
          </p:nvSpPr>
          <p:spPr bwMode="auto">
            <a:xfrm>
              <a:off x="4067944" y="4077072"/>
              <a:ext cx="504056" cy="216024"/>
            </a:xfrm>
            <a:prstGeom prst="rect">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
          <p:nvSpPr>
            <p:cNvPr id="45063" name="Rectangle 27"/>
            <p:cNvSpPr>
              <a:spLocks noChangeArrowheads="1"/>
            </p:cNvSpPr>
            <p:nvPr/>
          </p:nvSpPr>
          <p:spPr bwMode="auto">
            <a:xfrm>
              <a:off x="3995936" y="2996952"/>
              <a:ext cx="792088" cy="216024"/>
            </a:xfrm>
            <a:prstGeom prst="rect">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15888"/>
            <a:ext cx="7705725" cy="6553200"/>
          </a:xfrm>
          <a:solidFill>
            <a:schemeClr val="accent1">
              <a:lumMod val="20000"/>
              <a:lumOff val="80000"/>
            </a:schemeClr>
          </a:solidFill>
        </p:spPr>
        <p:txBody>
          <a:bodyPr/>
          <a:lstStyle/>
          <a:p>
            <a:pPr marL="0" indent="0">
              <a:spcBef>
                <a:spcPts val="0"/>
              </a:spcBef>
              <a:buFontTx/>
              <a:buNone/>
              <a:defRPr/>
            </a:pPr>
            <a:r>
              <a:rPr lang="en-US" sz="1600" b="1" dirty="0"/>
              <a:t>#include &lt;</a:t>
            </a:r>
            <a:r>
              <a:rPr lang="en-US" sz="1600" b="1" dirty="0" err="1"/>
              <a:t>omp.h</a:t>
            </a:r>
            <a:r>
              <a:rPr lang="en-US" sz="1600" b="1" dirty="0"/>
              <a:t>&gt;</a:t>
            </a:r>
          </a:p>
          <a:p>
            <a:pPr marL="0" indent="0">
              <a:spcBef>
                <a:spcPts val="0"/>
              </a:spcBef>
              <a:buFontTx/>
              <a:buNone/>
              <a:defRPr/>
            </a:pPr>
            <a:r>
              <a:rPr lang="en-US" sz="1600" b="1" dirty="0"/>
              <a:t>#include &lt;</a:t>
            </a:r>
            <a:r>
              <a:rPr lang="en-US" sz="1600" b="1" dirty="0" err="1"/>
              <a:t>stdio.h</a:t>
            </a:r>
            <a:r>
              <a:rPr lang="en-US" sz="1600" b="1" dirty="0"/>
              <a:t>&gt;</a:t>
            </a:r>
          </a:p>
          <a:p>
            <a:pPr marL="0" indent="0">
              <a:spcBef>
                <a:spcPts val="0"/>
              </a:spcBef>
              <a:buFontTx/>
              <a:buNone/>
              <a:defRPr/>
            </a:pPr>
            <a:r>
              <a:rPr lang="en-US" sz="1600" b="1" dirty="0"/>
              <a:t>#define N 1000</a:t>
            </a:r>
          </a:p>
          <a:p>
            <a:pPr marL="0" indent="0">
              <a:spcBef>
                <a:spcPts val="0"/>
              </a:spcBef>
              <a:buFontTx/>
              <a:buNone/>
              <a:defRPr/>
            </a:pPr>
            <a:r>
              <a:rPr lang="en-US" sz="1600" b="1" dirty="0"/>
              <a:t>main ()</a:t>
            </a:r>
          </a:p>
          <a:p>
            <a:pPr marL="0" indent="0">
              <a:spcBef>
                <a:spcPts val="0"/>
              </a:spcBef>
              <a:buFontTx/>
              <a:buNone/>
              <a:defRPr/>
            </a:pPr>
            <a:r>
              <a:rPr lang="en-US" sz="1600" b="1" dirty="0"/>
              <a:t>{</a:t>
            </a:r>
          </a:p>
          <a:p>
            <a:pPr marL="0" indent="0">
              <a:spcBef>
                <a:spcPts val="0"/>
              </a:spcBef>
              <a:buFontTx/>
              <a:buNone/>
              <a:defRPr/>
            </a:pPr>
            <a:r>
              <a:rPr lang="en-US" sz="1600" b="1" dirty="0"/>
              <a:t>    </a:t>
            </a:r>
            <a:r>
              <a:rPr lang="en-US" sz="1600" b="1" dirty="0" err="1"/>
              <a:t>int</a:t>
            </a:r>
            <a:r>
              <a:rPr lang="en-US" sz="1600" b="1" dirty="0"/>
              <a:t> </a:t>
            </a:r>
            <a:r>
              <a:rPr lang="en-US" sz="1600" b="1" dirty="0" err="1"/>
              <a:t>i</a:t>
            </a:r>
            <a:r>
              <a:rPr lang="en-US" sz="1600" b="1" dirty="0"/>
              <a:t>, t;</a:t>
            </a:r>
          </a:p>
          <a:p>
            <a:pPr marL="0" indent="0">
              <a:spcBef>
                <a:spcPts val="0"/>
              </a:spcBef>
              <a:buFontTx/>
              <a:buNone/>
              <a:defRPr/>
            </a:pPr>
            <a:r>
              <a:rPr lang="en-US" sz="1600" b="1" dirty="0"/>
              <a:t>    float a[N], b[N], c[N], d[N];</a:t>
            </a:r>
          </a:p>
          <a:p>
            <a:pPr marL="0" indent="0">
              <a:spcBef>
                <a:spcPts val="0"/>
              </a:spcBef>
              <a:buFontTx/>
              <a:buNone/>
              <a:defRPr/>
            </a:pPr>
            <a:r>
              <a:rPr lang="en-US" sz="1600" b="1" dirty="0"/>
              <a:t>    for (</a:t>
            </a:r>
            <a:r>
              <a:rPr lang="en-US" sz="1600" b="1" dirty="0" err="1"/>
              <a:t>i</a:t>
            </a:r>
            <a:r>
              <a:rPr lang="en-US" sz="1600" b="1" dirty="0"/>
              <a:t>=0; </a:t>
            </a:r>
            <a:r>
              <a:rPr lang="en-US" sz="1600" b="1" dirty="0" err="1"/>
              <a:t>i</a:t>
            </a:r>
            <a:r>
              <a:rPr lang="en-US" sz="1600" b="1" dirty="0"/>
              <a:t> &lt; N; </a:t>
            </a:r>
            <a:r>
              <a:rPr lang="en-US" sz="1600" b="1" dirty="0" err="1"/>
              <a:t>i</a:t>
            </a:r>
            <a:r>
              <a:rPr lang="en-US" sz="1600" b="1" dirty="0"/>
              <a:t>++) { a[</a:t>
            </a:r>
            <a:r>
              <a:rPr lang="en-US" sz="1600" b="1" dirty="0" err="1"/>
              <a:t>i</a:t>
            </a:r>
            <a:r>
              <a:rPr lang="en-US" sz="1600" b="1" dirty="0"/>
              <a:t>] = </a:t>
            </a:r>
            <a:r>
              <a:rPr lang="en-US" sz="1600" b="1" dirty="0" err="1"/>
              <a:t>i</a:t>
            </a:r>
            <a:r>
              <a:rPr lang="en-US" sz="1600" b="1" dirty="0"/>
              <a:t> * 1.5; b[</a:t>
            </a:r>
            <a:r>
              <a:rPr lang="en-US" sz="1600" b="1" dirty="0" err="1"/>
              <a:t>i</a:t>
            </a:r>
            <a:r>
              <a:rPr lang="en-US" sz="1600" b="1" dirty="0"/>
              <a:t>] = </a:t>
            </a:r>
            <a:r>
              <a:rPr lang="en-US" sz="1600" b="1" dirty="0" err="1"/>
              <a:t>i</a:t>
            </a:r>
            <a:r>
              <a:rPr lang="en-US" sz="1600" b="1" dirty="0"/>
              <a:t> + 22.35;}</a:t>
            </a:r>
          </a:p>
          <a:p>
            <a:pPr marL="0" indent="0">
              <a:spcBef>
                <a:spcPts val="0"/>
              </a:spcBef>
              <a:buFontTx/>
              <a:buNone/>
              <a:defRPr/>
            </a:pPr>
            <a:r>
              <a:rPr lang="en-US" sz="1600" b="1" dirty="0"/>
              <a:t>#pragma </a:t>
            </a:r>
            <a:r>
              <a:rPr lang="en-US" sz="1600" b="1" dirty="0" err="1"/>
              <a:t>omp</a:t>
            </a:r>
            <a:r>
              <a:rPr lang="en-US" sz="1600" b="1" dirty="0"/>
              <a:t> parallel shared(</a:t>
            </a:r>
            <a:r>
              <a:rPr lang="en-US" sz="1600" b="1" dirty="0" err="1"/>
              <a:t>a,b,c,d</a:t>
            </a:r>
            <a:r>
              <a:rPr lang="en-US" sz="1600" b="1" dirty="0"/>
              <a:t>) private(</a:t>
            </a:r>
            <a:r>
              <a:rPr lang="en-US" sz="1600" b="1" dirty="0" err="1"/>
              <a:t>i,t</a:t>
            </a:r>
            <a:r>
              <a:rPr lang="en-US" sz="1600" b="1" dirty="0"/>
              <a:t>) </a:t>
            </a:r>
            <a:r>
              <a:rPr lang="en-US" sz="1600" b="1" dirty="0" err="1"/>
              <a:t>num_threads</a:t>
            </a:r>
            <a:r>
              <a:rPr lang="en-US" sz="1600" b="1" dirty="0"/>
              <a:t>(2)</a:t>
            </a:r>
          </a:p>
          <a:p>
            <a:pPr marL="0" indent="0">
              <a:spcBef>
                <a:spcPts val="0"/>
              </a:spcBef>
              <a:buFontTx/>
              <a:buNone/>
              <a:defRPr/>
            </a:pPr>
            <a:r>
              <a:rPr lang="en-US" sz="1600" b="1" dirty="0"/>
              <a:t>  {</a:t>
            </a:r>
          </a:p>
          <a:p>
            <a:pPr marL="0" indent="0">
              <a:spcBef>
                <a:spcPts val="0"/>
              </a:spcBef>
              <a:buFontTx/>
              <a:buNone/>
              <a:defRPr/>
            </a:pPr>
            <a:r>
              <a:rPr lang="en-US" sz="1600" b="1" dirty="0"/>
              <a:t>    t = </a:t>
            </a:r>
            <a:r>
              <a:rPr lang="en-US" sz="1600" b="1" dirty="0" err="1"/>
              <a:t>omp_get_thread_num</a:t>
            </a:r>
            <a:r>
              <a:rPr lang="en-US" sz="1600" b="1" dirty="0"/>
              <a:t>();</a:t>
            </a:r>
          </a:p>
          <a:p>
            <a:pPr marL="0" indent="0">
              <a:spcBef>
                <a:spcPts val="0"/>
              </a:spcBef>
              <a:buFontTx/>
              <a:buNone/>
              <a:defRPr/>
            </a:pPr>
            <a:r>
              <a:rPr lang="en-US" sz="1600" b="1" dirty="0"/>
              <a:t>  #pragma </a:t>
            </a:r>
            <a:r>
              <a:rPr lang="en-US" sz="1600" b="1" dirty="0" err="1"/>
              <a:t>omp</a:t>
            </a:r>
            <a:r>
              <a:rPr lang="en-US" sz="1600" b="1" dirty="0"/>
              <a:t> sections</a:t>
            </a:r>
          </a:p>
          <a:p>
            <a:pPr marL="0" indent="0">
              <a:spcBef>
                <a:spcPts val="0"/>
              </a:spcBef>
              <a:buFontTx/>
              <a:buNone/>
              <a:defRPr/>
            </a:pPr>
            <a:r>
              <a:rPr lang="en-US" sz="1600" b="1" dirty="0"/>
              <a:t>    {</a:t>
            </a:r>
          </a:p>
          <a:p>
            <a:pPr marL="0" indent="0">
              <a:spcBef>
                <a:spcPts val="0"/>
              </a:spcBef>
              <a:buFontTx/>
              <a:buNone/>
              <a:defRPr/>
            </a:pPr>
            <a:r>
              <a:rPr lang="en-US" sz="1600" b="1" dirty="0"/>
              <a:t>    #pragma </a:t>
            </a:r>
            <a:r>
              <a:rPr lang="en-US" sz="1600" b="1" dirty="0" err="1"/>
              <a:t>omp</a:t>
            </a:r>
            <a:r>
              <a:rPr lang="en-US" sz="1600" b="1" dirty="0"/>
              <a:t> section</a:t>
            </a:r>
          </a:p>
          <a:p>
            <a:pPr marL="0" indent="0">
              <a:spcBef>
                <a:spcPts val="0"/>
              </a:spcBef>
              <a:buFontTx/>
              <a:buNone/>
              <a:defRPr/>
            </a:pPr>
            <a:r>
              <a:rPr lang="en-US" sz="1600" b="1" dirty="0"/>
              <a:t>      {</a:t>
            </a:r>
          </a:p>
          <a:p>
            <a:pPr marL="0" indent="0">
              <a:spcBef>
                <a:spcPts val="0"/>
              </a:spcBef>
              <a:buFontTx/>
              <a:buNone/>
              <a:defRPr/>
            </a:pPr>
            <a:r>
              <a:rPr lang="en-US" sz="1600" b="1" dirty="0"/>
              <a:t>        </a:t>
            </a:r>
            <a:r>
              <a:rPr lang="en-US" sz="1600" b="1" dirty="0" err="1"/>
              <a:t>printf</a:t>
            </a:r>
            <a:r>
              <a:rPr lang="en-US" sz="1600" b="1" dirty="0"/>
              <a:t>("Thread %d is doing the first section\</a:t>
            </a:r>
            <a:r>
              <a:rPr lang="en-US" sz="1600" b="1" dirty="0" err="1"/>
              <a:t>n",t</a:t>
            </a:r>
            <a:r>
              <a:rPr lang="en-US" sz="1600" b="1" dirty="0"/>
              <a:t>);</a:t>
            </a:r>
          </a:p>
          <a:p>
            <a:pPr marL="0" indent="0">
              <a:spcBef>
                <a:spcPts val="0"/>
              </a:spcBef>
              <a:buFontTx/>
              <a:buNone/>
              <a:defRPr/>
            </a:pPr>
            <a:r>
              <a:rPr lang="en-US" sz="1600" b="1" dirty="0"/>
              <a:t>        for (</a:t>
            </a:r>
            <a:r>
              <a:rPr lang="en-US" sz="1600" b="1" dirty="0" err="1"/>
              <a:t>i</a:t>
            </a:r>
            <a:r>
              <a:rPr lang="en-US" sz="1600" b="1" dirty="0"/>
              <a:t>=0; </a:t>
            </a:r>
            <a:r>
              <a:rPr lang="en-US" sz="1600" b="1" dirty="0" err="1"/>
              <a:t>i</a:t>
            </a:r>
            <a:r>
              <a:rPr lang="en-US" sz="1600" b="1" dirty="0"/>
              <a:t> &lt; N; </a:t>
            </a:r>
            <a:r>
              <a:rPr lang="en-US" sz="1600" b="1" dirty="0" err="1"/>
              <a:t>i</a:t>
            </a:r>
            <a:r>
              <a:rPr lang="en-US" sz="1600" b="1" dirty="0"/>
              <a:t>++) c[</a:t>
            </a:r>
            <a:r>
              <a:rPr lang="en-US" sz="1600" b="1" dirty="0" err="1"/>
              <a:t>i</a:t>
            </a:r>
            <a:r>
              <a:rPr lang="en-US" sz="1600" b="1" dirty="0"/>
              <a:t>] = a[</a:t>
            </a:r>
            <a:r>
              <a:rPr lang="en-US" sz="1600" b="1" dirty="0" err="1"/>
              <a:t>i</a:t>
            </a:r>
            <a:r>
              <a:rPr lang="en-US" sz="1600" b="1" dirty="0"/>
              <a:t>] + b[</a:t>
            </a:r>
            <a:r>
              <a:rPr lang="en-US" sz="1600" b="1" dirty="0" err="1"/>
              <a:t>i</a:t>
            </a:r>
            <a:r>
              <a:rPr lang="en-US" sz="1600" b="1" dirty="0"/>
              <a:t>];</a:t>
            </a:r>
          </a:p>
          <a:p>
            <a:pPr marL="0" indent="0">
              <a:spcBef>
                <a:spcPts val="0"/>
              </a:spcBef>
              <a:buFontTx/>
              <a:buNone/>
              <a:defRPr/>
            </a:pPr>
            <a:r>
              <a:rPr lang="en-US" sz="1600" b="1" dirty="0"/>
              <a:t>      }</a:t>
            </a:r>
          </a:p>
          <a:p>
            <a:pPr marL="0" indent="0">
              <a:spcBef>
                <a:spcPts val="0"/>
              </a:spcBef>
              <a:buFontTx/>
              <a:buNone/>
              <a:defRPr/>
            </a:pPr>
            <a:r>
              <a:rPr lang="en-US" sz="1600" b="1" dirty="0"/>
              <a:t>    #pragma </a:t>
            </a:r>
            <a:r>
              <a:rPr lang="en-US" sz="1600" b="1" dirty="0" err="1"/>
              <a:t>omp</a:t>
            </a:r>
            <a:r>
              <a:rPr lang="en-US" sz="1600" b="1" dirty="0"/>
              <a:t> section</a:t>
            </a:r>
          </a:p>
          <a:p>
            <a:pPr marL="0" indent="0">
              <a:spcBef>
                <a:spcPts val="0"/>
              </a:spcBef>
              <a:buFontTx/>
              <a:buNone/>
              <a:defRPr/>
            </a:pPr>
            <a:r>
              <a:rPr lang="en-US" sz="1600" b="1" dirty="0"/>
              <a:t>      {</a:t>
            </a:r>
          </a:p>
          <a:p>
            <a:pPr marL="0" indent="0">
              <a:spcBef>
                <a:spcPts val="0"/>
              </a:spcBef>
              <a:buFontTx/>
              <a:buNone/>
              <a:defRPr/>
            </a:pPr>
            <a:r>
              <a:rPr lang="en-US" sz="1600" b="1" dirty="0"/>
              <a:t>        </a:t>
            </a:r>
            <a:r>
              <a:rPr lang="en-US" sz="1600" b="1" dirty="0" err="1"/>
              <a:t>printf</a:t>
            </a:r>
            <a:r>
              <a:rPr lang="en-US" sz="1600" b="1" dirty="0"/>
              <a:t>("Thread %d is doing the second section\</a:t>
            </a:r>
            <a:r>
              <a:rPr lang="en-US" sz="1600" b="1" dirty="0" err="1"/>
              <a:t>n",t</a:t>
            </a:r>
            <a:r>
              <a:rPr lang="en-US" sz="1600" b="1" dirty="0"/>
              <a:t>);</a:t>
            </a:r>
          </a:p>
          <a:p>
            <a:pPr marL="0" indent="0">
              <a:spcBef>
                <a:spcPts val="0"/>
              </a:spcBef>
              <a:buFontTx/>
              <a:buNone/>
              <a:defRPr/>
            </a:pPr>
            <a:r>
              <a:rPr lang="en-US" sz="1600" b="1" dirty="0"/>
              <a:t>        for (</a:t>
            </a:r>
            <a:r>
              <a:rPr lang="en-US" sz="1600" b="1" dirty="0" err="1"/>
              <a:t>i</a:t>
            </a:r>
            <a:r>
              <a:rPr lang="en-US" sz="1600" b="1" dirty="0"/>
              <a:t>=0; </a:t>
            </a:r>
            <a:r>
              <a:rPr lang="en-US" sz="1600" b="1" dirty="0" err="1"/>
              <a:t>i</a:t>
            </a:r>
            <a:r>
              <a:rPr lang="en-US" sz="1600" b="1" dirty="0"/>
              <a:t> &lt; N; </a:t>
            </a:r>
            <a:r>
              <a:rPr lang="en-US" sz="1600" b="1" dirty="0" err="1"/>
              <a:t>i</a:t>
            </a:r>
            <a:r>
              <a:rPr lang="en-US" sz="1600" b="1" dirty="0"/>
              <a:t>++) d[</a:t>
            </a:r>
            <a:r>
              <a:rPr lang="en-US" sz="1600" b="1" dirty="0" err="1"/>
              <a:t>i</a:t>
            </a:r>
            <a:r>
              <a:rPr lang="en-US" sz="1600" b="1" dirty="0"/>
              <a:t>] = a[</a:t>
            </a:r>
            <a:r>
              <a:rPr lang="en-US" sz="1600" b="1" dirty="0" err="1"/>
              <a:t>i</a:t>
            </a:r>
            <a:r>
              <a:rPr lang="en-US" sz="1600" b="1" dirty="0"/>
              <a:t>] * b[</a:t>
            </a:r>
            <a:r>
              <a:rPr lang="en-US" sz="1600" b="1" dirty="0" err="1"/>
              <a:t>i</a:t>
            </a:r>
            <a:r>
              <a:rPr lang="en-US" sz="1600" b="1" dirty="0"/>
              <a:t>];</a:t>
            </a:r>
          </a:p>
          <a:p>
            <a:pPr marL="0" indent="0">
              <a:spcBef>
                <a:spcPts val="0"/>
              </a:spcBef>
              <a:buFontTx/>
              <a:buNone/>
              <a:defRPr/>
            </a:pPr>
            <a:r>
              <a:rPr lang="en-US" sz="1600" b="1" dirty="0"/>
              <a:t>      }</a:t>
            </a:r>
          </a:p>
          <a:p>
            <a:pPr marL="0" indent="0">
              <a:spcBef>
                <a:spcPts val="0"/>
              </a:spcBef>
              <a:buFontTx/>
              <a:buNone/>
              <a:defRPr/>
            </a:pPr>
            <a:r>
              <a:rPr lang="en-US" sz="1600" b="1" dirty="0"/>
              <a:t>    }  /* end of sections */</a:t>
            </a:r>
          </a:p>
          <a:p>
            <a:pPr marL="0" indent="0">
              <a:spcBef>
                <a:spcPts val="0"/>
              </a:spcBef>
              <a:buFontTx/>
              <a:buNone/>
              <a:defRPr/>
            </a:pPr>
            <a:r>
              <a:rPr lang="en-US" sz="1600" b="1" dirty="0"/>
              <a:t>  }  /* end of parallel section */</a:t>
            </a:r>
          </a:p>
          <a:p>
            <a:pPr marL="0" indent="0">
              <a:spcBef>
                <a:spcPts val="0"/>
              </a:spcBef>
              <a:buFontTx/>
              <a:buNone/>
              <a:defRPr/>
            </a:pPr>
            <a:r>
              <a:rPr lang="en-US" sz="1600" b="1" dirty="0"/>
              <a:t>}</a:t>
            </a:r>
          </a:p>
          <a:p>
            <a:pPr marL="0" indent="0">
              <a:spcBef>
                <a:spcPts val="0"/>
              </a:spcBef>
              <a:buFontTx/>
              <a:buNone/>
              <a:defRPr/>
            </a:pPr>
            <a:endParaRPr lang="en-US" dirty="0"/>
          </a:p>
        </p:txBody>
      </p:sp>
      <p:sp>
        <p:nvSpPr>
          <p:cNvPr id="460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60B24E0-5397-E040-9261-8B4971BDF60C}" type="slidenum">
              <a:rPr lang="en-US" altLang="en-US" sz="1400"/>
              <a:pPr>
                <a:spcBef>
                  <a:spcPct val="0"/>
                </a:spcBef>
                <a:buFontTx/>
                <a:buNone/>
              </a:pPr>
              <a:t>42</a:t>
            </a:fld>
            <a:endParaRPr lang="en-US" altLang="en-US" sz="1400"/>
          </a:p>
        </p:txBody>
      </p:sp>
      <p:sp>
        <p:nvSpPr>
          <p:cNvPr id="46083" name="Title 1"/>
          <p:cNvSpPr>
            <a:spLocks noGrp="1"/>
          </p:cNvSpPr>
          <p:nvPr>
            <p:ph type="title"/>
          </p:nvPr>
        </p:nvSpPr>
        <p:spPr>
          <a:xfrm>
            <a:off x="2771775" y="333375"/>
            <a:ext cx="5976938" cy="1143000"/>
          </a:xfrm>
          <a:solidFill>
            <a:srgbClr val="FFB6EB"/>
          </a:solidFill>
        </p:spPr>
        <p:txBody>
          <a:bodyPr/>
          <a:lstStyle/>
          <a:p>
            <a:r>
              <a:rPr lang="en-US" altLang="en-US">
                <a:ea typeface="ＭＳ Ｐゴシック" charset="-128"/>
              </a:rPr>
              <a:t>Sections Example</a:t>
            </a:r>
          </a:p>
        </p:txBody>
      </p:sp>
      <p:sp>
        <p:nvSpPr>
          <p:cNvPr id="2" name="TextBox 1"/>
          <p:cNvSpPr txBox="1"/>
          <p:nvPr/>
        </p:nvSpPr>
        <p:spPr>
          <a:xfrm>
            <a:off x="3780533" y="5955259"/>
            <a:ext cx="4320480" cy="707886"/>
          </a:xfrm>
          <a:prstGeom prst="rect">
            <a:avLst/>
          </a:prstGeom>
          <a:solidFill>
            <a:srgbClr val="FFFF00"/>
          </a:solidFill>
          <a:ln>
            <a:solidFill>
              <a:schemeClr val="tx1"/>
            </a:solidFill>
          </a:ln>
        </p:spPr>
        <p:txBody>
          <a:bodyPr wrap="square" rtlCol="0">
            <a:spAutoFit/>
          </a:bodyPr>
          <a:lstStyle/>
          <a:p>
            <a:r>
              <a:rPr lang="en-US" sz="2000" dirty="0"/>
              <a:t>Thread 0 is doing the first section</a:t>
            </a:r>
          </a:p>
          <a:p>
            <a:r>
              <a:rPr lang="en-US" sz="2000" dirty="0"/>
              <a:t>Thread 1 is doing the second section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684213" y="333375"/>
            <a:ext cx="7772400" cy="1143000"/>
          </a:xfrm>
        </p:spPr>
        <p:txBody>
          <a:bodyPr/>
          <a:lstStyle/>
          <a:p>
            <a:r>
              <a:rPr lang="en-US" altLang="en-US">
                <a:ea typeface="ＭＳ Ｐゴシック" charset="-128"/>
              </a:rPr>
              <a:t>Notes on Sections</a:t>
            </a:r>
          </a:p>
        </p:txBody>
      </p:sp>
      <p:sp>
        <p:nvSpPr>
          <p:cNvPr id="47106" name="Content Placeholder 2"/>
          <p:cNvSpPr>
            <a:spLocks noGrp="1"/>
          </p:cNvSpPr>
          <p:nvPr>
            <p:ph idx="1"/>
          </p:nvPr>
        </p:nvSpPr>
        <p:spPr>
          <a:xfrm>
            <a:off x="755650" y="1557338"/>
            <a:ext cx="7772400" cy="4751387"/>
          </a:xfrm>
        </p:spPr>
        <p:txBody>
          <a:bodyPr/>
          <a:lstStyle/>
          <a:p>
            <a:r>
              <a:rPr lang="en-US" altLang="en-US">
                <a:ea typeface="ＭＳ Ｐゴシック" charset="-128"/>
              </a:rPr>
              <a:t>If there are more threads than sections, some threads will not execute a section and some will.  If there are more sections than threads, the OpenMP implementation defines how the extra sections are executed.</a:t>
            </a:r>
          </a:p>
          <a:p>
            <a:r>
              <a:rPr lang="en-US" altLang="en-US">
                <a:ea typeface="ＭＳ Ｐゴシック" charset="-128"/>
              </a:rPr>
              <a:t>It is up to the OpenMP implementation to decide which threads will execute a section and which threads will not, and it can vary from execution to execution.</a:t>
            </a:r>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54E8E8B-F2D1-C648-A717-49498EED4FD8}" type="slidenum">
              <a:rPr lang="en-US" altLang="en-US" sz="1400"/>
              <a:pPr>
                <a:spcBef>
                  <a:spcPct val="0"/>
                </a:spcBef>
                <a:buFontTx/>
                <a:buNone/>
              </a:pPr>
              <a:t>43</a:t>
            </a:fld>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611188" y="549275"/>
            <a:ext cx="7772400" cy="1143000"/>
          </a:xfrm>
        </p:spPr>
        <p:txBody>
          <a:bodyPr/>
          <a:lstStyle/>
          <a:p>
            <a:r>
              <a:rPr lang="en-US" altLang="en-US">
                <a:ea typeface="ＭＳ Ｐゴシック" charset="-128"/>
              </a:rPr>
              <a:t>Single: Sequential Execution</a:t>
            </a:r>
          </a:p>
        </p:txBody>
      </p:sp>
      <p:sp>
        <p:nvSpPr>
          <p:cNvPr id="481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613F14F-6CBF-2D44-B843-3DCF52AE4750}" type="slidenum">
              <a:rPr lang="en-US" altLang="en-US" sz="1400"/>
              <a:pPr>
                <a:spcBef>
                  <a:spcPct val="0"/>
                </a:spcBef>
                <a:buFontTx/>
                <a:buNone/>
              </a:pPr>
              <a:t>44</a:t>
            </a:fld>
            <a:endParaRPr lang="en-US" altLang="en-US" sz="1400"/>
          </a:p>
        </p:txBody>
      </p:sp>
      <p:grpSp>
        <p:nvGrpSpPr>
          <p:cNvPr id="48131" name="Group 32"/>
          <p:cNvGrpSpPr>
            <a:grpSpLocks/>
          </p:cNvGrpSpPr>
          <p:nvPr/>
        </p:nvGrpSpPr>
        <p:grpSpPr bwMode="auto">
          <a:xfrm>
            <a:off x="1547813" y="2349500"/>
            <a:ext cx="5688012" cy="2559050"/>
            <a:chOff x="1547664" y="2348880"/>
            <a:chExt cx="5688632" cy="2560350"/>
          </a:xfrm>
        </p:grpSpPr>
        <p:grpSp>
          <p:nvGrpSpPr>
            <p:cNvPr id="48132" name="Group 34"/>
            <p:cNvGrpSpPr>
              <a:grpSpLocks/>
            </p:cNvGrpSpPr>
            <p:nvPr/>
          </p:nvGrpSpPr>
          <p:grpSpPr bwMode="auto">
            <a:xfrm>
              <a:off x="1547664" y="2348880"/>
              <a:ext cx="5688632" cy="2560350"/>
              <a:chOff x="1547664" y="2348880"/>
              <a:chExt cx="5688632" cy="2560350"/>
            </a:xfrm>
          </p:grpSpPr>
          <p:grpSp>
            <p:nvGrpSpPr>
              <p:cNvPr id="48134" name="Group 19"/>
              <p:cNvGrpSpPr>
                <a:grpSpLocks/>
              </p:cNvGrpSpPr>
              <p:nvPr/>
            </p:nvGrpSpPr>
            <p:grpSpPr bwMode="auto">
              <a:xfrm>
                <a:off x="1547664" y="2348880"/>
                <a:ext cx="5688632" cy="2560350"/>
                <a:chOff x="1547664" y="2348880"/>
                <a:chExt cx="5688632" cy="2560350"/>
              </a:xfrm>
            </p:grpSpPr>
            <p:sp>
              <p:nvSpPr>
                <p:cNvPr id="48138" name="TextBox 15"/>
                <p:cNvSpPr txBox="1">
                  <a:spLocks noChangeArrowheads="1"/>
                </p:cNvSpPr>
                <p:nvPr/>
              </p:nvSpPr>
              <p:spPr bwMode="auto">
                <a:xfrm>
                  <a:off x="1547664" y="2996952"/>
                  <a:ext cx="1728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Master thread</a:t>
                  </a:r>
                </a:p>
              </p:txBody>
            </p:sp>
            <p:grpSp>
              <p:nvGrpSpPr>
                <p:cNvPr id="48139" name="Group 18"/>
                <p:cNvGrpSpPr>
                  <a:grpSpLocks/>
                </p:cNvGrpSpPr>
                <p:nvPr/>
              </p:nvGrpSpPr>
              <p:grpSpPr bwMode="auto">
                <a:xfrm>
                  <a:off x="1763688" y="2348880"/>
                  <a:ext cx="5472608" cy="2560350"/>
                  <a:chOff x="539552" y="2334359"/>
                  <a:chExt cx="5472608" cy="2560350"/>
                </a:xfrm>
              </p:grpSpPr>
              <p:cxnSp>
                <p:nvCxnSpPr>
                  <p:cNvPr id="48140" name="Straight Connector 5"/>
                  <p:cNvCxnSpPr>
                    <a:cxnSpLocks noChangeShapeType="1"/>
                  </p:cNvCxnSpPr>
                  <p:nvPr/>
                </p:nvCxnSpPr>
                <p:spPr bwMode="auto">
                  <a:xfrm>
                    <a:off x="539552" y="3429000"/>
                    <a:ext cx="144016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8141" name="TextBox 6"/>
                  <p:cNvSpPr txBox="1">
                    <a:spLocks noChangeArrowheads="1"/>
                  </p:cNvSpPr>
                  <p:nvPr/>
                </p:nvSpPr>
                <p:spPr bwMode="auto">
                  <a:xfrm>
                    <a:off x="1979712" y="2334359"/>
                    <a:ext cx="432048"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FORK</a:t>
                    </a:r>
                  </a:p>
                </p:txBody>
              </p:sp>
              <p:sp>
                <p:nvSpPr>
                  <p:cNvPr id="48142" name="TextBox 7"/>
                  <p:cNvSpPr txBox="1">
                    <a:spLocks noChangeArrowheads="1"/>
                  </p:cNvSpPr>
                  <p:nvPr/>
                </p:nvSpPr>
                <p:spPr bwMode="auto">
                  <a:xfrm>
                    <a:off x="3851920" y="2348880"/>
                    <a:ext cx="432048"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a:t>JOIN</a:t>
                    </a:r>
                  </a:p>
                </p:txBody>
              </p:sp>
              <p:cxnSp>
                <p:nvCxnSpPr>
                  <p:cNvPr id="48143" name="Straight Connector 9"/>
                  <p:cNvCxnSpPr>
                    <a:cxnSpLocks noChangeShapeType="1"/>
                  </p:cNvCxnSpPr>
                  <p:nvPr/>
                </p:nvCxnSpPr>
                <p:spPr bwMode="auto">
                  <a:xfrm>
                    <a:off x="2411760" y="2550383"/>
                    <a:ext cx="144016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8144" name="Straight Connector 11"/>
                  <p:cNvCxnSpPr>
                    <a:cxnSpLocks noChangeShapeType="1"/>
                  </p:cNvCxnSpPr>
                  <p:nvPr/>
                </p:nvCxnSpPr>
                <p:spPr bwMode="auto">
                  <a:xfrm>
                    <a:off x="2411760" y="2910423"/>
                    <a:ext cx="36004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8145" name="Straight Connector 13"/>
                  <p:cNvCxnSpPr>
                    <a:cxnSpLocks noChangeShapeType="1"/>
                  </p:cNvCxnSpPr>
                  <p:nvPr/>
                </p:nvCxnSpPr>
                <p:spPr bwMode="auto">
                  <a:xfrm>
                    <a:off x="4283968" y="3429000"/>
                    <a:ext cx="144016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8146" name="TextBox 14"/>
                  <p:cNvSpPr txBox="1">
                    <a:spLocks noChangeArrowheads="1"/>
                  </p:cNvSpPr>
                  <p:nvPr/>
                </p:nvSpPr>
                <p:spPr bwMode="auto">
                  <a:xfrm>
                    <a:off x="2843808" y="3198455"/>
                    <a:ext cx="5760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5400">
                        <a:solidFill>
                          <a:srgbClr val="FF0000"/>
                        </a:solidFill>
                      </a:rPr>
                      <a:t>⋮</a:t>
                    </a:r>
                  </a:p>
                </p:txBody>
              </p:sp>
              <p:sp>
                <p:nvSpPr>
                  <p:cNvPr id="48147" name="TextBox 16"/>
                  <p:cNvSpPr txBox="1">
                    <a:spLocks noChangeArrowheads="1"/>
                  </p:cNvSpPr>
                  <p:nvPr/>
                </p:nvSpPr>
                <p:spPr bwMode="auto">
                  <a:xfrm>
                    <a:off x="4283968" y="2996952"/>
                    <a:ext cx="1728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Master thread</a:t>
                    </a:r>
                  </a:p>
                </p:txBody>
              </p:sp>
              <p:sp>
                <p:nvSpPr>
                  <p:cNvPr id="48148" name="TextBox 17"/>
                  <p:cNvSpPr txBox="1">
                    <a:spLocks noChangeArrowheads="1"/>
                  </p:cNvSpPr>
                  <p:nvPr/>
                </p:nvSpPr>
                <p:spPr bwMode="auto">
                  <a:xfrm>
                    <a:off x="2267744" y="4494599"/>
                    <a:ext cx="18722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2000"/>
                      <a:t>Parallel threads</a:t>
                    </a:r>
                  </a:p>
                </p:txBody>
              </p:sp>
            </p:grpSp>
          </p:grpSp>
          <p:cxnSp>
            <p:nvCxnSpPr>
              <p:cNvPr id="48135" name="Straight Connector 29"/>
              <p:cNvCxnSpPr>
                <a:cxnSpLocks noChangeShapeType="1"/>
              </p:cNvCxnSpPr>
              <p:nvPr/>
            </p:nvCxnSpPr>
            <p:spPr bwMode="auto">
              <a:xfrm>
                <a:off x="3635896" y="3284984"/>
                <a:ext cx="1440160"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8136" name="Straight Connector 30"/>
              <p:cNvCxnSpPr>
                <a:cxnSpLocks noChangeShapeType="1"/>
              </p:cNvCxnSpPr>
              <p:nvPr/>
            </p:nvCxnSpPr>
            <p:spPr bwMode="auto">
              <a:xfrm>
                <a:off x="4644008" y="2924944"/>
                <a:ext cx="432048"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48137" name="Straight Connector 31"/>
              <p:cNvCxnSpPr>
                <a:cxnSpLocks noChangeShapeType="1"/>
              </p:cNvCxnSpPr>
              <p:nvPr/>
            </p:nvCxnSpPr>
            <p:spPr bwMode="auto">
              <a:xfrm>
                <a:off x="3635896" y="4149080"/>
                <a:ext cx="1440160" cy="1"/>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cxnSp>
        </p:grpSp>
        <p:sp>
          <p:nvSpPr>
            <p:cNvPr id="48133" name="Rectangle 27"/>
            <p:cNvSpPr>
              <a:spLocks noChangeArrowheads="1"/>
            </p:cNvSpPr>
            <p:nvPr/>
          </p:nvSpPr>
          <p:spPr bwMode="auto">
            <a:xfrm>
              <a:off x="3995936" y="2780928"/>
              <a:ext cx="792088" cy="216024"/>
            </a:xfrm>
            <a:prstGeom prst="rect">
              <a:avLst/>
            </a:prstGeom>
            <a:solidFill>
              <a:schemeClr val="accent1"/>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84213" y="333375"/>
            <a:ext cx="7772400" cy="1143000"/>
          </a:xfrm>
        </p:spPr>
        <p:txBody>
          <a:bodyPr/>
          <a:lstStyle/>
          <a:p>
            <a:r>
              <a:rPr lang="en-US" altLang="en-US">
                <a:ea typeface="ＭＳ Ｐゴシック" charset="-128"/>
              </a:rPr>
              <a:t>Example of Use of Single</a:t>
            </a:r>
          </a:p>
        </p:txBody>
      </p:sp>
      <p:sp>
        <p:nvSpPr>
          <p:cNvPr id="3" name="Content Placeholder 2"/>
          <p:cNvSpPr>
            <a:spLocks noGrp="1"/>
          </p:cNvSpPr>
          <p:nvPr>
            <p:ph idx="1"/>
          </p:nvPr>
        </p:nvSpPr>
        <p:spPr>
          <a:xfrm>
            <a:off x="323850" y="1628775"/>
            <a:ext cx="8640763" cy="5040313"/>
          </a:xfrm>
          <a:solidFill>
            <a:schemeClr val="accent1">
              <a:lumMod val="20000"/>
              <a:lumOff val="80000"/>
            </a:schemeClr>
          </a:solidFill>
        </p:spPr>
        <p:txBody>
          <a:bodyPr/>
          <a:lstStyle/>
          <a:p>
            <a:pPr marL="0" indent="0">
              <a:spcBef>
                <a:spcPts val="0"/>
              </a:spcBef>
              <a:buFontTx/>
              <a:buNone/>
              <a:defRPr/>
            </a:pPr>
            <a:r>
              <a:rPr lang="en-US" sz="2000" b="1" dirty="0"/>
              <a:t>#include &lt;</a:t>
            </a:r>
            <a:r>
              <a:rPr lang="en-US" sz="2000" b="1" dirty="0" err="1"/>
              <a:t>omp.h</a:t>
            </a:r>
            <a:r>
              <a:rPr lang="en-US" sz="2000" b="1" dirty="0"/>
              <a:t>&gt;</a:t>
            </a:r>
          </a:p>
          <a:p>
            <a:pPr marL="0" indent="0">
              <a:spcBef>
                <a:spcPts val="0"/>
              </a:spcBef>
              <a:buFontTx/>
              <a:buNone/>
              <a:defRPr/>
            </a:pPr>
            <a:r>
              <a:rPr lang="en-US" sz="2000" b="1" dirty="0"/>
              <a:t>#include &lt;</a:t>
            </a:r>
            <a:r>
              <a:rPr lang="en-US" sz="2000" b="1" dirty="0" err="1"/>
              <a:t>stdio.h</a:t>
            </a:r>
            <a:r>
              <a:rPr lang="en-US" sz="2000" b="1" dirty="0"/>
              <a:t>&gt;</a:t>
            </a:r>
          </a:p>
          <a:p>
            <a:pPr marL="0" indent="0">
              <a:spcBef>
                <a:spcPts val="0"/>
              </a:spcBef>
              <a:buFontTx/>
              <a:buNone/>
              <a:defRPr/>
            </a:pPr>
            <a:r>
              <a:rPr lang="en-US" sz="2000" b="1" dirty="0"/>
              <a:t>main () { </a:t>
            </a:r>
          </a:p>
          <a:p>
            <a:pPr marL="0" indent="0">
              <a:spcBef>
                <a:spcPts val="0"/>
              </a:spcBef>
              <a:buFontTx/>
              <a:buNone/>
              <a:defRPr/>
            </a:pPr>
            <a:r>
              <a:rPr lang="en-US" sz="2000" b="1" dirty="0"/>
              <a:t>#pragma </a:t>
            </a:r>
            <a:r>
              <a:rPr lang="en-US" sz="2000" b="1" dirty="0" err="1"/>
              <a:t>omp</a:t>
            </a:r>
            <a:r>
              <a:rPr lang="en-US" sz="2000" b="1" dirty="0"/>
              <a:t> parallel </a:t>
            </a:r>
          </a:p>
          <a:p>
            <a:pPr marL="0" indent="0">
              <a:spcBef>
                <a:spcPts val="0"/>
              </a:spcBef>
              <a:buFontTx/>
              <a:buNone/>
              <a:defRPr/>
            </a:pPr>
            <a:r>
              <a:rPr lang="en-US" sz="2000" b="1" dirty="0"/>
              <a:t>{</a:t>
            </a:r>
          </a:p>
          <a:p>
            <a:pPr marL="0" indent="0">
              <a:spcBef>
                <a:spcPts val="0"/>
              </a:spcBef>
              <a:buFontTx/>
              <a:buNone/>
              <a:defRPr/>
            </a:pPr>
            <a:r>
              <a:rPr lang="en-US" sz="2000" b="1" dirty="0"/>
              <a:t>   </a:t>
            </a:r>
            <a:r>
              <a:rPr lang="en-US" sz="2000" b="1" dirty="0" err="1"/>
              <a:t>int</a:t>
            </a:r>
            <a:r>
              <a:rPr lang="en-US" sz="2000" b="1" dirty="0"/>
              <a:t> </a:t>
            </a:r>
            <a:r>
              <a:rPr lang="en-US" sz="2000" b="1" dirty="0" err="1"/>
              <a:t>tid</a:t>
            </a:r>
            <a:r>
              <a:rPr lang="en-US" sz="2000" b="1" dirty="0"/>
              <a:t>=</a:t>
            </a:r>
            <a:r>
              <a:rPr lang="en-US" sz="2000" b="1" dirty="0" err="1"/>
              <a:t>omp_get_thread_num</a:t>
            </a:r>
            <a:r>
              <a:rPr lang="en-US" sz="2000" b="1" dirty="0"/>
              <a:t>();</a:t>
            </a:r>
          </a:p>
          <a:p>
            <a:pPr marL="0" indent="0">
              <a:spcBef>
                <a:spcPts val="0"/>
              </a:spcBef>
              <a:buFontTx/>
              <a:buNone/>
              <a:defRPr/>
            </a:pPr>
            <a:r>
              <a:rPr lang="en-US" sz="2000" b="1" dirty="0"/>
              <a:t>#pragma </a:t>
            </a:r>
            <a:r>
              <a:rPr lang="en-US" sz="2000" b="1" dirty="0" err="1"/>
              <a:t>omp</a:t>
            </a:r>
            <a:r>
              <a:rPr lang="en-US" sz="2000" b="1" dirty="0"/>
              <a:t> single</a:t>
            </a:r>
          </a:p>
          <a:p>
            <a:pPr marL="0" indent="0">
              <a:spcBef>
                <a:spcPts val="0"/>
              </a:spcBef>
              <a:buFontTx/>
              <a:buNone/>
              <a:defRPr/>
            </a:pPr>
            <a:r>
              <a:rPr lang="en-US" sz="2000" b="1" dirty="0"/>
              <a:t>  {</a:t>
            </a:r>
          </a:p>
          <a:p>
            <a:pPr marL="0" indent="0">
              <a:spcBef>
                <a:spcPts val="0"/>
              </a:spcBef>
              <a:buFontTx/>
              <a:buNone/>
              <a:defRPr/>
            </a:pPr>
            <a:r>
              <a:rPr lang="en-US" sz="2000" b="1" dirty="0"/>
              <a:t>     </a:t>
            </a:r>
            <a:r>
              <a:rPr lang="en-US" sz="2000" b="1" dirty="0" err="1"/>
              <a:t>int</a:t>
            </a:r>
            <a:r>
              <a:rPr lang="en-US" sz="2000" b="1" dirty="0"/>
              <a:t> n=</a:t>
            </a:r>
            <a:r>
              <a:rPr lang="en-US" sz="2000" b="1" dirty="0" err="1"/>
              <a:t>omp_get_num_threads</a:t>
            </a:r>
            <a:r>
              <a:rPr lang="en-US" sz="2000" b="1" dirty="0"/>
              <a:t>();</a:t>
            </a:r>
          </a:p>
          <a:p>
            <a:pPr marL="0" indent="0">
              <a:spcBef>
                <a:spcPts val="0"/>
              </a:spcBef>
              <a:buFontTx/>
              <a:buNone/>
              <a:defRPr/>
            </a:pPr>
            <a:r>
              <a:rPr lang="en-US" sz="2000" b="1" dirty="0"/>
              <a:t>     </a:t>
            </a:r>
            <a:r>
              <a:rPr lang="en-US" sz="2000" b="1" dirty="0" err="1"/>
              <a:t>printf</a:t>
            </a:r>
            <a:r>
              <a:rPr lang="en-US" sz="2000" b="1" dirty="0"/>
              <a:t>("There are %d threads. This was output by thread %d\n",</a:t>
            </a:r>
            <a:r>
              <a:rPr lang="en-US" sz="2000" b="1" dirty="0" err="1"/>
              <a:t>n,tid</a:t>
            </a:r>
            <a:r>
              <a:rPr lang="en-US" sz="2000" b="1" dirty="0"/>
              <a:t>);</a:t>
            </a:r>
          </a:p>
          <a:p>
            <a:pPr marL="0" indent="0">
              <a:spcBef>
                <a:spcPts val="0"/>
              </a:spcBef>
              <a:buFontTx/>
              <a:buNone/>
              <a:defRPr/>
            </a:pPr>
            <a:r>
              <a:rPr lang="en-US" sz="2000" b="1" dirty="0"/>
              <a:t>  }</a:t>
            </a:r>
          </a:p>
          <a:p>
            <a:pPr marL="0" indent="0">
              <a:spcBef>
                <a:spcPts val="0"/>
              </a:spcBef>
              <a:buFontTx/>
              <a:buNone/>
              <a:defRPr/>
            </a:pPr>
            <a:r>
              <a:rPr lang="en-US" sz="2000" b="1" dirty="0"/>
              <a:t>  </a:t>
            </a:r>
            <a:r>
              <a:rPr lang="en-US" sz="2000" b="1" dirty="0" err="1"/>
              <a:t>printf</a:t>
            </a:r>
            <a:r>
              <a:rPr lang="en-US" sz="2000" b="1" dirty="0"/>
              <a:t>("Hello from thread %d\n",</a:t>
            </a:r>
            <a:r>
              <a:rPr lang="en-US" sz="2000" b="1" dirty="0" err="1"/>
              <a:t>tid</a:t>
            </a:r>
            <a:r>
              <a:rPr lang="en-US" sz="2000" b="1" dirty="0"/>
              <a:t>);</a:t>
            </a:r>
          </a:p>
          <a:p>
            <a:pPr marL="0" indent="0">
              <a:spcBef>
                <a:spcPts val="0"/>
              </a:spcBef>
              <a:buFontTx/>
              <a:buNone/>
              <a:defRPr/>
            </a:pPr>
            <a:r>
              <a:rPr lang="en-US" sz="2000" b="1" dirty="0"/>
              <a:t>}</a:t>
            </a:r>
          </a:p>
          <a:p>
            <a:pPr marL="0" indent="0">
              <a:spcBef>
                <a:spcPts val="0"/>
              </a:spcBef>
              <a:buFontTx/>
              <a:buNone/>
              <a:defRPr/>
            </a:pPr>
            <a:r>
              <a:rPr lang="en-US" sz="2000" b="1" dirty="0" err="1"/>
              <a:t>printf</a:t>
            </a:r>
            <a:r>
              <a:rPr lang="en-US" sz="2000" b="1" dirty="0"/>
              <a:t>("Hello from the master thread\n");</a:t>
            </a:r>
          </a:p>
          <a:p>
            <a:pPr marL="0" indent="0">
              <a:spcBef>
                <a:spcPts val="0"/>
              </a:spcBef>
              <a:buFontTx/>
              <a:buNone/>
              <a:defRPr/>
            </a:pPr>
            <a:r>
              <a:rPr lang="en-US" sz="2000" b="1" dirty="0"/>
              <a:t>} </a:t>
            </a:r>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B01CD04-A612-014B-9987-39D551BA6B9A}" type="slidenum">
              <a:rPr lang="en-US" altLang="en-US" sz="1400"/>
              <a:pPr>
                <a:spcBef>
                  <a:spcPct val="0"/>
                </a:spcBef>
                <a:buFontTx/>
                <a:buNone/>
              </a:pPr>
              <a:t>45</a:t>
            </a:fld>
            <a:endParaRPr lang="en-US" altLang="en-US" sz="1400"/>
          </a:p>
        </p:txBody>
      </p:sp>
      <p:sp>
        <p:nvSpPr>
          <p:cNvPr id="49156" name="Rectangle 4"/>
          <p:cNvSpPr>
            <a:spLocks noChangeArrowheads="1"/>
          </p:cNvSpPr>
          <p:nvPr/>
        </p:nvSpPr>
        <p:spPr bwMode="auto">
          <a:xfrm>
            <a:off x="323850" y="3860800"/>
            <a:ext cx="8569325" cy="1152525"/>
          </a:xfrm>
          <a:prstGeom prst="rect">
            <a:avLst/>
          </a:prstGeom>
          <a:solidFill>
            <a:srgbClr val="FFB6EB">
              <a:alpha val="23921"/>
            </a:srgbClr>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
        <p:nvSpPr>
          <p:cNvPr id="49157" name="TextBox 4"/>
          <p:cNvSpPr txBox="1">
            <a:spLocks noChangeArrowheads="1"/>
          </p:cNvSpPr>
          <p:nvPr/>
        </p:nvSpPr>
        <p:spPr bwMode="auto">
          <a:xfrm>
            <a:off x="5651500" y="5661025"/>
            <a:ext cx="3024188" cy="369888"/>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Only one thread does this</a:t>
            </a:r>
          </a:p>
        </p:txBody>
      </p:sp>
      <p:cxnSp>
        <p:nvCxnSpPr>
          <p:cNvPr id="49158" name="Straight Arrow Connector 7"/>
          <p:cNvCxnSpPr>
            <a:cxnSpLocks noChangeShapeType="1"/>
            <a:stCxn id="49157" idx="0"/>
          </p:cNvCxnSpPr>
          <p:nvPr/>
        </p:nvCxnSpPr>
        <p:spPr bwMode="auto">
          <a:xfrm flipV="1">
            <a:off x="7164388" y="5013325"/>
            <a:ext cx="0" cy="64770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159" name="TextBox 4"/>
          <p:cNvSpPr txBox="1">
            <a:spLocks noChangeArrowheads="1"/>
          </p:cNvSpPr>
          <p:nvPr/>
        </p:nvSpPr>
        <p:spPr bwMode="auto">
          <a:xfrm>
            <a:off x="4787900" y="2852738"/>
            <a:ext cx="2879725" cy="923925"/>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a:t>Variables declared within a parallel section are automatically private.</a:t>
            </a:r>
          </a:p>
        </p:txBody>
      </p:sp>
      <p:cxnSp>
        <p:nvCxnSpPr>
          <p:cNvPr id="49160" name="Straight Arrow Connector 9"/>
          <p:cNvCxnSpPr>
            <a:cxnSpLocks noChangeShapeType="1"/>
          </p:cNvCxnSpPr>
          <p:nvPr/>
        </p:nvCxnSpPr>
        <p:spPr bwMode="auto">
          <a:xfrm flipH="1">
            <a:off x="4140200" y="3429000"/>
            <a:ext cx="647700"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2656"/>
            <a:ext cx="7772400" cy="1143000"/>
          </a:xfrm>
        </p:spPr>
        <p:txBody>
          <a:bodyPr/>
          <a:lstStyle/>
          <a:p>
            <a:r>
              <a:rPr lang="en-US"/>
              <a:t>Example </a:t>
            </a:r>
            <a:r>
              <a:rPr lang="en-US" dirty="0"/>
              <a:t>Output For 8 Threads</a:t>
            </a:r>
          </a:p>
        </p:txBody>
      </p:sp>
      <p:sp>
        <p:nvSpPr>
          <p:cNvPr id="3" name="Content Placeholder 2"/>
          <p:cNvSpPr>
            <a:spLocks noGrp="1"/>
          </p:cNvSpPr>
          <p:nvPr>
            <p:ph idx="1"/>
          </p:nvPr>
        </p:nvSpPr>
        <p:spPr>
          <a:xfrm>
            <a:off x="685800" y="1752600"/>
            <a:ext cx="7772400" cy="4340696"/>
          </a:xfrm>
          <a:solidFill>
            <a:srgbClr val="FFFF00"/>
          </a:solidFill>
        </p:spPr>
        <p:txBody>
          <a:bodyPr/>
          <a:lstStyle/>
          <a:p>
            <a:pPr marL="0" indent="0">
              <a:buNone/>
            </a:pPr>
            <a:r>
              <a:rPr lang="en-US" sz="2400" dirty="0"/>
              <a:t>There are 8 threads. This was output by thread 1</a:t>
            </a:r>
          </a:p>
          <a:p>
            <a:pPr marL="0" indent="0">
              <a:buNone/>
            </a:pPr>
            <a:r>
              <a:rPr lang="en-US" sz="2400" dirty="0"/>
              <a:t>Hello from thread 6</a:t>
            </a:r>
          </a:p>
          <a:p>
            <a:pPr marL="0" indent="0">
              <a:buNone/>
            </a:pPr>
            <a:r>
              <a:rPr lang="en-US" sz="2400" dirty="0"/>
              <a:t>Hello from thread 1</a:t>
            </a:r>
          </a:p>
          <a:p>
            <a:pPr marL="0" indent="0">
              <a:buNone/>
            </a:pPr>
            <a:r>
              <a:rPr lang="en-US" sz="2400" dirty="0"/>
              <a:t>Hello from thread 4</a:t>
            </a:r>
          </a:p>
          <a:p>
            <a:pPr marL="0" indent="0">
              <a:buNone/>
            </a:pPr>
            <a:r>
              <a:rPr lang="en-US" sz="2400" dirty="0"/>
              <a:t>Hello from thread 5</a:t>
            </a:r>
          </a:p>
          <a:p>
            <a:pPr marL="0" indent="0">
              <a:buNone/>
            </a:pPr>
            <a:r>
              <a:rPr lang="en-US" sz="2400" dirty="0"/>
              <a:t>Hello from thread 2</a:t>
            </a:r>
          </a:p>
          <a:p>
            <a:pPr marL="0" indent="0">
              <a:buNone/>
            </a:pPr>
            <a:r>
              <a:rPr lang="en-US" sz="2400" dirty="0"/>
              <a:t>Hello from thread 3</a:t>
            </a:r>
          </a:p>
          <a:p>
            <a:pPr marL="0" indent="0">
              <a:buNone/>
            </a:pPr>
            <a:r>
              <a:rPr lang="en-US" sz="2400" dirty="0"/>
              <a:t>Hello from thread 0</a:t>
            </a:r>
          </a:p>
          <a:p>
            <a:pPr marL="0" indent="0">
              <a:buNone/>
            </a:pPr>
            <a:r>
              <a:rPr lang="en-US" sz="2400" dirty="0"/>
              <a:t>Hello from thread 7</a:t>
            </a:r>
          </a:p>
          <a:p>
            <a:pPr marL="0" indent="0">
              <a:buNone/>
            </a:pPr>
            <a:r>
              <a:rPr lang="en-US" sz="2400" dirty="0"/>
              <a:t>Hello from the master thread</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25204C5-5B7A-F54C-AB1B-D96569B7167D}" type="slidenum">
              <a:rPr lang="en-US" altLang="en-US" smtClean="0"/>
              <a:pPr>
                <a:defRPr/>
              </a:pPr>
              <a:t>46</a:t>
            </a:fld>
            <a:endParaRPr lang="en-US" altLang="en-US"/>
          </a:p>
        </p:txBody>
      </p:sp>
    </p:spTree>
    <p:extLst>
      <p:ext uri="{BB962C8B-B14F-4D97-AF65-F5344CB8AC3E}">
        <p14:creationId xmlns:p14="http://schemas.microsoft.com/office/powerpoint/2010/main" val="544154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5AE11B7C-8E93-394F-84A9-69F0567709B0}" type="slidenum">
              <a:rPr lang="en-US" altLang="en-US" sz="1400"/>
              <a:pPr>
                <a:spcBef>
                  <a:spcPct val="0"/>
                </a:spcBef>
                <a:buFontTx/>
                <a:buNone/>
              </a:pPr>
              <a:t>47</a:t>
            </a:fld>
            <a:endParaRPr lang="en-US" altLang="en-US" sz="1400"/>
          </a:p>
        </p:txBody>
      </p:sp>
      <p:sp>
        <p:nvSpPr>
          <p:cNvPr id="50178" name="Rectangle 2"/>
          <p:cNvSpPr>
            <a:spLocks noGrp="1" noChangeArrowheads="1"/>
          </p:cNvSpPr>
          <p:nvPr>
            <p:ph type="title"/>
          </p:nvPr>
        </p:nvSpPr>
        <p:spPr/>
        <p:txBody>
          <a:bodyPr/>
          <a:lstStyle/>
          <a:p>
            <a:pPr eaLnBrk="1" hangingPunct="1"/>
            <a:r>
              <a:rPr lang="en-GB" altLang="en-US">
                <a:ea typeface="ＭＳ Ｐゴシック" charset="-128"/>
              </a:rPr>
              <a:t>Reduction Operations</a:t>
            </a:r>
          </a:p>
        </p:txBody>
      </p:sp>
      <p:sp>
        <p:nvSpPr>
          <p:cNvPr id="50179" name="Rectangle 3"/>
          <p:cNvSpPr>
            <a:spLocks noChangeArrowheads="1"/>
          </p:cNvSpPr>
          <p:nvPr/>
        </p:nvSpPr>
        <p:spPr bwMode="auto">
          <a:xfrm>
            <a:off x="304800" y="2306638"/>
            <a:ext cx="8629650" cy="32924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1600" b="1">
                <a:latin typeface="Times" charset="0"/>
              </a:rPr>
              <a:t>#include &lt;omp.h&gt;</a:t>
            </a:r>
          </a:p>
          <a:p>
            <a:pPr eaLnBrk="1" hangingPunct="1">
              <a:spcBef>
                <a:spcPct val="0"/>
              </a:spcBef>
              <a:buFontTx/>
              <a:buNone/>
            </a:pPr>
            <a:r>
              <a:rPr lang="en-GB" altLang="en-US" sz="1600" b="1">
                <a:latin typeface="Times" charset="0"/>
              </a:rPr>
              <a:t>#include &lt;stdio.h&gt;</a:t>
            </a:r>
          </a:p>
          <a:p>
            <a:pPr eaLnBrk="1" hangingPunct="1">
              <a:spcBef>
                <a:spcPct val="0"/>
              </a:spcBef>
              <a:buFontTx/>
              <a:buNone/>
            </a:pPr>
            <a:r>
              <a:rPr lang="en-GB" altLang="en-US" sz="1600" b="1">
                <a:latin typeface="Times" charset="0"/>
              </a:rPr>
              <a:t>main () { </a:t>
            </a:r>
          </a:p>
          <a:p>
            <a:pPr eaLnBrk="1" hangingPunct="1">
              <a:spcBef>
                <a:spcPct val="0"/>
              </a:spcBef>
              <a:buFontTx/>
              <a:buNone/>
            </a:pPr>
            <a:r>
              <a:rPr lang="en-GB" altLang="en-US" sz="1600" b="1">
                <a:latin typeface="Times" charset="0"/>
              </a:rPr>
              <a:t>    int i, n, chunk;</a:t>
            </a:r>
          </a:p>
          <a:p>
            <a:pPr eaLnBrk="1" hangingPunct="1">
              <a:spcBef>
                <a:spcPct val="0"/>
              </a:spcBef>
              <a:buFontTx/>
              <a:buNone/>
            </a:pPr>
            <a:r>
              <a:rPr lang="en-GB" altLang="en-US" sz="1600" b="1">
                <a:latin typeface="Times" charset="0"/>
              </a:rPr>
              <a:t>    float a[100], result;</a:t>
            </a:r>
          </a:p>
          <a:p>
            <a:pPr eaLnBrk="1" hangingPunct="1">
              <a:spcBef>
                <a:spcPct val="0"/>
              </a:spcBef>
              <a:buFontTx/>
              <a:buNone/>
            </a:pPr>
            <a:r>
              <a:rPr lang="en-GB" altLang="en-US" sz="1600" b="1">
                <a:latin typeface="Times" charset="0"/>
              </a:rPr>
              <a:t>    n = 100;</a:t>
            </a:r>
          </a:p>
          <a:p>
            <a:pPr eaLnBrk="1" hangingPunct="1">
              <a:spcBef>
                <a:spcPct val="0"/>
              </a:spcBef>
              <a:buFontTx/>
              <a:buNone/>
            </a:pPr>
            <a:r>
              <a:rPr lang="en-GB" altLang="en-US" sz="1600" b="1">
                <a:latin typeface="Times" charset="0"/>
              </a:rPr>
              <a:t>    chunk = 10;</a:t>
            </a:r>
          </a:p>
          <a:p>
            <a:pPr eaLnBrk="1" hangingPunct="1">
              <a:spcBef>
                <a:spcPct val="0"/>
              </a:spcBef>
              <a:buFontTx/>
              <a:buNone/>
            </a:pPr>
            <a:r>
              <a:rPr lang="en-GB" altLang="en-US" sz="1600" b="1">
                <a:latin typeface="Times" charset="0"/>
              </a:rPr>
              <a:t>    for (i=0; i &lt; n; i++) a[i] = i * 1.0;</a:t>
            </a:r>
          </a:p>
          <a:p>
            <a:pPr eaLnBrk="1" hangingPunct="1">
              <a:spcBef>
                <a:spcPct val="0"/>
              </a:spcBef>
              <a:buFontTx/>
              <a:buNone/>
            </a:pPr>
            <a:r>
              <a:rPr lang="en-GB" altLang="en-US" sz="1600" b="1">
                <a:latin typeface="Times" charset="0"/>
              </a:rPr>
              <a:t>     result = 0.0;</a:t>
            </a:r>
          </a:p>
          <a:p>
            <a:pPr eaLnBrk="1" hangingPunct="1">
              <a:spcBef>
                <a:spcPct val="0"/>
              </a:spcBef>
              <a:buFontTx/>
              <a:buNone/>
            </a:pPr>
            <a:r>
              <a:rPr lang="en-GB" altLang="en-US" sz="1600" b="1">
                <a:latin typeface="Times" charset="0"/>
              </a:rPr>
              <a:t>    #pragma omp parallel for default(shared) private(i) schedule(static,chunk) reduction(+:result)</a:t>
            </a:r>
          </a:p>
          <a:p>
            <a:pPr eaLnBrk="1" hangingPunct="1">
              <a:spcBef>
                <a:spcPct val="0"/>
              </a:spcBef>
              <a:buFontTx/>
              <a:buNone/>
            </a:pPr>
            <a:r>
              <a:rPr lang="en-GB" altLang="en-US" sz="1600" b="1">
                <a:latin typeface="Times" charset="0"/>
              </a:rPr>
              <a:t>    for (i=0; i &lt; n; i++) result = result + a[i] ; </a:t>
            </a:r>
          </a:p>
          <a:p>
            <a:pPr eaLnBrk="1" hangingPunct="1">
              <a:spcBef>
                <a:spcPct val="0"/>
              </a:spcBef>
              <a:buFontTx/>
              <a:buNone/>
            </a:pPr>
            <a:r>
              <a:rPr lang="en-GB" altLang="en-US" sz="1600" b="1">
                <a:latin typeface="Times" charset="0"/>
              </a:rPr>
              <a:t>    printf("Average = %f\n",result/(float)n);</a:t>
            </a:r>
          </a:p>
          <a:p>
            <a:pPr eaLnBrk="1" hangingPunct="1">
              <a:spcBef>
                <a:spcPct val="0"/>
              </a:spcBef>
              <a:buFontTx/>
              <a:buNone/>
            </a:pPr>
            <a:r>
              <a:rPr lang="en-GB" altLang="en-US" sz="1600" b="1">
                <a:latin typeface="Times" charset="0"/>
              </a:rPr>
              <a:t>} </a:t>
            </a:r>
          </a:p>
        </p:txBody>
      </p:sp>
      <p:cxnSp>
        <p:nvCxnSpPr>
          <p:cNvPr id="50180" name="Straight Arrow Connector 9"/>
          <p:cNvCxnSpPr>
            <a:cxnSpLocks noChangeShapeType="1"/>
          </p:cNvCxnSpPr>
          <p:nvPr/>
        </p:nvCxnSpPr>
        <p:spPr bwMode="auto">
          <a:xfrm>
            <a:off x="4572000" y="3860800"/>
            <a:ext cx="0" cy="720725"/>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0181" name="TextBox 4"/>
          <p:cNvSpPr txBox="1">
            <a:spLocks noChangeArrowheads="1"/>
          </p:cNvSpPr>
          <p:nvPr/>
        </p:nvSpPr>
        <p:spPr bwMode="auto">
          <a:xfrm>
            <a:off x="2771775" y="2852738"/>
            <a:ext cx="6121400" cy="103505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a:t>Equivalent to:</a:t>
            </a:r>
          </a:p>
          <a:p>
            <a:pPr eaLnBrk="1" hangingPunct="1">
              <a:buFontTx/>
              <a:buNone/>
            </a:pPr>
            <a:r>
              <a:rPr lang="en-GB" altLang="en-US" sz="1800" b="1">
                <a:latin typeface="Times" charset="0"/>
              </a:rPr>
              <a:t>#pragma omp parallel default(shared) private(i) </a:t>
            </a:r>
          </a:p>
          <a:p>
            <a:pPr eaLnBrk="1" hangingPunct="1">
              <a:buFontTx/>
              <a:buNone/>
            </a:pPr>
            <a:r>
              <a:rPr lang="en-GB" altLang="en-US" sz="1800" b="1">
                <a:latin typeface="Times" charset="0"/>
              </a:rPr>
              <a:t>#pragma omp for schedule(static,chunk) reduction(+:result)</a:t>
            </a:r>
          </a:p>
        </p:txBody>
      </p:sp>
      <p:sp>
        <p:nvSpPr>
          <p:cNvPr id="50182" name="TextBox 8"/>
          <p:cNvSpPr txBox="1">
            <a:spLocks noChangeArrowheads="1"/>
          </p:cNvSpPr>
          <p:nvPr/>
        </p:nvSpPr>
        <p:spPr bwMode="auto">
          <a:xfrm>
            <a:off x="5003800" y="4868863"/>
            <a:ext cx="3454400" cy="923925"/>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GB" altLang="en-US" sz="1800"/>
              <a:t>Don’t need braces around the </a:t>
            </a:r>
            <a:r>
              <a:rPr lang="en-GB" altLang="en-US" sz="1800" b="1"/>
              <a:t>for</a:t>
            </a:r>
            <a:r>
              <a:rPr lang="en-GB" altLang="en-US" sz="1800"/>
              <a:t> because the parallel section is only one line long.</a:t>
            </a:r>
            <a:endParaRPr lang="en-GB" altLang="en-US" sz="1800" b="1">
              <a:latin typeface="Times" charset="0"/>
            </a:endParaRPr>
          </a:p>
        </p:txBody>
      </p:sp>
      <p:cxnSp>
        <p:nvCxnSpPr>
          <p:cNvPr id="50183" name="Straight Arrow Connector 9"/>
          <p:cNvCxnSpPr>
            <a:cxnSpLocks noChangeShapeType="1"/>
          </p:cNvCxnSpPr>
          <p:nvPr/>
        </p:nvCxnSpPr>
        <p:spPr bwMode="auto">
          <a:xfrm flipH="1">
            <a:off x="4140200" y="5013325"/>
            <a:ext cx="863600"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0184" name="TextBox 13"/>
          <p:cNvSpPr txBox="1">
            <a:spLocks noChangeArrowheads="1"/>
          </p:cNvSpPr>
          <p:nvPr/>
        </p:nvSpPr>
        <p:spPr bwMode="auto">
          <a:xfrm>
            <a:off x="395288" y="5732463"/>
            <a:ext cx="2663825" cy="64770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GB" altLang="en-US" sz="1800"/>
              <a:t>printf is done by master thread only.</a:t>
            </a:r>
            <a:endParaRPr lang="en-GB" altLang="en-US" sz="1800" b="1">
              <a:latin typeface="Times" charset="0"/>
            </a:endParaRPr>
          </a:p>
        </p:txBody>
      </p:sp>
      <p:cxnSp>
        <p:nvCxnSpPr>
          <p:cNvPr id="50185" name="Straight Arrow Connector 9"/>
          <p:cNvCxnSpPr>
            <a:cxnSpLocks noChangeShapeType="1"/>
          </p:cNvCxnSpPr>
          <p:nvPr/>
        </p:nvCxnSpPr>
        <p:spPr bwMode="auto">
          <a:xfrm flipV="1">
            <a:off x="900113" y="5373688"/>
            <a:ext cx="0" cy="358775"/>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TextBox 10"/>
          <p:cNvSpPr txBox="1"/>
          <p:nvPr/>
        </p:nvSpPr>
        <p:spPr>
          <a:xfrm>
            <a:off x="5652119" y="5955259"/>
            <a:ext cx="2448893" cy="400110"/>
          </a:xfrm>
          <a:prstGeom prst="rect">
            <a:avLst/>
          </a:prstGeom>
          <a:solidFill>
            <a:srgbClr val="FFFF00"/>
          </a:solidFill>
          <a:ln>
            <a:solidFill>
              <a:schemeClr val="tx1"/>
            </a:solidFill>
          </a:ln>
        </p:spPr>
        <p:txBody>
          <a:bodyPr wrap="square" rtlCol="0">
            <a:spAutoFit/>
          </a:bodyPr>
          <a:lstStyle/>
          <a:p>
            <a:r>
              <a:rPr lang="en-US" sz="2000" dirty="0"/>
              <a:t>Average = 49.500000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E513CC4-CA66-F243-9AE1-8B45C3C57800}" type="slidenum">
              <a:rPr lang="en-US" altLang="en-US" sz="1400"/>
              <a:pPr>
                <a:spcBef>
                  <a:spcPct val="0"/>
                </a:spcBef>
                <a:buFontTx/>
                <a:buNone/>
              </a:pPr>
              <a:t>48</a:t>
            </a:fld>
            <a:endParaRPr lang="en-US" altLang="en-US" sz="1400"/>
          </a:p>
        </p:txBody>
      </p:sp>
      <p:sp>
        <p:nvSpPr>
          <p:cNvPr id="47106" name="Rectangle 2"/>
          <p:cNvSpPr>
            <a:spLocks noGrp="1" noChangeArrowheads="1"/>
          </p:cNvSpPr>
          <p:nvPr>
            <p:ph type="title"/>
          </p:nvPr>
        </p:nvSpPr>
        <p:spPr>
          <a:xfrm>
            <a:off x="611188" y="260350"/>
            <a:ext cx="7772400" cy="1143000"/>
          </a:xfrm>
        </p:spPr>
        <p:txBody>
          <a:bodyPr/>
          <a:lstStyle/>
          <a:p>
            <a:pPr eaLnBrk="1" hangingPunct="1"/>
            <a:r>
              <a:rPr lang="en-GB" altLang="en-US">
                <a:ea typeface="ＭＳ Ｐゴシック" charset="-128"/>
              </a:rPr>
              <a:t>Multiple Reduction Operations</a:t>
            </a:r>
          </a:p>
        </p:txBody>
      </p:sp>
      <p:sp>
        <p:nvSpPr>
          <p:cNvPr id="47107" name="Rectangle 3"/>
          <p:cNvSpPr>
            <a:spLocks noChangeArrowheads="1"/>
          </p:cNvSpPr>
          <p:nvPr/>
        </p:nvSpPr>
        <p:spPr bwMode="auto">
          <a:xfrm>
            <a:off x="304800" y="1425575"/>
            <a:ext cx="8154988" cy="52625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GB" altLang="en-US" sz="1600" b="1">
                <a:latin typeface="Times" charset="0"/>
              </a:rPr>
              <a:t>#include &lt;omp.h&gt;</a:t>
            </a:r>
          </a:p>
          <a:p>
            <a:pPr eaLnBrk="1" hangingPunct="1">
              <a:spcBef>
                <a:spcPct val="0"/>
              </a:spcBef>
              <a:buFontTx/>
              <a:buNone/>
            </a:pPr>
            <a:r>
              <a:rPr lang="en-GB" altLang="en-US" sz="1600" b="1">
                <a:latin typeface="Times" charset="0"/>
              </a:rPr>
              <a:t>#include &lt;stdio.h&gt;</a:t>
            </a:r>
          </a:p>
          <a:p>
            <a:pPr eaLnBrk="1" hangingPunct="1">
              <a:spcBef>
                <a:spcPct val="0"/>
              </a:spcBef>
              <a:buFontTx/>
              <a:buNone/>
            </a:pPr>
            <a:r>
              <a:rPr lang="en-GB" altLang="en-US" sz="1600" b="1">
                <a:latin typeface="Times" charset="0"/>
              </a:rPr>
              <a:t>main () { </a:t>
            </a:r>
          </a:p>
          <a:p>
            <a:pPr eaLnBrk="1" hangingPunct="1">
              <a:spcBef>
                <a:spcPct val="0"/>
              </a:spcBef>
              <a:buFontTx/>
              <a:buNone/>
            </a:pPr>
            <a:r>
              <a:rPr lang="en-GB" altLang="en-US" sz="1600" b="1">
                <a:latin typeface="Times" charset="0"/>
              </a:rPr>
              <a:t>    int i, n, chunk, result3=0;</a:t>
            </a:r>
          </a:p>
          <a:p>
            <a:pPr eaLnBrk="1" hangingPunct="1">
              <a:spcBef>
                <a:spcPct val="0"/>
              </a:spcBef>
              <a:buFontTx/>
              <a:buNone/>
            </a:pPr>
            <a:r>
              <a:rPr lang="en-GB" altLang="en-US" sz="1600" b="1">
                <a:latin typeface="Times" charset="0"/>
              </a:rPr>
              <a:t>    float a[100], b[100], result1, result2;</a:t>
            </a:r>
          </a:p>
          <a:p>
            <a:pPr eaLnBrk="1" hangingPunct="1">
              <a:spcBef>
                <a:spcPct val="0"/>
              </a:spcBef>
              <a:buFontTx/>
              <a:buNone/>
            </a:pPr>
            <a:r>
              <a:rPr lang="en-GB" altLang="en-US" sz="1600" b="1">
                <a:latin typeface="Times" charset="0"/>
              </a:rPr>
              <a:t>    n = 100;</a:t>
            </a:r>
          </a:p>
          <a:p>
            <a:pPr eaLnBrk="1" hangingPunct="1">
              <a:spcBef>
                <a:spcPct val="0"/>
              </a:spcBef>
              <a:buFontTx/>
              <a:buNone/>
            </a:pPr>
            <a:r>
              <a:rPr lang="en-GB" altLang="en-US" sz="1600" b="1">
                <a:latin typeface="Times" charset="0"/>
              </a:rPr>
              <a:t>    chunk = 10;</a:t>
            </a:r>
          </a:p>
          <a:p>
            <a:pPr eaLnBrk="1" hangingPunct="1">
              <a:spcBef>
                <a:spcPct val="0"/>
              </a:spcBef>
              <a:buFontTx/>
              <a:buNone/>
            </a:pPr>
            <a:r>
              <a:rPr lang="en-GB" altLang="en-US" sz="1600" b="1">
                <a:latin typeface="Times" charset="0"/>
              </a:rPr>
              <a:t>    result1 = result2 = 0.0;</a:t>
            </a:r>
          </a:p>
          <a:p>
            <a:pPr eaLnBrk="1" hangingPunct="1">
              <a:spcBef>
                <a:spcPct val="0"/>
              </a:spcBef>
              <a:buFontTx/>
              <a:buNone/>
            </a:pPr>
            <a:r>
              <a:rPr lang="en-GB" altLang="en-US" sz="1600" b="1">
                <a:latin typeface="Times" charset="0"/>
              </a:rPr>
              <a:t>    for (i=0; i &lt; n; i++) {</a:t>
            </a:r>
          </a:p>
          <a:p>
            <a:pPr eaLnBrk="1" hangingPunct="1">
              <a:spcBef>
                <a:spcPct val="0"/>
              </a:spcBef>
              <a:buFontTx/>
              <a:buNone/>
            </a:pPr>
            <a:r>
              <a:rPr lang="en-GB" altLang="en-US" sz="1600" b="1">
                <a:latin typeface="Times" charset="0"/>
              </a:rPr>
              <a:t>        a[i] = i * 1.0;</a:t>
            </a:r>
          </a:p>
          <a:p>
            <a:pPr eaLnBrk="1" hangingPunct="1">
              <a:spcBef>
                <a:spcPct val="0"/>
              </a:spcBef>
              <a:buFontTx/>
              <a:buNone/>
            </a:pPr>
            <a:r>
              <a:rPr lang="en-GB" altLang="en-US" sz="1600" b="1">
                <a:latin typeface="Times" charset="0"/>
              </a:rPr>
              <a:t>        b[i] = i * 2.0;</a:t>
            </a:r>
          </a:p>
          <a:p>
            <a:pPr eaLnBrk="1" hangingPunct="1">
              <a:spcBef>
                <a:spcPct val="0"/>
              </a:spcBef>
              <a:buFontTx/>
              <a:buNone/>
            </a:pPr>
            <a:r>
              <a:rPr lang="en-GB" altLang="en-US" sz="1600" b="1">
                <a:latin typeface="Times" charset="0"/>
              </a:rPr>
              <a:t>    }</a:t>
            </a:r>
          </a:p>
          <a:p>
            <a:pPr eaLnBrk="1" hangingPunct="1">
              <a:spcBef>
                <a:spcPct val="0"/>
              </a:spcBef>
              <a:buFontTx/>
              <a:buNone/>
            </a:pPr>
            <a:r>
              <a:rPr lang="en-GB" altLang="en-US" sz="1600" b="1">
                <a:latin typeface="Times" charset="0"/>
              </a:rPr>
              <a:t>    #pragma omp parallel for default(shared) private(i) schedule(static,chunk)    \        	reduction(+:result1, result2)  reduction (|:result3)</a:t>
            </a:r>
          </a:p>
          <a:p>
            <a:pPr eaLnBrk="1" hangingPunct="1">
              <a:spcBef>
                <a:spcPct val="0"/>
              </a:spcBef>
              <a:buFontTx/>
              <a:buNone/>
            </a:pPr>
            <a:r>
              <a:rPr lang="en-GB" altLang="en-US" sz="1600" b="1">
                <a:latin typeface="Times" charset="0"/>
              </a:rPr>
              <a:t>    for (i=0; i &lt; n; i++) {</a:t>
            </a:r>
          </a:p>
          <a:p>
            <a:pPr eaLnBrk="1" hangingPunct="1">
              <a:spcBef>
                <a:spcPct val="0"/>
              </a:spcBef>
              <a:buFontTx/>
              <a:buNone/>
            </a:pPr>
            <a:r>
              <a:rPr lang="en-GB" altLang="en-US" sz="1600" b="1">
                <a:latin typeface="Times" charset="0"/>
              </a:rPr>
              <a:t>        result1 = result1 + a[i] ; </a:t>
            </a:r>
          </a:p>
          <a:p>
            <a:pPr eaLnBrk="1" hangingPunct="1">
              <a:spcBef>
                <a:spcPct val="0"/>
              </a:spcBef>
              <a:buFontTx/>
              <a:buNone/>
            </a:pPr>
            <a:r>
              <a:rPr lang="en-GB" altLang="en-US" sz="1600" b="1">
                <a:latin typeface="Times" charset="0"/>
              </a:rPr>
              <a:t>        result2 = result2 + b[i];</a:t>
            </a:r>
          </a:p>
          <a:p>
            <a:pPr eaLnBrk="1" hangingPunct="1">
              <a:spcBef>
                <a:spcPct val="0"/>
              </a:spcBef>
              <a:buFontTx/>
              <a:buNone/>
            </a:pPr>
            <a:r>
              <a:rPr lang="en-GB" altLang="en-US" sz="1600" b="1">
                <a:latin typeface="Times" charset="0"/>
              </a:rPr>
              <a:t>        result3 = result3|i;</a:t>
            </a:r>
          </a:p>
          <a:p>
            <a:pPr eaLnBrk="1" hangingPunct="1">
              <a:spcBef>
                <a:spcPct val="0"/>
              </a:spcBef>
              <a:buFontTx/>
              <a:buNone/>
            </a:pPr>
            <a:r>
              <a:rPr lang="en-GB" altLang="en-US" sz="1600" b="1">
                <a:latin typeface="Times" charset="0"/>
              </a:rPr>
              <a:t>   }</a:t>
            </a:r>
          </a:p>
          <a:p>
            <a:pPr eaLnBrk="1" hangingPunct="1">
              <a:spcBef>
                <a:spcPct val="0"/>
              </a:spcBef>
              <a:buFontTx/>
              <a:buNone/>
            </a:pPr>
            <a:r>
              <a:rPr lang="en-GB" altLang="en-US" sz="1600" b="1">
                <a:latin typeface="Times" charset="0"/>
              </a:rPr>
              <a:t>    printf("Finally, result1 = %f, result2 = %f, and result3 = %d\n",result1,result2,result3);</a:t>
            </a:r>
          </a:p>
          <a:p>
            <a:pPr eaLnBrk="1" hangingPunct="1">
              <a:spcBef>
                <a:spcPct val="0"/>
              </a:spcBef>
              <a:buFontTx/>
              <a:buNone/>
            </a:pPr>
            <a:r>
              <a:rPr lang="en-GB" altLang="en-US" sz="1600" b="1">
                <a:latin typeface="Times" charset="0"/>
              </a:rPr>
              <a:t>} </a:t>
            </a:r>
          </a:p>
        </p:txBody>
      </p:sp>
      <p:sp>
        <p:nvSpPr>
          <p:cNvPr id="47108" name="TextBox 4"/>
          <p:cNvSpPr txBox="1">
            <a:spLocks noChangeArrowheads="1"/>
          </p:cNvSpPr>
          <p:nvPr/>
        </p:nvSpPr>
        <p:spPr bwMode="auto">
          <a:xfrm>
            <a:off x="4140200" y="5229225"/>
            <a:ext cx="3024188" cy="369888"/>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a:t>Bitwise inclusive </a:t>
            </a:r>
            <a:r>
              <a:rPr lang="en-US" altLang="en-US" sz="1800" i="1"/>
              <a:t>or </a:t>
            </a:r>
            <a:r>
              <a:rPr lang="en-US" altLang="en-US" sz="1800"/>
              <a:t>operation.</a:t>
            </a:r>
          </a:p>
        </p:txBody>
      </p:sp>
      <p:cxnSp>
        <p:nvCxnSpPr>
          <p:cNvPr id="47109" name="Straight Arrow Connector 2"/>
          <p:cNvCxnSpPr>
            <a:cxnSpLocks noChangeShapeType="1"/>
          </p:cNvCxnSpPr>
          <p:nvPr/>
        </p:nvCxnSpPr>
        <p:spPr bwMode="auto">
          <a:xfrm flipH="1" flipV="1">
            <a:off x="4859338" y="4941888"/>
            <a:ext cx="0" cy="287337"/>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7110" name="TextBox 4"/>
          <p:cNvSpPr txBox="1">
            <a:spLocks noChangeArrowheads="1"/>
          </p:cNvSpPr>
          <p:nvPr/>
        </p:nvSpPr>
        <p:spPr bwMode="auto">
          <a:xfrm>
            <a:off x="6443663" y="3573463"/>
            <a:ext cx="1584325" cy="36830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1800"/>
              <a:t>Continues line.</a:t>
            </a:r>
          </a:p>
        </p:txBody>
      </p:sp>
      <p:cxnSp>
        <p:nvCxnSpPr>
          <p:cNvPr id="47111" name="Straight Arrow Connector 2"/>
          <p:cNvCxnSpPr>
            <a:cxnSpLocks noChangeShapeType="1"/>
            <a:stCxn id="47110" idx="2"/>
          </p:cNvCxnSpPr>
          <p:nvPr/>
        </p:nvCxnSpPr>
        <p:spPr bwMode="auto">
          <a:xfrm>
            <a:off x="7235825" y="3941763"/>
            <a:ext cx="0" cy="485775"/>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TextBox 8"/>
          <p:cNvSpPr txBox="1"/>
          <p:nvPr/>
        </p:nvSpPr>
        <p:spPr>
          <a:xfrm>
            <a:off x="1259632" y="6412616"/>
            <a:ext cx="7694350" cy="400110"/>
          </a:xfrm>
          <a:prstGeom prst="rect">
            <a:avLst/>
          </a:prstGeom>
          <a:solidFill>
            <a:srgbClr val="FFFF00"/>
          </a:solidFill>
          <a:ln>
            <a:solidFill>
              <a:schemeClr val="tx1"/>
            </a:solidFill>
          </a:ln>
        </p:spPr>
        <p:txBody>
          <a:bodyPr wrap="none" rtlCol="0">
            <a:spAutoFit/>
          </a:bodyPr>
          <a:lstStyle/>
          <a:p>
            <a:r>
              <a:rPr lang="en-US" sz="2000" dirty="0"/>
              <a:t>Finally, result1 = 4950.000000, result2 = 9900.000000, and result3 = 127</a:t>
            </a:r>
          </a:p>
        </p:txBody>
      </p:sp>
    </p:spTree>
    <p:extLst>
      <p:ext uri="{BB962C8B-B14F-4D97-AF65-F5344CB8AC3E}">
        <p14:creationId xmlns:p14="http://schemas.microsoft.com/office/powerpoint/2010/main" val="2203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a:ea typeface="ＭＳ Ｐゴシック" charset="-128"/>
              </a:rPr>
              <a:t>Min/Max Reduction Operations</a:t>
            </a:r>
          </a:p>
        </p:txBody>
      </p:sp>
      <p:sp>
        <p:nvSpPr>
          <p:cNvPr id="54274" name="Content Placeholder 2"/>
          <p:cNvSpPr>
            <a:spLocks noGrp="1"/>
          </p:cNvSpPr>
          <p:nvPr>
            <p:ph idx="1"/>
          </p:nvPr>
        </p:nvSpPr>
        <p:spPr/>
        <p:txBody>
          <a:bodyPr/>
          <a:lstStyle/>
          <a:p>
            <a:r>
              <a:rPr lang="en-US" altLang="en-US">
                <a:ea typeface="ＭＳ Ｐゴシック" charset="-128"/>
              </a:rPr>
              <a:t>Unlike Fortran, C/C++ doesn’t have intrinsic functions for min and max.</a:t>
            </a:r>
          </a:p>
          <a:p>
            <a:r>
              <a:rPr lang="en-US" altLang="en-US">
                <a:ea typeface="ＭＳ Ｐゴシック" charset="-128"/>
              </a:rPr>
              <a:t>Thus, in C we can’t use the OpenMP </a:t>
            </a:r>
            <a:r>
              <a:rPr lang="en-US" altLang="en-US" i="1">
                <a:ea typeface="ＭＳ Ｐゴシック" charset="-128"/>
              </a:rPr>
              <a:t>reduction</a:t>
            </a:r>
            <a:r>
              <a:rPr lang="en-US" altLang="en-US">
                <a:ea typeface="ＭＳ Ｐゴシック" charset="-128"/>
              </a:rPr>
              <a:t> clause to find the minimum or maximum of an array.</a:t>
            </a:r>
          </a:p>
          <a:p>
            <a:r>
              <a:rPr lang="en-US" altLang="en-US">
                <a:ea typeface="ＭＳ Ｐゴシック" charset="-128"/>
              </a:rPr>
              <a:t>Instead we use the </a:t>
            </a:r>
            <a:r>
              <a:rPr lang="en-US" altLang="en-US" i="1">
                <a:ea typeface="ＭＳ Ｐゴシック" charset="-128"/>
              </a:rPr>
              <a:t>critical</a:t>
            </a:r>
            <a:r>
              <a:rPr lang="en-US" altLang="en-US">
                <a:ea typeface="ＭＳ Ｐゴシック" charset="-128"/>
              </a:rPr>
              <a:t> directive.</a:t>
            </a:r>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0DF0DE68-7044-DB4A-8397-AA3E29F7E38E}" type="slidenum">
              <a:rPr lang="en-US" altLang="en-US" sz="1400"/>
              <a:pPr>
                <a:spcBef>
                  <a:spcPct val="0"/>
                </a:spcBef>
                <a:buFontTx/>
                <a:buNone/>
              </a:pPr>
              <a:t>49</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6020B9C-E311-7546-824A-5C6BE5ED1837}" type="slidenum">
              <a:rPr lang="en-US" altLang="en-US" sz="1400"/>
              <a:pPr>
                <a:spcBef>
                  <a:spcPct val="0"/>
                </a:spcBef>
                <a:buFontTx/>
                <a:buNone/>
              </a:pPr>
              <a:t>5</a:t>
            </a:fld>
            <a:endParaRPr lang="en-US" altLang="en-US" sz="1400"/>
          </a:p>
        </p:txBody>
      </p:sp>
      <p:sp>
        <p:nvSpPr>
          <p:cNvPr id="152578" name="Rectangle 2"/>
          <p:cNvSpPr>
            <a:spLocks noGrp="1" noChangeArrowheads="1"/>
          </p:cNvSpPr>
          <p:nvPr>
            <p:ph type="title"/>
          </p:nvPr>
        </p:nvSpPr>
        <p:spPr>
          <a:xfrm>
            <a:off x="609600" y="304800"/>
            <a:ext cx="7772400" cy="1143000"/>
          </a:xfrm>
        </p:spPr>
        <p:txBody>
          <a:bodyPr/>
          <a:lstStyle/>
          <a:p>
            <a:pPr eaLnBrk="1" hangingPunct="1"/>
            <a:r>
              <a:rPr lang="en-US" altLang="en-US">
                <a:ea typeface="ＭＳ Ｐゴシック" charset="-128"/>
              </a:rPr>
              <a:t>Summing m Numbers</a:t>
            </a:r>
          </a:p>
        </p:txBody>
      </p:sp>
      <p:sp>
        <p:nvSpPr>
          <p:cNvPr id="152579" name="Rectangle 3"/>
          <p:cNvSpPr>
            <a:spLocks noGrp="1" noChangeArrowheads="1"/>
          </p:cNvSpPr>
          <p:nvPr>
            <p:ph type="body" idx="1"/>
          </p:nvPr>
        </p:nvSpPr>
        <p:spPr>
          <a:xfrm>
            <a:off x="609600" y="1524000"/>
            <a:ext cx="8305800" cy="4648200"/>
          </a:xfrm>
        </p:spPr>
        <p:txBody>
          <a:bodyPr/>
          <a:lstStyle/>
          <a:p>
            <a:pPr marL="0" indent="0" eaLnBrk="1" hangingPunct="1">
              <a:lnSpc>
                <a:spcPct val="90000"/>
              </a:lnSpc>
              <a:buFontTx/>
              <a:buNone/>
            </a:pPr>
            <a:r>
              <a:rPr lang="en-US" altLang="en-US" sz="2800" b="1">
                <a:ea typeface="ＭＳ Ｐゴシック" charset="-128"/>
              </a:rPr>
              <a:t>Example</a:t>
            </a:r>
            <a:r>
              <a:rPr lang="en-US" altLang="en-US" sz="2800">
                <a:ea typeface="ＭＳ Ｐゴシック" charset="-128"/>
              </a:rPr>
              <a:t>: summing m numbers</a:t>
            </a:r>
          </a:p>
          <a:p>
            <a:pPr marL="0" indent="0" eaLnBrk="1" hangingPunct="1">
              <a:lnSpc>
                <a:spcPct val="130000"/>
              </a:lnSpc>
              <a:buFontTx/>
              <a:buNone/>
            </a:pPr>
            <a:r>
              <a:rPr lang="en-US" altLang="en-US" sz="2800">
                <a:ea typeface="ＭＳ Ｐゴシック" charset="-128"/>
              </a:rPr>
              <a:t>On a sequential computer we have,</a:t>
            </a:r>
          </a:p>
          <a:p>
            <a:pPr marL="0" indent="0" eaLnBrk="1" hangingPunct="1">
              <a:lnSpc>
                <a:spcPct val="90000"/>
              </a:lnSpc>
              <a:buFontTx/>
              <a:buNone/>
            </a:pPr>
            <a:r>
              <a:rPr lang="en-US" altLang="en-US" sz="2800">
                <a:ea typeface="ＭＳ Ｐゴシック" charset="-128"/>
              </a:rPr>
              <a:t>	sum = a[0];</a:t>
            </a:r>
          </a:p>
          <a:p>
            <a:pPr marL="0" indent="0" eaLnBrk="1" hangingPunct="1">
              <a:lnSpc>
                <a:spcPct val="90000"/>
              </a:lnSpc>
              <a:buFontTx/>
              <a:buNone/>
            </a:pPr>
            <a:r>
              <a:rPr lang="en-US" altLang="en-US" sz="2800">
                <a:ea typeface="ＭＳ Ｐゴシック" charset="-128"/>
              </a:rPr>
              <a:t>	for (i=1;i&lt;m;i++) {</a:t>
            </a:r>
          </a:p>
          <a:p>
            <a:pPr marL="0" indent="0" eaLnBrk="1" hangingPunct="1">
              <a:lnSpc>
                <a:spcPct val="90000"/>
              </a:lnSpc>
              <a:buFontTx/>
              <a:buNone/>
            </a:pPr>
            <a:r>
              <a:rPr lang="en-US" altLang="en-US" sz="2800">
                <a:ea typeface="ＭＳ Ｐゴシック" charset="-128"/>
              </a:rPr>
              <a:t>		sum = sum + a[i];</a:t>
            </a:r>
          </a:p>
          <a:p>
            <a:pPr marL="0" indent="0" eaLnBrk="1" hangingPunct="1">
              <a:lnSpc>
                <a:spcPct val="90000"/>
              </a:lnSpc>
              <a:buFontTx/>
              <a:buNone/>
            </a:pPr>
            <a:r>
              <a:rPr lang="en-US" altLang="en-US" sz="2800">
                <a:ea typeface="ＭＳ Ｐゴシック" charset="-128"/>
              </a:rPr>
              <a:t>	}</a:t>
            </a:r>
          </a:p>
          <a:p>
            <a:pPr marL="0" indent="0" eaLnBrk="1" hangingPunct="1">
              <a:lnSpc>
                <a:spcPct val="90000"/>
              </a:lnSpc>
              <a:buFontTx/>
              <a:buNone/>
            </a:pPr>
            <a:endParaRPr lang="en-US" altLang="en-US" sz="2800">
              <a:ea typeface="ＭＳ Ｐゴシック" charset="-128"/>
            </a:endParaRPr>
          </a:p>
          <a:p>
            <a:pPr marL="0" indent="0" eaLnBrk="1" hangingPunct="1">
              <a:lnSpc>
                <a:spcPct val="90000"/>
              </a:lnSpc>
              <a:buFontTx/>
              <a:buNone/>
            </a:pPr>
            <a:r>
              <a:rPr lang="en-US" altLang="en-US" sz="2800">
                <a:ea typeface="ＭＳ Ｐゴシック" charset="-128"/>
              </a:rPr>
              <a:t>We would expect the running time be roughly proportional to m. We say that the running time is </a:t>
            </a:r>
            <a:r>
              <a:rPr lang="en-US" altLang="en-US" sz="2800">
                <a:ea typeface="ＭＳ Ｐゴシック" charset="-128"/>
                <a:sym typeface="Mathematica1Mono" charset="0"/>
              </a:rPr>
              <a:t>Θ</a:t>
            </a:r>
            <a:r>
              <a:rPr lang="en-US" altLang="en-US" sz="2800">
                <a:ea typeface="ＭＳ Ｐゴシック" charset="-128"/>
              </a:rPr>
              <a:t>(m).</a:t>
            </a:r>
          </a:p>
          <a:p>
            <a:pPr marL="0" indent="0" eaLnBrk="1" hangingPunct="1">
              <a:lnSpc>
                <a:spcPct val="90000"/>
              </a:lnSpc>
              <a:buFontTx/>
              <a:buNone/>
            </a:pPr>
            <a:endParaRPr lang="en-US" altLang="en-US" sz="2800">
              <a:ea typeface="ＭＳ Ｐゴシック" charset="-128"/>
            </a:endParaRPr>
          </a:p>
        </p:txBody>
      </p:sp>
    </p:spTree>
    <p:extLst>
      <p:ext uri="{BB962C8B-B14F-4D97-AF65-F5344CB8AC3E}">
        <p14:creationId xmlns:p14="http://schemas.microsoft.com/office/powerpoint/2010/main" val="3866105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3540004C-E00D-B041-993F-986E4AF63325}" type="slidenum">
              <a:rPr lang="en-US" altLang="en-US" sz="1400"/>
              <a:pPr>
                <a:spcBef>
                  <a:spcPct val="0"/>
                </a:spcBef>
                <a:buFontTx/>
                <a:buNone/>
              </a:pPr>
              <a:t>50</a:t>
            </a:fld>
            <a:endParaRPr lang="en-US" altLang="en-US" sz="1400"/>
          </a:p>
        </p:txBody>
      </p:sp>
      <p:sp>
        <p:nvSpPr>
          <p:cNvPr id="50178" name="Rectangle 2"/>
          <p:cNvSpPr>
            <a:spLocks noGrp="1" noChangeArrowheads="1"/>
          </p:cNvSpPr>
          <p:nvPr>
            <p:ph type="title"/>
          </p:nvPr>
        </p:nvSpPr>
        <p:spPr>
          <a:xfrm>
            <a:off x="684213" y="0"/>
            <a:ext cx="7772400" cy="1143000"/>
          </a:xfrm>
        </p:spPr>
        <p:txBody>
          <a:bodyPr/>
          <a:lstStyle/>
          <a:p>
            <a:pPr eaLnBrk="1" hangingPunct="1"/>
            <a:r>
              <a:rPr lang="en-GB" altLang="en-US">
                <a:ea typeface="ＭＳ Ｐゴシック" charset="-128"/>
              </a:rPr>
              <a:t>Use of Critical Directive</a:t>
            </a:r>
          </a:p>
        </p:txBody>
      </p:sp>
      <p:sp>
        <p:nvSpPr>
          <p:cNvPr id="50179" name="Rectangle 3"/>
          <p:cNvSpPr>
            <a:spLocks noChangeArrowheads="1"/>
          </p:cNvSpPr>
          <p:nvPr/>
        </p:nvSpPr>
        <p:spPr bwMode="auto">
          <a:xfrm>
            <a:off x="323850" y="1074738"/>
            <a:ext cx="7183438" cy="55086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1600" b="1">
                <a:latin typeface="Times" charset="0"/>
              </a:rPr>
              <a:t>#include &lt;omp.h&gt;</a:t>
            </a:r>
          </a:p>
          <a:p>
            <a:pPr eaLnBrk="1" hangingPunct="1">
              <a:spcBef>
                <a:spcPct val="0"/>
              </a:spcBef>
              <a:buFontTx/>
              <a:buNone/>
            </a:pPr>
            <a:r>
              <a:rPr lang="en-US" altLang="en-US" sz="1600" b="1">
                <a:latin typeface="Times" charset="0"/>
              </a:rPr>
              <a:t>#include &lt;stdio.h&gt;</a:t>
            </a:r>
          </a:p>
          <a:p>
            <a:pPr eaLnBrk="1" hangingPunct="1">
              <a:spcBef>
                <a:spcPct val="0"/>
              </a:spcBef>
              <a:buFontTx/>
              <a:buNone/>
            </a:pPr>
            <a:r>
              <a:rPr lang="en-US" altLang="en-US" sz="1600" b="1">
                <a:latin typeface="Times" charset="0"/>
              </a:rPr>
              <a:t>#include &lt;float.h&gt;</a:t>
            </a:r>
          </a:p>
          <a:p>
            <a:pPr eaLnBrk="1" hangingPunct="1">
              <a:spcBef>
                <a:spcPct val="0"/>
              </a:spcBef>
              <a:buFontTx/>
              <a:buNone/>
            </a:pPr>
            <a:r>
              <a:rPr lang="en-US" altLang="en-US" sz="1600" b="1">
                <a:latin typeface="Times" charset="0"/>
              </a:rPr>
              <a:t>int main (int argc, const char * argv[]) {</a:t>
            </a:r>
          </a:p>
          <a:p>
            <a:pPr eaLnBrk="1" hangingPunct="1">
              <a:spcBef>
                <a:spcPct val="0"/>
              </a:spcBef>
              <a:buFontTx/>
              <a:buNone/>
            </a:pPr>
            <a:r>
              <a:rPr lang="en-US" altLang="en-US" sz="1600" b="1">
                <a:latin typeface="Times" charset="0"/>
              </a:rPr>
              <a:t>        int i, n, chunk;</a:t>
            </a:r>
          </a:p>
          <a:p>
            <a:pPr eaLnBrk="1" hangingPunct="1">
              <a:spcBef>
                <a:spcPct val="0"/>
              </a:spcBef>
              <a:buFontTx/>
              <a:buNone/>
            </a:pPr>
            <a:r>
              <a:rPr lang="en-US" altLang="en-US" sz="1600" b="1">
                <a:latin typeface="Times" charset="0"/>
              </a:rPr>
              <a:t>        float a[100], b[100], prod, minval;</a:t>
            </a:r>
          </a:p>
          <a:p>
            <a:pPr eaLnBrk="1" hangingPunct="1">
              <a:spcBef>
                <a:spcPct val="0"/>
              </a:spcBef>
              <a:buFontTx/>
              <a:buNone/>
            </a:pPr>
            <a:r>
              <a:rPr lang="en-US" altLang="en-US" sz="1600" b="1">
                <a:latin typeface="Times" charset="0"/>
              </a:rPr>
              <a:t>        /* Some initializations */</a:t>
            </a:r>
          </a:p>
          <a:p>
            <a:pPr eaLnBrk="1" hangingPunct="1">
              <a:spcBef>
                <a:spcPct val="0"/>
              </a:spcBef>
              <a:buFontTx/>
              <a:buNone/>
            </a:pPr>
            <a:r>
              <a:rPr lang="en-US" altLang="en-US" sz="1600" b="1">
                <a:latin typeface="Times" charset="0"/>
              </a:rPr>
              <a:t>        n = 100;</a:t>
            </a:r>
          </a:p>
          <a:p>
            <a:pPr eaLnBrk="1" hangingPunct="1">
              <a:spcBef>
                <a:spcPct val="0"/>
              </a:spcBef>
              <a:buFontTx/>
              <a:buNone/>
            </a:pPr>
            <a:r>
              <a:rPr lang="en-US" altLang="en-US" sz="1600" b="1">
                <a:latin typeface="Times" charset="0"/>
              </a:rPr>
              <a:t>        chunk = 10;</a:t>
            </a:r>
          </a:p>
          <a:p>
            <a:pPr eaLnBrk="1" hangingPunct="1">
              <a:spcBef>
                <a:spcPct val="0"/>
              </a:spcBef>
              <a:buFontTx/>
              <a:buNone/>
            </a:pPr>
            <a:r>
              <a:rPr lang="en-US" altLang="en-US" sz="1600" b="1">
                <a:latin typeface="Times" charset="0"/>
              </a:rPr>
              <a:t>        for (i=0; i &lt; n; i++) {</a:t>
            </a:r>
          </a:p>
          <a:p>
            <a:pPr eaLnBrk="1" hangingPunct="1">
              <a:spcBef>
                <a:spcPct val="0"/>
              </a:spcBef>
              <a:buFontTx/>
              <a:buNone/>
            </a:pPr>
            <a:r>
              <a:rPr lang="en-US" altLang="en-US" sz="1600" b="1">
                <a:latin typeface="Times" charset="0"/>
              </a:rPr>
              <a:t>                a[i] = i * 1.0;</a:t>
            </a:r>
          </a:p>
          <a:p>
            <a:pPr eaLnBrk="1" hangingPunct="1">
              <a:spcBef>
                <a:spcPct val="0"/>
              </a:spcBef>
              <a:buFontTx/>
              <a:buNone/>
            </a:pPr>
            <a:r>
              <a:rPr lang="en-US" altLang="en-US" sz="1600" b="1">
                <a:latin typeface="Times" charset="0"/>
              </a:rPr>
              <a:t>                b[i] = i * 2.0;</a:t>
            </a:r>
          </a:p>
          <a:p>
            <a:pPr eaLnBrk="1" hangingPunct="1">
              <a:spcBef>
                <a:spcPct val="0"/>
              </a:spcBef>
              <a:buFontTx/>
              <a:buNone/>
            </a:pPr>
            <a:r>
              <a:rPr lang="en-US" altLang="en-US" sz="1600" b="1">
                <a:latin typeface="Times" charset="0"/>
              </a:rPr>
              <a:t>        }</a:t>
            </a:r>
          </a:p>
          <a:p>
            <a:pPr eaLnBrk="1" hangingPunct="1">
              <a:spcBef>
                <a:spcPct val="0"/>
              </a:spcBef>
              <a:buFontTx/>
              <a:buNone/>
            </a:pPr>
            <a:r>
              <a:rPr lang="en-US" altLang="en-US" sz="1600" b="1">
                <a:latin typeface="Times" charset="0"/>
              </a:rPr>
              <a:t>        minval = FLT_MAX;</a:t>
            </a:r>
          </a:p>
          <a:p>
            <a:pPr eaLnBrk="1" hangingPunct="1">
              <a:spcBef>
                <a:spcPct val="0"/>
              </a:spcBef>
              <a:buFontTx/>
              <a:buNone/>
            </a:pPr>
            <a:r>
              <a:rPr lang="en-US" altLang="en-US" sz="1600" b="1">
                <a:latin typeface="Times" charset="0"/>
              </a:rPr>
              <a:t>#pragma omp parallel for default(shared) private(i,prod) schedule(static,chunk)</a:t>
            </a:r>
          </a:p>
          <a:p>
            <a:pPr eaLnBrk="1" hangingPunct="1">
              <a:spcBef>
                <a:spcPct val="0"/>
              </a:spcBef>
              <a:buFontTx/>
              <a:buNone/>
            </a:pPr>
            <a:r>
              <a:rPr lang="en-US" altLang="en-US" sz="1600" b="1">
                <a:latin typeface="Times" charset="0"/>
              </a:rPr>
              <a:t>        for (i=0; i &lt; n; i++) {</a:t>
            </a:r>
          </a:p>
          <a:p>
            <a:pPr eaLnBrk="1" hangingPunct="1">
              <a:spcBef>
                <a:spcPct val="0"/>
              </a:spcBef>
              <a:buFontTx/>
              <a:buNone/>
            </a:pPr>
            <a:r>
              <a:rPr lang="en-US" altLang="en-US" sz="1600" b="1">
                <a:latin typeface="Times" charset="0"/>
              </a:rPr>
              <a:t>                prod = a[i]*b[i];</a:t>
            </a:r>
          </a:p>
          <a:p>
            <a:pPr eaLnBrk="1" hangingPunct="1">
              <a:spcBef>
                <a:spcPct val="0"/>
              </a:spcBef>
              <a:buFontTx/>
              <a:buNone/>
            </a:pPr>
            <a:r>
              <a:rPr lang="en-US" altLang="en-US" sz="1600" b="1">
                <a:latin typeface="Times" charset="0"/>
              </a:rPr>
              <a:t>#pragma omp critical</a:t>
            </a:r>
          </a:p>
          <a:p>
            <a:pPr eaLnBrk="1" hangingPunct="1">
              <a:spcBef>
                <a:spcPct val="0"/>
              </a:spcBef>
              <a:buFontTx/>
              <a:buNone/>
            </a:pPr>
            <a:r>
              <a:rPr lang="en-US" altLang="en-US" sz="1600" b="1">
                <a:latin typeface="Times" charset="0"/>
              </a:rPr>
              <a:t>                minval = (prod &lt; minval ? prod : minval);</a:t>
            </a:r>
          </a:p>
          <a:p>
            <a:pPr eaLnBrk="1" hangingPunct="1">
              <a:spcBef>
                <a:spcPct val="0"/>
              </a:spcBef>
              <a:buFontTx/>
              <a:buNone/>
            </a:pPr>
            <a:r>
              <a:rPr lang="en-US" altLang="en-US" sz="1600" b="1">
                <a:latin typeface="Times" charset="0"/>
              </a:rPr>
              <a:t>        }</a:t>
            </a:r>
          </a:p>
          <a:p>
            <a:pPr eaLnBrk="1" hangingPunct="1">
              <a:spcBef>
                <a:spcPct val="0"/>
              </a:spcBef>
              <a:buFontTx/>
              <a:buNone/>
            </a:pPr>
            <a:r>
              <a:rPr lang="en-US" altLang="en-US" sz="1600" b="1">
                <a:latin typeface="Times" charset="0"/>
              </a:rPr>
              <a:t>        printf("Minimum value = %f\n",minval);</a:t>
            </a:r>
          </a:p>
          <a:p>
            <a:pPr eaLnBrk="1" hangingPunct="1">
              <a:spcBef>
                <a:spcPct val="0"/>
              </a:spcBef>
              <a:buFontTx/>
              <a:buNone/>
            </a:pPr>
            <a:r>
              <a:rPr lang="en-US" altLang="en-US" sz="1600" b="1">
                <a:latin typeface="Times" charset="0"/>
              </a:rPr>
              <a:t>}</a:t>
            </a:r>
          </a:p>
        </p:txBody>
      </p:sp>
      <p:cxnSp>
        <p:nvCxnSpPr>
          <p:cNvPr id="50180" name="Straight Connector 5"/>
          <p:cNvCxnSpPr>
            <a:cxnSpLocks noChangeShapeType="1"/>
          </p:cNvCxnSpPr>
          <p:nvPr/>
        </p:nvCxnSpPr>
        <p:spPr bwMode="auto">
          <a:xfrm flipV="1">
            <a:off x="5076825" y="1773238"/>
            <a:ext cx="2540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0181" name="TextBox 1"/>
          <p:cNvSpPr txBox="1">
            <a:spLocks noChangeArrowheads="1"/>
          </p:cNvSpPr>
          <p:nvPr/>
        </p:nvSpPr>
        <p:spPr bwMode="auto">
          <a:xfrm>
            <a:off x="3924300" y="3716338"/>
            <a:ext cx="2395538" cy="64770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Initialize to largest possible float value</a:t>
            </a:r>
          </a:p>
        </p:txBody>
      </p:sp>
      <p:cxnSp>
        <p:nvCxnSpPr>
          <p:cNvPr id="50182" name="Straight Arrow Connector 3"/>
          <p:cNvCxnSpPr>
            <a:cxnSpLocks noChangeShapeType="1"/>
            <a:stCxn id="50181" idx="1"/>
          </p:cNvCxnSpPr>
          <p:nvPr/>
        </p:nvCxnSpPr>
        <p:spPr bwMode="auto">
          <a:xfrm flipH="1">
            <a:off x="2700338" y="4040188"/>
            <a:ext cx="1223962" cy="396875"/>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183" name="Straight Arrow Connector 9"/>
          <p:cNvCxnSpPr>
            <a:cxnSpLocks noChangeShapeType="1"/>
          </p:cNvCxnSpPr>
          <p:nvPr/>
        </p:nvCxnSpPr>
        <p:spPr bwMode="auto">
          <a:xfrm flipH="1">
            <a:off x="2070100" y="1773238"/>
            <a:ext cx="3024188" cy="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184" name="Straight Arrow Connector 17"/>
          <p:cNvCxnSpPr>
            <a:cxnSpLocks noChangeShapeType="1"/>
            <a:stCxn id="50185" idx="1"/>
          </p:cNvCxnSpPr>
          <p:nvPr/>
        </p:nvCxnSpPr>
        <p:spPr bwMode="auto">
          <a:xfrm flipH="1" flipV="1">
            <a:off x="4859338" y="5729288"/>
            <a:ext cx="1441450" cy="111125"/>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0185" name="TextBox 16"/>
          <p:cNvSpPr txBox="1">
            <a:spLocks noChangeArrowheads="1"/>
          </p:cNvSpPr>
          <p:nvPr/>
        </p:nvSpPr>
        <p:spPr bwMode="auto">
          <a:xfrm>
            <a:off x="6300788" y="5516563"/>
            <a:ext cx="2016125" cy="64770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buFontTx/>
              <a:buNone/>
            </a:pPr>
            <a:r>
              <a:rPr lang="en-US" altLang="en-US" sz="1800"/>
              <a:t>This line is a critical section</a:t>
            </a:r>
          </a:p>
        </p:txBody>
      </p:sp>
      <p:sp>
        <p:nvSpPr>
          <p:cNvPr id="11" name="TextBox 10"/>
          <p:cNvSpPr txBox="1"/>
          <p:nvPr/>
        </p:nvSpPr>
        <p:spPr>
          <a:xfrm>
            <a:off x="4859338" y="6246167"/>
            <a:ext cx="3637534" cy="461665"/>
          </a:xfrm>
          <a:prstGeom prst="rect">
            <a:avLst/>
          </a:prstGeom>
          <a:solidFill>
            <a:srgbClr val="FFFF00"/>
          </a:solidFill>
        </p:spPr>
        <p:txBody>
          <a:bodyPr wrap="none" rtlCol="0">
            <a:spAutoFit/>
          </a:bodyPr>
          <a:lstStyle/>
          <a:p>
            <a:r>
              <a:rPr lang="fi-FI" sz="2400" dirty="0" err="1"/>
              <a:t>Minimum</a:t>
            </a:r>
            <a:r>
              <a:rPr lang="fi-FI" sz="2400" dirty="0"/>
              <a:t> </a:t>
            </a:r>
            <a:r>
              <a:rPr lang="fi-FI" sz="2400" dirty="0" err="1"/>
              <a:t>value</a:t>
            </a:r>
            <a:r>
              <a:rPr lang="fi-FI" sz="2400" dirty="0"/>
              <a:t> = 0.000000</a:t>
            </a:r>
          </a:p>
        </p:txBody>
      </p:sp>
    </p:spTree>
    <p:extLst>
      <p:ext uri="{BB962C8B-B14F-4D97-AF65-F5344CB8AC3E}">
        <p14:creationId xmlns:p14="http://schemas.microsoft.com/office/powerpoint/2010/main" val="199881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a:ea typeface="ＭＳ Ｐゴシック" charset="-128"/>
              </a:rPr>
              <a:t>Synchronization Constructs</a:t>
            </a:r>
          </a:p>
        </p:txBody>
      </p:sp>
      <p:sp>
        <p:nvSpPr>
          <p:cNvPr id="57346" name="Content Placeholder 2"/>
          <p:cNvSpPr>
            <a:spLocks noGrp="1"/>
          </p:cNvSpPr>
          <p:nvPr>
            <p:ph idx="1"/>
          </p:nvPr>
        </p:nvSpPr>
        <p:spPr/>
        <p:txBody>
          <a:bodyPr/>
          <a:lstStyle/>
          <a:p>
            <a:r>
              <a:rPr lang="en-US" altLang="en-US" b="1">
                <a:ea typeface="ＭＳ Ｐゴシック" charset="-128"/>
              </a:rPr>
              <a:t>Barrier</a:t>
            </a:r>
            <a:r>
              <a:rPr lang="en-US" altLang="en-US">
                <a:ea typeface="ＭＳ Ｐゴシック" charset="-128"/>
              </a:rPr>
              <a:t>: No thread can proceed past the barrier until all the threads reach it.</a:t>
            </a:r>
          </a:p>
          <a:p>
            <a:r>
              <a:rPr lang="en-US" altLang="en-US" b="1">
                <a:ea typeface="ＭＳ Ｐゴシック" charset="-128"/>
              </a:rPr>
              <a:t>Critical</a:t>
            </a:r>
            <a:r>
              <a:rPr lang="en-US" altLang="en-US">
                <a:ea typeface="ＭＳ Ｐゴシック" charset="-128"/>
              </a:rPr>
              <a:t>: Provides mutually exclusive access to a section of code.</a:t>
            </a:r>
          </a:p>
          <a:p>
            <a:r>
              <a:rPr lang="en-US" altLang="en-US" b="1">
                <a:ea typeface="ＭＳ Ｐゴシック" charset="-128"/>
              </a:rPr>
              <a:t>Atomic</a:t>
            </a:r>
            <a:r>
              <a:rPr lang="en-US" altLang="en-US">
                <a:ea typeface="ＭＳ Ｐゴシック" charset="-128"/>
              </a:rPr>
              <a:t>: specifies that a specific memory location must be updated atomically, rather than letting multiple threads attempt to write to it. </a:t>
            </a:r>
          </a:p>
        </p:txBody>
      </p:sp>
      <p:sp>
        <p:nvSpPr>
          <p:cNvPr id="573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EEE88CC-D746-CE4B-9196-F00AF8CF3038}" type="slidenum">
              <a:rPr lang="en-US" altLang="en-US" sz="1400"/>
              <a:pPr>
                <a:spcBef>
                  <a:spcPct val="0"/>
                </a:spcBef>
                <a:buFontTx/>
                <a:buNone/>
              </a:pPr>
              <a:t>51</a:t>
            </a:fld>
            <a:endParaRPr lang="en-US"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684213" y="6350"/>
            <a:ext cx="7772400" cy="1143000"/>
          </a:xfrm>
        </p:spPr>
        <p:txBody>
          <a:bodyPr/>
          <a:lstStyle/>
          <a:p>
            <a:r>
              <a:rPr lang="en-US" altLang="en-US">
                <a:ea typeface="ＭＳ Ｐゴシック" charset="-128"/>
              </a:rPr>
              <a:t>Barrier Directive</a:t>
            </a:r>
          </a:p>
        </p:txBody>
      </p:sp>
      <p:sp>
        <p:nvSpPr>
          <p:cNvPr id="3" name="Content Placeholder 2"/>
          <p:cNvSpPr>
            <a:spLocks noGrp="1"/>
          </p:cNvSpPr>
          <p:nvPr>
            <p:ph idx="1"/>
          </p:nvPr>
        </p:nvSpPr>
        <p:spPr>
          <a:xfrm>
            <a:off x="684213" y="981075"/>
            <a:ext cx="7772400" cy="5688013"/>
          </a:xfrm>
          <a:solidFill>
            <a:schemeClr val="accent1">
              <a:lumMod val="20000"/>
              <a:lumOff val="80000"/>
            </a:schemeClr>
          </a:solidFill>
        </p:spPr>
        <p:txBody>
          <a:bodyPr/>
          <a:lstStyle/>
          <a:p>
            <a:pPr marL="0" indent="0">
              <a:spcBef>
                <a:spcPts val="0"/>
              </a:spcBef>
              <a:buFontTx/>
              <a:buNone/>
              <a:defRPr/>
            </a:pPr>
            <a:r>
              <a:rPr lang="en-US" sz="2000" b="1" dirty="0"/>
              <a:t>#include &lt;</a:t>
            </a:r>
            <a:r>
              <a:rPr lang="en-US" sz="2000" b="1" dirty="0" err="1"/>
              <a:t>omp.h</a:t>
            </a:r>
            <a:r>
              <a:rPr lang="en-US" sz="2000" b="1" dirty="0"/>
              <a:t>&gt;</a:t>
            </a:r>
          </a:p>
          <a:p>
            <a:pPr marL="0" indent="0">
              <a:spcBef>
                <a:spcPts val="0"/>
              </a:spcBef>
              <a:buFontTx/>
              <a:buNone/>
              <a:defRPr/>
            </a:pPr>
            <a:r>
              <a:rPr lang="en-US" sz="2000" b="1" dirty="0"/>
              <a:t>#include &lt;</a:t>
            </a:r>
            <a:r>
              <a:rPr lang="en-US" sz="2000" b="1" dirty="0" err="1"/>
              <a:t>stdio.h</a:t>
            </a:r>
            <a:r>
              <a:rPr lang="en-US" sz="2000" b="1" dirty="0"/>
              <a:t>&gt;</a:t>
            </a:r>
          </a:p>
          <a:p>
            <a:pPr marL="0" indent="0">
              <a:spcBef>
                <a:spcPts val="0"/>
              </a:spcBef>
              <a:buFontTx/>
              <a:buNone/>
              <a:defRPr/>
            </a:pPr>
            <a:r>
              <a:rPr lang="en-US" sz="2000" b="1" dirty="0"/>
              <a:t>main()</a:t>
            </a:r>
          </a:p>
          <a:p>
            <a:pPr marL="0" indent="0">
              <a:spcBef>
                <a:spcPts val="0"/>
              </a:spcBef>
              <a:buFontTx/>
              <a:buNone/>
              <a:defRPr/>
            </a:pPr>
            <a:r>
              <a:rPr lang="en-US" sz="2000" b="1" dirty="0"/>
              <a:t>{</a:t>
            </a:r>
          </a:p>
          <a:p>
            <a:pPr marL="0" indent="0">
              <a:spcBef>
                <a:spcPts val="0"/>
              </a:spcBef>
              <a:buFontTx/>
              <a:buNone/>
              <a:defRPr/>
            </a:pPr>
            <a:r>
              <a:rPr lang="en-US" sz="2000" b="1" dirty="0"/>
              <a:t>    </a:t>
            </a:r>
            <a:r>
              <a:rPr lang="en-US" sz="2000" b="1" dirty="0" err="1"/>
              <a:t>int</a:t>
            </a:r>
            <a:r>
              <a:rPr lang="en-US" sz="2000" b="1" dirty="0"/>
              <a:t> k, x[10], y=0, z=0;</a:t>
            </a:r>
          </a:p>
          <a:p>
            <a:pPr marL="0" indent="0">
              <a:spcBef>
                <a:spcPts val="0"/>
              </a:spcBef>
              <a:buFontTx/>
              <a:buNone/>
              <a:defRPr/>
            </a:pPr>
            <a:r>
              <a:rPr lang="en-US" sz="2000" b="1" dirty="0"/>
              <a:t>#pragma </a:t>
            </a:r>
            <a:r>
              <a:rPr lang="en-US" sz="2000" b="1" dirty="0" err="1"/>
              <a:t>omp</a:t>
            </a:r>
            <a:r>
              <a:rPr lang="en-US" sz="2000" b="1" dirty="0"/>
              <a:t> parallel shared(</a:t>
            </a:r>
            <a:r>
              <a:rPr lang="en-US" sz="2000" b="1" dirty="0" err="1"/>
              <a:t>x,y,z</a:t>
            </a:r>
            <a:r>
              <a:rPr lang="en-US" sz="2000" b="1" dirty="0"/>
              <a:t>) private(k) </a:t>
            </a:r>
            <a:r>
              <a:rPr lang="en-US" sz="2000" b="1" dirty="0" err="1"/>
              <a:t>num_threads</a:t>
            </a:r>
            <a:r>
              <a:rPr lang="en-US" sz="2000" b="1" dirty="0"/>
              <a:t>(2)</a:t>
            </a:r>
          </a:p>
          <a:p>
            <a:pPr marL="0" indent="0">
              <a:spcBef>
                <a:spcPts val="0"/>
              </a:spcBef>
              <a:buFontTx/>
              <a:buNone/>
              <a:defRPr/>
            </a:pPr>
            <a:r>
              <a:rPr lang="en-US" sz="2000" b="1" dirty="0"/>
              <a:t>{</a:t>
            </a:r>
          </a:p>
          <a:p>
            <a:pPr marL="0" indent="0">
              <a:spcBef>
                <a:spcPts val="0"/>
              </a:spcBef>
              <a:buFontTx/>
              <a:buNone/>
              <a:defRPr/>
            </a:pPr>
            <a:r>
              <a:rPr lang="en-US" sz="2000" b="1" dirty="0"/>
              <a:t>    </a:t>
            </a:r>
            <a:r>
              <a:rPr lang="en-US" sz="2000" b="1" dirty="0" err="1"/>
              <a:t>int</a:t>
            </a:r>
            <a:r>
              <a:rPr lang="en-US" sz="2000" b="1" dirty="0"/>
              <a:t> t = </a:t>
            </a:r>
            <a:r>
              <a:rPr lang="en-US" sz="2000" b="1" dirty="0" err="1"/>
              <a:t>omp_get_thread_num</a:t>
            </a:r>
            <a:r>
              <a:rPr lang="en-US" sz="2000" b="1" dirty="0"/>
              <a:t>();</a:t>
            </a:r>
          </a:p>
          <a:p>
            <a:pPr marL="0" indent="0">
              <a:spcBef>
                <a:spcPts val="0"/>
              </a:spcBef>
              <a:buFontTx/>
              <a:buNone/>
              <a:defRPr/>
            </a:pPr>
            <a:r>
              <a:rPr lang="en-US" sz="2000" b="1" dirty="0"/>
              <a:t>    if (t==0) y = 10;</a:t>
            </a:r>
          </a:p>
          <a:p>
            <a:pPr marL="0" indent="0">
              <a:spcBef>
                <a:spcPts val="0"/>
              </a:spcBef>
              <a:buFontTx/>
              <a:buNone/>
              <a:defRPr/>
            </a:pPr>
            <a:r>
              <a:rPr lang="en-US" sz="2000" b="1" dirty="0"/>
              <a:t>    else z = 20;</a:t>
            </a:r>
          </a:p>
          <a:p>
            <a:pPr marL="0" indent="0">
              <a:spcBef>
                <a:spcPts val="0"/>
              </a:spcBef>
              <a:buFontTx/>
              <a:buNone/>
              <a:defRPr/>
            </a:pPr>
            <a:r>
              <a:rPr lang="en-US" sz="2000" b="1" dirty="0"/>
              <a:t>    #pragma </a:t>
            </a:r>
            <a:r>
              <a:rPr lang="en-US" sz="2000" b="1" dirty="0" err="1"/>
              <a:t>omp</a:t>
            </a:r>
            <a:r>
              <a:rPr lang="en-US" sz="2000" b="1" dirty="0"/>
              <a:t> barrier</a:t>
            </a:r>
          </a:p>
          <a:p>
            <a:pPr marL="0" indent="0">
              <a:spcBef>
                <a:spcPts val="0"/>
              </a:spcBef>
              <a:buFontTx/>
              <a:buNone/>
              <a:defRPr/>
            </a:pPr>
            <a:r>
              <a:rPr lang="en-US" sz="2000" b="1" dirty="0"/>
              <a:t>    #pragma </a:t>
            </a:r>
            <a:r>
              <a:rPr lang="en-US" sz="2000" b="1" dirty="0" err="1"/>
              <a:t>omp</a:t>
            </a:r>
            <a:r>
              <a:rPr lang="en-US" sz="2000" b="1" dirty="0"/>
              <a:t> for</a:t>
            </a:r>
          </a:p>
          <a:p>
            <a:pPr marL="0" indent="0">
              <a:spcBef>
                <a:spcPts val="0"/>
              </a:spcBef>
              <a:buFontTx/>
              <a:buNone/>
              <a:defRPr/>
            </a:pPr>
            <a:r>
              <a:rPr lang="en-US" sz="2000" b="1" dirty="0"/>
              <a:t>    for (k=0;k&lt;10;k++) x[k] = y + z + k;</a:t>
            </a:r>
          </a:p>
          <a:p>
            <a:pPr marL="0" indent="0">
              <a:spcBef>
                <a:spcPts val="0"/>
              </a:spcBef>
              <a:buFontTx/>
              <a:buNone/>
              <a:defRPr/>
            </a:pPr>
            <a:r>
              <a:rPr lang="en-US" sz="2000" b="1" dirty="0"/>
              <a:t>}</a:t>
            </a:r>
          </a:p>
          <a:p>
            <a:pPr marL="0" indent="0">
              <a:spcBef>
                <a:spcPts val="0"/>
              </a:spcBef>
              <a:buFontTx/>
              <a:buNone/>
              <a:defRPr/>
            </a:pPr>
            <a:r>
              <a:rPr lang="en-US" sz="2000" b="1" dirty="0"/>
              <a:t>    </a:t>
            </a:r>
            <a:r>
              <a:rPr lang="en-US" sz="2000" b="1" dirty="0" err="1"/>
              <a:t>printf</a:t>
            </a:r>
            <a:r>
              <a:rPr lang="en-US" sz="2000" b="1" dirty="0"/>
              <a:t>("x = ");</a:t>
            </a:r>
          </a:p>
          <a:p>
            <a:pPr marL="0" indent="0">
              <a:spcBef>
                <a:spcPts val="0"/>
              </a:spcBef>
              <a:buFontTx/>
              <a:buNone/>
              <a:defRPr/>
            </a:pPr>
            <a:r>
              <a:rPr lang="en-US" sz="2000" b="1" dirty="0"/>
              <a:t>    for(k=0;k&lt;10;k++) </a:t>
            </a:r>
            <a:r>
              <a:rPr lang="en-US" sz="2000" b="1" dirty="0" err="1"/>
              <a:t>printf</a:t>
            </a:r>
            <a:r>
              <a:rPr lang="en-US" sz="2000" b="1" dirty="0"/>
              <a:t>("%d, ",x[k]);</a:t>
            </a:r>
          </a:p>
          <a:p>
            <a:pPr marL="0" indent="0">
              <a:spcBef>
                <a:spcPts val="0"/>
              </a:spcBef>
              <a:buFontTx/>
              <a:buNone/>
              <a:defRPr/>
            </a:pPr>
            <a:r>
              <a:rPr lang="en-US" sz="2000" b="1" dirty="0"/>
              <a:t>    </a:t>
            </a:r>
            <a:r>
              <a:rPr lang="en-US" sz="2000" b="1" dirty="0" err="1"/>
              <a:t>printf</a:t>
            </a:r>
            <a:r>
              <a:rPr lang="en-US" sz="2000" b="1" dirty="0"/>
              <a:t>("\n");</a:t>
            </a:r>
          </a:p>
          <a:p>
            <a:pPr marL="0" indent="0">
              <a:spcBef>
                <a:spcPts val="0"/>
              </a:spcBef>
              <a:buFontTx/>
              <a:buNone/>
              <a:defRPr/>
            </a:pPr>
            <a:r>
              <a:rPr lang="en-US" sz="2000" b="1" dirty="0"/>
              <a:t>}</a:t>
            </a:r>
          </a:p>
          <a:p>
            <a:pPr marL="0" indent="0">
              <a:buFontTx/>
              <a:buNone/>
              <a:defRPr/>
            </a:pPr>
            <a:endParaRPr lang="en-US" dirty="0"/>
          </a:p>
        </p:txBody>
      </p:sp>
      <p:sp>
        <p:nvSpPr>
          <p:cNvPr id="583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B7004667-F63A-1A4B-9671-2D1DA272E1E9}" type="slidenum">
              <a:rPr lang="en-US" altLang="en-US" sz="1400"/>
              <a:pPr>
                <a:spcBef>
                  <a:spcPct val="0"/>
                </a:spcBef>
                <a:buFontTx/>
                <a:buNone/>
              </a:pPr>
              <a:t>52</a:t>
            </a:fld>
            <a:endParaRPr lang="en-US" altLang="en-US" sz="1400"/>
          </a:p>
        </p:txBody>
      </p:sp>
      <p:cxnSp>
        <p:nvCxnSpPr>
          <p:cNvPr id="58372" name="Straight Arrow Connector 3"/>
          <p:cNvCxnSpPr>
            <a:cxnSpLocks noChangeShapeType="1"/>
          </p:cNvCxnSpPr>
          <p:nvPr/>
        </p:nvCxnSpPr>
        <p:spPr bwMode="auto">
          <a:xfrm flipH="1">
            <a:off x="3492500" y="4292600"/>
            <a:ext cx="1366838" cy="635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8373" name="TextBox 1"/>
          <p:cNvSpPr txBox="1">
            <a:spLocks noChangeArrowheads="1"/>
          </p:cNvSpPr>
          <p:nvPr/>
        </p:nvSpPr>
        <p:spPr bwMode="auto">
          <a:xfrm>
            <a:off x="4500563" y="2997200"/>
            <a:ext cx="4464050" cy="1630363"/>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a:t>If this barrier is removed thread 0 may not set its value of y before thread 1 executes its part of the for loop. Or thread 1 may not set its value of z before thread 0 executes its part of the for loop</a:t>
            </a:r>
          </a:p>
        </p:txBody>
      </p:sp>
      <p:sp>
        <p:nvSpPr>
          <p:cNvPr id="8" name="TextBox 7"/>
          <p:cNvSpPr txBox="1">
            <a:spLocks noChangeArrowheads="1"/>
          </p:cNvSpPr>
          <p:nvPr/>
        </p:nvSpPr>
        <p:spPr bwMode="auto">
          <a:xfrm>
            <a:off x="2843213" y="6156325"/>
            <a:ext cx="4968875" cy="646113"/>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s-ES_tradnl" altLang="en-US" sz="1800"/>
              <a:t>The output (with barrier):</a:t>
            </a:r>
          </a:p>
          <a:p>
            <a:pPr eaLnBrk="1" hangingPunct="1">
              <a:spcBef>
                <a:spcPct val="0"/>
              </a:spcBef>
              <a:buFontTx/>
              <a:buNone/>
            </a:pPr>
            <a:r>
              <a:rPr lang="es-ES_tradnl" altLang="en-US" sz="1800"/>
              <a:t>	</a:t>
            </a:r>
            <a:r>
              <a:rPr lang="fr-FR" altLang="en-US" sz="1800"/>
              <a:t>x = 30, 31, 32, 33, 34, 35, 36, 37, 38, 39,</a:t>
            </a:r>
            <a:r>
              <a:rPr lang="es-ES_tradnl" altLang="en-US" sz="1800"/>
              <a:t> </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684213" y="-9525"/>
            <a:ext cx="7772400" cy="1143000"/>
          </a:xfrm>
        </p:spPr>
        <p:txBody>
          <a:bodyPr/>
          <a:lstStyle/>
          <a:p>
            <a:r>
              <a:rPr lang="en-US" altLang="en-US">
                <a:ea typeface="ＭＳ Ｐゴシック" charset="-128"/>
              </a:rPr>
              <a:t>Critical Directive</a:t>
            </a:r>
          </a:p>
        </p:txBody>
      </p:sp>
      <p:sp>
        <p:nvSpPr>
          <p:cNvPr id="3" name="Content Placeholder 2"/>
          <p:cNvSpPr>
            <a:spLocks noGrp="1"/>
          </p:cNvSpPr>
          <p:nvPr>
            <p:ph idx="1"/>
          </p:nvPr>
        </p:nvSpPr>
        <p:spPr>
          <a:xfrm>
            <a:off x="684213" y="1052513"/>
            <a:ext cx="7772400" cy="5113337"/>
          </a:xfrm>
          <a:solidFill>
            <a:schemeClr val="accent1">
              <a:lumMod val="20000"/>
              <a:lumOff val="80000"/>
            </a:schemeClr>
          </a:solidFill>
        </p:spPr>
        <p:txBody>
          <a:bodyPr/>
          <a:lstStyle/>
          <a:p>
            <a:pPr marL="0" indent="0">
              <a:spcBef>
                <a:spcPts val="0"/>
              </a:spcBef>
              <a:buFontTx/>
              <a:buNone/>
              <a:defRPr/>
            </a:pPr>
            <a:r>
              <a:rPr lang="en-US" sz="2000" b="1" dirty="0"/>
              <a:t>#include &lt;</a:t>
            </a:r>
            <a:r>
              <a:rPr lang="en-US" sz="2000" b="1" dirty="0" err="1"/>
              <a:t>omp.h</a:t>
            </a:r>
            <a:r>
              <a:rPr lang="en-US" sz="2000" b="1" dirty="0"/>
              <a:t>&gt;</a:t>
            </a:r>
          </a:p>
          <a:p>
            <a:pPr marL="0" indent="0">
              <a:spcBef>
                <a:spcPts val="0"/>
              </a:spcBef>
              <a:buFontTx/>
              <a:buNone/>
              <a:defRPr/>
            </a:pPr>
            <a:r>
              <a:rPr lang="en-US" sz="2000" b="1" dirty="0"/>
              <a:t>#include &lt;</a:t>
            </a:r>
            <a:r>
              <a:rPr lang="en-US" sz="2000" b="1" dirty="0" err="1"/>
              <a:t>stdio.h</a:t>
            </a:r>
            <a:r>
              <a:rPr lang="en-US" sz="2000" b="1" dirty="0"/>
              <a:t>&gt;</a:t>
            </a:r>
          </a:p>
          <a:p>
            <a:pPr marL="0" indent="0">
              <a:spcBef>
                <a:spcPts val="0"/>
              </a:spcBef>
              <a:buFontTx/>
              <a:buNone/>
              <a:defRPr/>
            </a:pPr>
            <a:r>
              <a:rPr lang="en-US" sz="2000" b="1" dirty="0"/>
              <a:t>main()</a:t>
            </a:r>
          </a:p>
          <a:p>
            <a:pPr marL="0" indent="0">
              <a:spcBef>
                <a:spcPts val="0"/>
              </a:spcBef>
              <a:buFontTx/>
              <a:buNone/>
              <a:defRPr/>
            </a:pPr>
            <a:r>
              <a:rPr lang="en-US" sz="2000" b="1" dirty="0"/>
              <a:t>{</a:t>
            </a:r>
          </a:p>
          <a:p>
            <a:pPr marL="0" indent="0">
              <a:spcBef>
                <a:spcPts val="0"/>
              </a:spcBef>
              <a:buFontTx/>
              <a:buNone/>
              <a:defRPr/>
            </a:pPr>
            <a:r>
              <a:rPr lang="en-US" sz="2000" b="1" dirty="0"/>
              <a:t>  </a:t>
            </a:r>
            <a:r>
              <a:rPr lang="en-US" sz="2000" b="1" dirty="0" err="1"/>
              <a:t>int</a:t>
            </a:r>
            <a:r>
              <a:rPr lang="en-US" sz="2000" b="1" dirty="0"/>
              <a:t> x=0, y=0;</a:t>
            </a:r>
          </a:p>
          <a:p>
            <a:pPr marL="0" indent="0">
              <a:spcBef>
                <a:spcPts val="0"/>
              </a:spcBef>
              <a:buFontTx/>
              <a:buNone/>
              <a:defRPr/>
            </a:pPr>
            <a:r>
              <a:rPr lang="en-US" sz="2000" b="1" dirty="0"/>
              <a:t>#pragma </a:t>
            </a:r>
            <a:r>
              <a:rPr lang="en-US" sz="2000" b="1" dirty="0" err="1"/>
              <a:t>omp</a:t>
            </a:r>
            <a:r>
              <a:rPr lang="en-US" sz="2000" b="1" dirty="0"/>
              <a:t> parallel shared(</a:t>
            </a:r>
            <a:r>
              <a:rPr lang="en-US" sz="2000" b="1" dirty="0" err="1"/>
              <a:t>x,y</a:t>
            </a:r>
            <a:r>
              <a:rPr lang="en-US" sz="2000" b="1" dirty="0"/>
              <a:t>) </a:t>
            </a:r>
            <a:r>
              <a:rPr lang="en-US" sz="2000" b="1" dirty="0" err="1"/>
              <a:t>num_threads</a:t>
            </a:r>
            <a:r>
              <a:rPr lang="en-US" sz="2000" b="1" dirty="0"/>
              <a:t>(6)</a:t>
            </a:r>
          </a:p>
          <a:p>
            <a:pPr marL="0" indent="0">
              <a:spcBef>
                <a:spcPts val="0"/>
              </a:spcBef>
              <a:buFontTx/>
              <a:buNone/>
              <a:defRPr/>
            </a:pPr>
            <a:r>
              <a:rPr lang="en-US" sz="2000" b="1" dirty="0"/>
              <a:t>  {</a:t>
            </a:r>
          </a:p>
          <a:p>
            <a:pPr marL="0" indent="0">
              <a:spcBef>
                <a:spcPts val="0"/>
              </a:spcBef>
              <a:buFontTx/>
              <a:buNone/>
              <a:defRPr/>
            </a:pPr>
            <a:r>
              <a:rPr lang="en-US" sz="2000" b="1" dirty="0"/>
              <a:t>    </a:t>
            </a:r>
            <a:r>
              <a:rPr lang="en-US" sz="2000" b="1" dirty="0" err="1"/>
              <a:t>int</a:t>
            </a:r>
            <a:r>
              <a:rPr lang="en-US" sz="2000" b="1" dirty="0"/>
              <a:t> t = </a:t>
            </a:r>
            <a:r>
              <a:rPr lang="en-US" sz="2000" b="1" dirty="0" err="1"/>
              <a:t>omp_get_thread_num</a:t>
            </a:r>
            <a:r>
              <a:rPr lang="en-US" sz="2000" b="1" dirty="0"/>
              <a:t>();</a:t>
            </a:r>
          </a:p>
          <a:p>
            <a:pPr marL="0" indent="0">
              <a:spcBef>
                <a:spcPts val="0"/>
              </a:spcBef>
              <a:buFontTx/>
              <a:buNone/>
              <a:defRPr/>
            </a:pPr>
            <a:r>
              <a:rPr lang="en-US" sz="2000" b="1" dirty="0"/>
              <a:t>    #pragma </a:t>
            </a:r>
            <a:r>
              <a:rPr lang="en-US" sz="2000" b="1" dirty="0" err="1"/>
              <a:t>omp</a:t>
            </a:r>
            <a:r>
              <a:rPr lang="en-US" sz="2000" b="1" dirty="0"/>
              <a:t> critical </a:t>
            </a:r>
          </a:p>
          <a:p>
            <a:pPr marL="0" indent="0">
              <a:spcBef>
                <a:spcPts val="0"/>
              </a:spcBef>
              <a:buFontTx/>
              <a:buNone/>
              <a:defRPr/>
            </a:pPr>
            <a:r>
              <a:rPr lang="en-US" sz="2000" b="1" dirty="0"/>
              <a:t>    {</a:t>
            </a:r>
          </a:p>
          <a:p>
            <a:pPr marL="0" indent="0">
              <a:spcBef>
                <a:spcPts val="0"/>
              </a:spcBef>
              <a:buFontTx/>
              <a:buNone/>
              <a:defRPr/>
            </a:pPr>
            <a:r>
              <a:rPr lang="en-US" sz="2000" b="1" dirty="0"/>
              <a:t>      x = x + t;</a:t>
            </a:r>
          </a:p>
          <a:p>
            <a:pPr marL="0" indent="0">
              <a:spcBef>
                <a:spcPts val="0"/>
              </a:spcBef>
              <a:buFontTx/>
              <a:buNone/>
              <a:defRPr/>
            </a:pPr>
            <a:r>
              <a:rPr lang="en-US" sz="2000" b="1" dirty="0"/>
              <a:t>      y = y + 1;</a:t>
            </a:r>
          </a:p>
          <a:p>
            <a:pPr marL="0" indent="0">
              <a:spcBef>
                <a:spcPts val="0"/>
              </a:spcBef>
              <a:buFontTx/>
              <a:buNone/>
              <a:defRPr/>
            </a:pPr>
            <a:r>
              <a:rPr lang="en-US" sz="2000" b="1" dirty="0"/>
              <a:t>    }</a:t>
            </a:r>
          </a:p>
          <a:p>
            <a:pPr marL="0" indent="0">
              <a:spcBef>
                <a:spcPts val="0"/>
              </a:spcBef>
              <a:buFontTx/>
              <a:buNone/>
              <a:defRPr/>
            </a:pPr>
            <a:r>
              <a:rPr lang="en-US" sz="2000" b="1" dirty="0"/>
              <a:t>  } </a:t>
            </a:r>
          </a:p>
          <a:p>
            <a:pPr marL="0" indent="0">
              <a:spcBef>
                <a:spcPts val="0"/>
              </a:spcBef>
              <a:buFontTx/>
              <a:buNone/>
              <a:defRPr/>
            </a:pPr>
            <a:r>
              <a:rPr lang="en-US" sz="2000" b="1" dirty="0"/>
              <a:t>  </a:t>
            </a:r>
            <a:r>
              <a:rPr lang="en-US" sz="2000" b="1" dirty="0" err="1"/>
              <a:t>printf</a:t>
            </a:r>
            <a:r>
              <a:rPr lang="en-US" sz="2000" b="1" dirty="0"/>
              <a:t>("x = %d, y = %d\n",</a:t>
            </a:r>
            <a:r>
              <a:rPr lang="en-US" sz="2000" b="1" dirty="0" err="1"/>
              <a:t>x,y</a:t>
            </a:r>
            <a:r>
              <a:rPr lang="en-US" sz="2000" b="1" dirty="0"/>
              <a:t>);</a:t>
            </a:r>
          </a:p>
          <a:p>
            <a:pPr marL="0" indent="0">
              <a:spcBef>
                <a:spcPts val="0"/>
              </a:spcBef>
              <a:buFontTx/>
              <a:buNone/>
              <a:defRPr/>
            </a:pPr>
            <a:r>
              <a:rPr lang="en-US" sz="2000" b="1" dirty="0"/>
              <a:t>}</a:t>
            </a:r>
          </a:p>
          <a:p>
            <a:pPr marL="0" indent="0">
              <a:buFontTx/>
              <a:buNone/>
              <a:defRPr/>
            </a:pPr>
            <a:endParaRPr lang="en-US" dirty="0"/>
          </a:p>
        </p:txBody>
      </p:sp>
      <p:sp>
        <p:nvSpPr>
          <p:cNvPr id="593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557DEA00-73D2-D842-9215-A200DBEBF57F}" type="slidenum">
              <a:rPr lang="en-US" altLang="en-US" sz="1400"/>
              <a:pPr>
                <a:spcBef>
                  <a:spcPct val="0"/>
                </a:spcBef>
                <a:buFontTx/>
                <a:buNone/>
              </a:pPr>
              <a:t>53</a:t>
            </a:fld>
            <a:endParaRPr lang="en-US" altLang="en-US" sz="1400"/>
          </a:p>
        </p:txBody>
      </p:sp>
      <p:sp>
        <p:nvSpPr>
          <p:cNvPr id="59396" name="Rectangle 4"/>
          <p:cNvSpPr>
            <a:spLocks noChangeArrowheads="1"/>
          </p:cNvSpPr>
          <p:nvPr/>
        </p:nvSpPr>
        <p:spPr bwMode="auto">
          <a:xfrm>
            <a:off x="755650" y="3860800"/>
            <a:ext cx="3168650" cy="1296988"/>
          </a:xfrm>
          <a:prstGeom prst="rect">
            <a:avLst/>
          </a:prstGeom>
          <a:solidFill>
            <a:srgbClr val="FFB6EB">
              <a:alpha val="23137"/>
            </a:srgbClr>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
        <p:nvSpPr>
          <p:cNvPr id="59397" name="TextBox 1"/>
          <p:cNvSpPr txBox="1">
            <a:spLocks noChangeArrowheads="1"/>
          </p:cNvSpPr>
          <p:nvPr/>
        </p:nvSpPr>
        <p:spPr bwMode="auto">
          <a:xfrm>
            <a:off x="4787900" y="4076700"/>
            <a:ext cx="3168650" cy="708025"/>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a:t>Only one thread at a time can enter the critical section.</a:t>
            </a:r>
          </a:p>
        </p:txBody>
      </p:sp>
      <p:cxnSp>
        <p:nvCxnSpPr>
          <p:cNvPr id="59398" name="Straight Arrow Connector 3"/>
          <p:cNvCxnSpPr>
            <a:cxnSpLocks noChangeShapeType="1"/>
            <a:stCxn id="59397" idx="1"/>
          </p:cNvCxnSpPr>
          <p:nvPr/>
        </p:nvCxnSpPr>
        <p:spPr bwMode="auto">
          <a:xfrm flipH="1">
            <a:off x="3924300" y="4430713"/>
            <a:ext cx="863600" cy="6350"/>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4572000" y="5805488"/>
            <a:ext cx="3240088" cy="769937"/>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s-ES_tradnl" altLang="en-US" sz="2000"/>
              <a:t>The output:</a:t>
            </a:r>
          </a:p>
          <a:p>
            <a:pPr eaLnBrk="1" hangingPunct="1">
              <a:buFontTx/>
              <a:buNone/>
            </a:pPr>
            <a:r>
              <a:rPr lang="es-ES_tradnl" altLang="en-US" sz="2000"/>
              <a:t>	x = 15, y = 6</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611188" y="333375"/>
            <a:ext cx="7772400" cy="1143000"/>
          </a:xfrm>
        </p:spPr>
        <p:txBody>
          <a:bodyPr/>
          <a:lstStyle/>
          <a:p>
            <a:r>
              <a:rPr lang="en-US" altLang="en-US">
                <a:ea typeface="ＭＳ Ｐゴシック" charset="-128"/>
              </a:rPr>
              <a:t>Atomic Directive</a:t>
            </a:r>
          </a:p>
        </p:txBody>
      </p:sp>
      <p:sp>
        <p:nvSpPr>
          <p:cNvPr id="60418" name="Content Placeholder 2"/>
          <p:cNvSpPr>
            <a:spLocks noGrp="1"/>
          </p:cNvSpPr>
          <p:nvPr>
            <p:ph idx="1"/>
          </p:nvPr>
        </p:nvSpPr>
        <p:spPr>
          <a:xfrm>
            <a:off x="684213" y="1412875"/>
            <a:ext cx="7772400" cy="5040313"/>
          </a:xfrm>
        </p:spPr>
        <p:txBody>
          <a:bodyPr/>
          <a:lstStyle/>
          <a:p>
            <a:r>
              <a:rPr lang="en-US" altLang="en-US">
                <a:ea typeface="ＭＳ Ｐゴシック" charset="-128"/>
              </a:rPr>
              <a:t>The </a:t>
            </a:r>
            <a:r>
              <a:rPr lang="en-US" altLang="en-US" i="1">
                <a:ea typeface="ＭＳ Ｐゴシック" charset="-128"/>
              </a:rPr>
              <a:t>atomic</a:t>
            </a:r>
            <a:r>
              <a:rPr lang="en-US" altLang="en-US">
                <a:ea typeface="ＭＳ Ｐゴシック" charset="-128"/>
              </a:rPr>
              <a:t> directive applies only to a single, immediately following statement.</a:t>
            </a:r>
          </a:p>
          <a:p>
            <a:r>
              <a:rPr lang="en-US" altLang="en-US">
                <a:ea typeface="ＭＳ Ｐゴシック" charset="-128"/>
              </a:rPr>
              <a:t>Can only be applied to simple operations. Cannot be applied to function calls or array indexing</a:t>
            </a:r>
          </a:p>
          <a:p>
            <a:r>
              <a:rPr lang="en-US" altLang="en-US">
                <a:ea typeface="ＭＳ Ｐゴシック" charset="-128"/>
              </a:rPr>
              <a:t>It is like a mini-critical section.</a:t>
            </a:r>
          </a:p>
          <a:p>
            <a:r>
              <a:rPr lang="en-US" altLang="en-US">
                <a:ea typeface="ＭＳ Ｐゴシック" charset="-128"/>
              </a:rPr>
              <a:t>In general, using </a:t>
            </a:r>
            <a:r>
              <a:rPr lang="en-US" altLang="en-US" i="1">
                <a:ea typeface="ＭＳ Ｐゴシック" charset="-128"/>
              </a:rPr>
              <a:t>atomic</a:t>
            </a:r>
            <a:r>
              <a:rPr lang="en-US" altLang="en-US">
                <a:ea typeface="ＭＳ Ｐゴシック" charset="-128"/>
              </a:rPr>
              <a:t> is more efficient than using </a:t>
            </a:r>
            <a:r>
              <a:rPr lang="en-US" altLang="en-US" i="1">
                <a:ea typeface="ＭＳ Ｐゴシック" charset="-128"/>
              </a:rPr>
              <a:t>critical</a:t>
            </a:r>
            <a:r>
              <a:rPr lang="en-US" altLang="en-US">
                <a:ea typeface="ＭＳ Ｐゴシック" charset="-128"/>
              </a:rPr>
              <a:t>, especially if the hardware supports atomic updates.</a:t>
            </a:r>
          </a:p>
        </p:txBody>
      </p:sp>
      <p:sp>
        <p:nvSpPr>
          <p:cNvPr id="604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22775E9-F1D9-1D4C-BA9E-25625D8F77B0}" type="slidenum">
              <a:rPr lang="en-US" altLang="en-US" sz="1400"/>
              <a:pPr>
                <a:spcBef>
                  <a:spcPct val="0"/>
                </a:spcBef>
                <a:buFontTx/>
                <a:buNone/>
              </a:pPr>
              <a:t>54</a:t>
            </a:fld>
            <a:endParaRPr lang="en-US" altLang="en-US"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684213" y="-9525"/>
            <a:ext cx="7772400" cy="1143000"/>
          </a:xfrm>
        </p:spPr>
        <p:txBody>
          <a:bodyPr/>
          <a:lstStyle/>
          <a:p>
            <a:r>
              <a:rPr lang="en-US" altLang="en-US">
                <a:ea typeface="ＭＳ Ｐゴシック" charset="-128"/>
              </a:rPr>
              <a:t>Atomic Directive</a:t>
            </a:r>
          </a:p>
        </p:txBody>
      </p:sp>
      <p:sp>
        <p:nvSpPr>
          <p:cNvPr id="3" name="Content Placeholder 2"/>
          <p:cNvSpPr>
            <a:spLocks noGrp="1"/>
          </p:cNvSpPr>
          <p:nvPr>
            <p:ph idx="1"/>
          </p:nvPr>
        </p:nvSpPr>
        <p:spPr>
          <a:xfrm>
            <a:off x="684213" y="1052513"/>
            <a:ext cx="7772400" cy="5113337"/>
          </a:xfrm>
          <a:solidFill>
            <a:schemeClr val="accent1">
              <a:lumMod val="20000"/>
              <a:lumOff val="80000"/>
            </a:schemeClr>
          </a:solidFill>
        </p:spPr>
        <p:txBody>
          <a:bodyPr/>
          <a:lstStyle/>
          <a:p>
            <a:pPr marL="0" indent="0">
              <a:spcBef>
                <a:spcPts val="0"/>
              </a:spcBef>
              <a:buFontTx/>
              <a:buNone/>
              <a:defRPr/>
            </a:pPr>
            <a:r>
              <a:rPr lang="en-US" sz="2000" b="1" dirty="0"/>
              <a:t>#include &lt;</a:t>
            </a:r>
            <a:r>
              <a:rPr lang="en-US" sz="2000" b="1" dirty="0" err="1"/>
              <a:t>omp.h</a:t>
            </a:r>
            <a:r>
              <a:rPr lang="en-US" sz="2000" b="1" dirty="0"/>
              <a:t>&gt;</a:t>
            </a:r>
          </a:p>
          <a:p>
            <a:pPr marL="0" indent="0">
              <a:spcBef>
                <a:spcPts val="0"/>
              </a:spcBef>
              <a:buFontTx/>
              <a:buNone/>
              <a:defRPr/>
            </a:pPr>
            <a:r>
              <a:rPr lang="en-US" sz="2000" b="1" dirty="0"/>
              <a:t>#include &lt;</a:t>
            </a:r>
            <a:r>
              <a:rPr lang="en-US" sz="2000" b="1" dirty="0" err="1"/>
              <a:t>stdio.h</a:t>
            </a:r>
            <a:r>
              <a:rPr lang="en-US" sz="2000" b="1" dirty="0"/>
              <a:t>&gt;</a:t>
            </a:r>
          </a:p>
          <a:p>
            <a:pPr marL="0" indent="0">
              <a:spcBef>
                <a:spcPts val="0"/>
              </a:spcBef>
              <a:buFontTx/>
              <a:buNone/>
              <a:defRPr/>
            </a:pPr>
            <a:r>
              <a:rPr lang="en-US" sz="2000" b="1" dirty="0"/>
              <a:t>main()</a:t>
            </a:r>
          </a:p>
          <a:p>
            <a:pPr marL="0" indent="0">
              <a:spcBef>
                <a:spcPts val="0"/>
              </a:spcBef>
              <a:buFontTx/>
              <a:buNone/>
              <a:defRPr/>
            </a:pPr>
            <a:r>
              <a:rPr lang="en-US" sz="2000" b="1" dirty="0"/>
              <a:t>{</a:t>
            </a:r>
          </a:p>
          <a:p>
            <a:pPr marL="0" indent="0">
              <a:spcBef>
                <a:spcPts val="0"/>
              </a:spcBef>
              <a:buFontTx/>
              <a:buNone/>
              <a:defRPr/>
            </a:pPr>
            <a:r>
              <a:rPr lang="en-US" sz="2000" b="1" dirty="0"/>
              <a:t>  </a:t>
            </a:r>
            <a:r>
              <a:rPr lang="en-US" sz="2000" b="1" dirty="0" err="1"/>
              <a:t>int</a:t>
            </a:r>
            <a:r>
              <a:rPr lang="en-US" sz="2000" b="1" dirty="0"/>
              <a:t> x=0;</a:t>
            </a:r>
          </a:p>
          <a:p>
            <a:pPr marL="0" indent="0">
              <a:spcBef>
                <a:spcPts val="0"/>
              </a:spcBef>
              <a:buFontTx/>
              <a:buNone/>
              <a:defRPr/>
            </a:pPr>
            <a:r>
              <a:rPr lang="en-US" sz="2000" b="1" dirty="0"/>
              <a:t>#pragma </a:t>
            </a:r>
            <a:r>
              <a:rPr lang="en-US" sz="2000" b="1" dirty="0" err="1"/>
              <a:t>omp</a:t>
            </a:r>
            <a:r>
              <a:rPr lang="en-US" sz="2000" b="1" dirty="0"/>
              <a:t> parallel shared(x) </a:t>
            </a:r>
            <a:r>
              <a:rPr lang="en-US" sz="2000" b="1" dirty="0" err="1"/>
              <a:t>num_threads</a:t>
            </a:r>
            <a:r>
              <a:rPr lang="en-US" sz="2000" b="1" dirty="0"/>
              <a:t>(6)</a:t>
            </a:r>
          </a:p>
          <a:p>
            <a:pPr marL="0" indent="0">
              <a:spcBef>
                <a:spcPts val="0"/>
              </a:spcBef>
              <a:buFontTx/>
              <a:buNone/>
              <a:defRPr/>
            </a:pPr>
            <a:r>
              <a:rPr lang="en-US" sz="2000" b="1" dirty="0"/>
              <a:t>  {</a:t>
            </a:r>
          </a:p>
          <a:p>
            <a:pPr marL="0" indent="0">
              <a:spcBef>
                <a:spcPts val="0"/>
              </a:spcBef>
              <a:buFontTx/>
              <a:buNone/>
              <a:defRPr/>
            </a:pPr>
            <a:r>
              <a:rPr lang="en-US" sz="2000" b="1" dirty="0"/>
              <a:t>    </a:t>
            </a:r>
            <a:r>
              <a:rPr lang="en-US" sz="2000" b="1" dirty="0" err="1"/>
              <a:t>int</a:t>
            </a:r>
            <a:r>
              <a:rPr lang="en-US" sz="2000" b="1" dirty="0"/>
              <a:t> t = </a:t>
            </a:r>
            <a:r>
              <a:rPr lang="en-US" sz="2000" b="1" dirty="0" err="1"/>
              <a:t>omp_get_thread_num</a:t>
            </a:r>
            <a:r>
              <a:rPr lang="en-US" sz="2000" b="1" dirty="0"/>
              <a:t>();</a:t>
            </a:r>
          </a:p>
          <a:p>
            <a:pPr marL="0" indent="0">
              <a:spcBef>
                <a:spcPts val="0"/>
              </a:spcBef>
              <a:buFontTx/>
              <a:buNone/>
              <a:defRPr/>
            </a:pPr>
            <a:r>
              <a:rPr lang="en-US" sz="2000" b="1" dirty="0"/>
              <a:t>    #pragma </a:t>
            </a:r>
            <a:r>
              <a:rPr lang="en-US" sz="2000" b="1" dirty="0" err="1"/>
              <a:t>omp</a:t>
            </a:r>
            <a:r>
              <a:rPr lang="en-US" sz="2000" b="1" dirty="0"/>
              <a:t> atomic</a:t>
            </a:r>
          </a:p>
          <a:p>
            <a:pPr marL="0" indent="0">
              <a:spcBef>
                <a:spcPts val="0"/>
              </a:spcBef>
              <a:buFontTx/>
              <a:buNone/>
              <a:defRPr/>
            </a:pPr>
            <a:r>
              <a:rPr lang="en-US" sz="2000" b="1" dirty="0"/>
              <a:t>      x += t;</a:t>
            </a:r>
          </a:p>
          <a:p>
            <a:pPr marL="0" indent="0">
              <a:spcBef>
                <a:spcPts val="0"/>
              </a:spcBef>
              <a:buFontTx/>
              <a:buNone/>
              <a:defRPr/>
            </a:pPr>
            <a:r>
              <a:rPr lang="en-US" sz="2000" b="1" dirty="0"/>
              <a:t>  } </a:t>
            </a:r>
          </a:p>
          <a:p>
            <a:pPr marL="0" indent="0">
              <a:spcBef>
                <a:spcPts val="0"/>
              </a:spcBef>
              <a:buFontTx/>
              <a:buNone/>
              <a:defRPr/>
            </a:pPr>
            <a:r>
              <a:rPr lang="en-US" sz="2000" b="1" dirty="0"/>
              <a:t>  </a:t>
            </a:r>
            <a:r>
              <a:rPr lang="en-US" sz="2000" b="1" dirty="0" err="1"/>
              <a:t>printf</a:t>
            </a:r>
            <a:r>
              <a:rPr lang="en-US" sz="2000" b="1" dirty="0"/>
              <a:t>("x = %d\</a:t>
            </a:r>
            <a:r>
              <a:rPr lang="en-US" sz="2000" b="1" dirty="0" err="1"/>
              <a:t>n",x</a:t>
            </a:r>
            <a:r>
              <a:rPr lang="en-US" sz="2000" b="1" dirty="0"/>
              <a:t>);</a:t>
            </a:r>
          </a:p>
          <a:p>
            <a:pPr marL="0" indent="0">
              <a:spcBef>
                <a:spcPts val="0"/>
              </a:spcBef>
              <a:buFontTx/>
              <a:buNone/>
              <a:defRPr/>
            </a:pPr>
            <a:r>
              <a:rPr lang="en-US" sz="2000" b="1" dirty="0"/>
              <a:t>}</a:t>
            </a:r>
          </a:p>
          <a:p>
            <a:pPr marL="0" indent="0">
              <a:buFontTx/>
              <a:buNone/>
              <a:defRPr/>
            </a:pPr>
            <a:endParaRPr lang="en-US" dirty="0"/>
          </a:p>
        </p:txBody>
      </p:sp>
      <p:sp>
        <p:nvSpPr>
          <p:cNvPr id="614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99489B70-FA2F-6D4B-9F08-335EBC0246C3}" type="slidenum">
              <a:rPr lang="en-US" altLang="en-US" sz="1400"/>
              <a:pPr>
                <a:spcBef>
                  <a:spcPct val="0"/>
                </a:spcBef>
                <a:buFontTx/>
                <a:buNone/>
              </a:pPr>
              <a:t>55</a:t>
            </a:fld>
            <a:endParaRPr lang="en-US" altLang="en-US" sz="1400"/>
          </a:p>
        </p:txBody>
      </p:sp>
      <p:sp>
        <p:nvSpPr>
          <p:cNvPr id="61444" name="Rectangle 4"/>
          <p:cNvSpPr>
            <a:spLocks noChangeArrowheads="1"/>
          </p:cNvSpPr>
          <p:nvPr/>
        </p:nvSpPr>
        <p:spPr bwMode="auto">
          <a:xfrm>
            <a:off x="755650" y="3860800"/>
            <a:ext cx="3168650" cy="360363"/>
          </a:xfrm>
          <a:prstGeom prst="rect">
            <a:avLst/>
          </a:prstGeom>
          <a:solidFill>
            <a:srgbClr val="FFB6EB">
              <a:alpha val="23137"/>
            </a:srgbClr>
          </a:solidFill>
          <a:ln w="9525">
            <a:solidFill>
              <a:schemeClr val="tx1"/>
            </a:solidFill>
            <a:round/>
            <a:headEnd/>
            <a:tailEnd/>
          </a:ln>
        </p:spPr>
        <p:txBody>
          <a:bodyPr wrap="none" anchor="ctr"/>
          <a:lstStyle>
            <a:lvl1pPr marL="342900" indent="-3429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endParaRPr lang="en-US" altLang="en-US"/>
          </a:p>
        </p:txBody>
      </p:sp>
      <p:sp>
        <p:nvSpPr>
          <p:cNvPr id="61445" name="TextBox 1"/>
          <p:cNvSpPr txBox="1">
            <a:spLocks noChangeArrowheads="1"/>
          </p:cNvSpPr>
          <p:nvPr/>
        </p:nvSpPr>
        <p:spPr bwMode="auto">
          <a:xfrm>
            <a:off x="4787900" y="3500438"/>
            <a:ext cx="3168650" cy="101600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a:t>x is updated atomically. i.e., as a single uninterruptable action</a:t>
            </a:r>
          </a:p>
        </p:txBody>
      </p:sp>
      <p:cxnSp>
        <p:nvCxnSpPr>
          <p:cNvPr id="61446" name="Straight Arrow Connector 3"/>
          <p:cNvCxnSpPr>
            <a:cxnSpLocks noChangeShapeType="1"/>
            <a:stCxn id="61445" idx="1"/>
          </p:cNvCxnSpPr>
          <p:nvPr/>
        </p:nvCxnSpPr>
        <p:spPr bwMode="auto">
          <a:xfrm flipH="1" flipV="1">
            <a:off x="3924300" y="4005263"/>
            <a:ext cx="863600" cy="3175"/>
          </a:xfrm>
          <a:prstGeom prst="straightConnector1">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4572000" y="5805488"/>
            <a:ext cx="3240088" cy="769937"/>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s-ES_tradnl" altLang="en-US" sz="2000"/>
              <a:t>The output:</a:t>
            </a:r>
          </a:p>
          <a:p>
            <a:pPr eaLnBrk="1" hangingPunct="1">
              <a:buFontTx/>
              <a:buNone/>
            </a:pPr>
            <a:r>
              <a:rPr lang="es-ES_tradnl" altLang="en-US" sz="2000"/>
              <a:t>	x = 15</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684213" y="28575"/>
            <a:ext cx="7772400" cy="1143000"/>
          </a:xfrm>
        </p:spPr>
        <p:txBody>
          <a:bodyPr/>
          <a:lstStyle/>
          <a:p>
            <a:r>
              <a:rPr lang="en-US" altLang="en-US">
                <a:ea typeface="ＭＳ Ｐゴシック" charset="-128"/>
              </a:rPr>
              <a:t>Data Scope Attribute Clauses</a:t>
            </a:r>
          </a:p>
        </p:txBody>
      </p:sp>
      <p:sp>
        <p:nvSpPr>
          <p:cNvPr id="62466" name="Content Placeholder 2"/>
          <p:cNvSpPr>
            <a:spLocks noGrp="1"/>
          </p:cNvSpPr>
          <p:nvPr>
            <p:ph idx="1"/>
          </p:nvPr>
        </p:nvSpPr>
        <p:spPr>
          <a:xfrm>
            <a:off x="684213" y="1196975"/>
            <a:ext cx="7772400" cy="5040313"/>
          </a:xfrm>
        </p:spPr>
        <p:txBody>
          <a:bodyPr/>
          <a:lstStyle/>
          <a:p>
            <a:r>
              <a:rPr lang="en-US" altLang="en-US">
                <a:ea typeface="ＭＳ Ｐゴシック" charset="-128"/>
              </a:rPr>
              <a:t>We have already met </a:t>
            </a:r>
            <a:r>
              <a:rPr lang="en-US" altLang="en-US" i="1">
                <a:ea typeface="ＭＳ Ｐゴシック" charset="-128"/>
              </a:rPr>
              <a:t>default</a:t>
            </a:r>
            <a:r>
              <a:rPr lang="en-US" altLang="en-US">
                <a:ea typeface="ＭＳ Ｐゴシック" charset="-128"/>
              </a:rPr>
              <a:t>, </a:t>
            </a:r>
            <a:r>
              <a:rPr lang="en-US" altLang="en-US" i="1">
                <a:ea typeface="ＭＳ Ｐゴシック" charset="-128"/>
              </a:rPr>
              <a:t>shared</a:t>
            </a:r>
            <a:r>
              <a:rPr lang="en-US" altLang="en-US">
                <a:ea typeface="ＭＳ Ｐゴシック" charset="-128"/>
              </a:rPr>
              <a:t> and </a:t>
            </a:r>
            <a:r>
              <a:rPr lang="en-US" altLang="en-US" i="1">
                <a:ea typeface="ＭＳ Ｐゴシック" charset="-128"/>
              </a:rPr>
              <a:t>private</a:t>
            </a:r>
            <a:r>
              <a:rPr lang="en-US" altLang="en-US">
                <a:ea typeface="ＭＳ Ｐゴシック" charset="-128"/>
              </a:rPr>
              <a:t> clauses.</a:t>
            </a:r>
          </a:p>
          <a:p>
            <a:r>
              <a:rPr lang="en-US" altLang="en-US">
                <a:ea typeface="ＭＳ Ｐゴシック" charset="-128"/>
              </a:rPr>
              <a:t>In addition there are 3 more:</a:t>
            </a:r>
          </a:p>
          <a:p>
            <a:pPr lvl="1"/>
            <a:r>
              <a:rPr lang="en-US" altLang="en-US" i="1">
                <a:ea typeface="ＭＳ Ｐゴシック" charset="-128"/>
              </a:rPr>
              <a:t>firstprivate</a:t>
            </a:r>
          </a:p>
          <a:p>
            <a:pPr lvl="1"/>
            <a:r>
              <a:rPr lang="en-US" altLang="en-US" i="1">
                <a:ea typeface="ＭＳ Ｐゴシック" charset="-128"/>
              </a:rPr>
              <a:t>lastprivate</a:t>
            </a:r>
          </a:p>
          <a:p>
            <a:pPr lvl="1"/>
            <a:r>
              <a:rPr lang="en-US" altLang="en-US" i="1">
                <a:ea typeface="ＭＳ Ｐゴシック" charset="-128"/>
              </a:rPr>
              <a:t>copyin</a:t>
            </a:r>
          </a:p>
          <a:p>
            <a:r>
              <a:rPr lang="en-US" altLang="en-US">
                <a:ea typeface="ＭＳ Ｐゴシック" charset="-128"/>
              </a:rPr>
              <a:t>Note that when a private variable is created for each thread in a parallel section, it should not be assumed that it is initialized.</a:t>
            </a:r>
          </a:p>
        </p:txBody>
      </p:sp>
      <p:sp>
        <p:nvSpPr>
          <p:cNvPr id="624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6724E8B-C584-784D-9E0B-3DA85C028DCE}" type="slidenum">
              <a:rPr lang="en-US" altLang="en-US" sz="1400"/>
              <a:pPr>
                <a:spcBef>
                  <a:spcPct val="0"/>
                </a:spcBef>
                <a:buFontTx/>
                <a:buNone/>
              </a:pPr>
              <a:t>56</a:t>
            </a:fld>
            <a:endParaRPr lang="en-US" altLang="en-US"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684213" y="260350"/>
            <a:ext cx="7772400" cy="1143000"/>
          </a:xfrm>
        </p:spPr>
        <p:txBody>
          <a:bodyPr/>
          <a:lstStyle/>
          <a:p>
            <a:r>
              <a:rPr lang="en-US" altLang="en-US">
                <a:ea typeface="ＭＳ Ｐゴシック" charset="-128"/>
              </a:rPr>
              <a:t>Without </a:t>
            </a:r>
            <a:r>
              <a:rPr lang="en-US" altLang="en-US" i="1">
                <a:ea typeface="ＭＳ Ｐゴシック" charset="-128"/>
              </a:rPr>
              <a:t>firstprivate</a:t>
            </a:r>
            <a:r>
              <a:rPr lang="en-US" altLang="en-US">
                <a:ea typeface="ＭＳ Ｐゴシック" charset="-128"/>
              </a:rPr>
              <a:t> Clause</a:t>
            </a:r>
          </a:p>
        </p:txBody>
      </p:sp>
      <p:sp>
        <p:nvSpPr>
          <p:cNvPr id="3" name="Content Placeholder 2"/>
          <p:cNvSpPr>
            <a:spLocks noGrp="1"/>
          </p:cNvSpPr>
          <p:nvPr>
            <p:ph idx="1"/>
          </p:nvPr>
        </p:nvSpPr>
        <p:spPr>
          <a:xfrm>
            <a:off x="684213" y="1484313"/>
            <a:ext cx="7772400" cy="4114800"/>
          </a:xfrm>
          <a:solidFill>
            <a:schemeClr val="accent1">
              <a:lumMod val="20000"/>
              <a:lumOff val="80000"/>
            </a:schemeClr>
          </a:solidFill>
        </p:spPr>
        <p:txBody>
          <a:bodyPr/>
          <a:lstStyle/>
          <a:p>
            <a:pPr marL="0" indent="0">
              <a:buFontTx/>
              <a:buNone/>
              <a:defRPr/>
            </a:pPr>
            <a:r>
              <a:rPr lang="en-US" sz="2000" b="1" dirty="0"/>
              <a:t>#include &lt;</a:t>
            </a:r>
            <a:r>
              <a:rPr lang="en-US" sz="2000" b="1" dirty="0" err="1"/>
              <a:t>omp.h</a:t>
            </a:r>
            <a:r>
              <a:rPr lang="en-US" sz="2000" b="1" dirty="0"/>
              <a:t>&gt;</a:t>
            </a:r>
          </a:p>
          <a:p>
            <a:pPr marL="0" indent="0">
              <a:buFontTx/>
              <a:buNone/>
              <a:defRPr/>
            </a:pPr>
            <a:r>
              <a:rPr lang="en-US" sz="2000" b="1" dirty="0"/>
              <a:t>#include &lt;</a:t>
            </a:r>
            <a:r>
              <a:rPr lang="en-US" sz="2000" b="1" dirty="0" err="1"/>
              <a:t>stdio.h</a:t>
            </a:r>
            <a:r>
              <a:rPr lang="en-US" sz="2000" b="1" dirty="0"/>
              <a:t>&gt;</a:t>
            </a:r>
          </a:p>
          <a:p>
            <a:pPr marL="0" indent="0">
              <a:buFontTx/>
              <a:buNone/>
              <a:defRPr/>
            </a:pPr>
            <a:r>
              <a:rPr lang="en-US" sz="2000" b="1" dirty="0"/>
              <a:t>main () { </a:t>
            </a:r>
          </a:p>
          <a:p>
            <a:pPr marL="0" indent="0">
              <a:buFontTx/>
              <a:buNone/>
              <a:defRPr/>
            </a:pPr>
            <a:r>
              <a:rPr lang="en-US" sz="2000" b="1" dirty="0"/>
              <a:t>    </a:t>
            </a:r>
            <a:r>
              <a:rPr lang="en-US" sz="2000" b="1" dirty="0" err="1"/>
              <a:t>int</a:t>
            </a:r>
            <a:r>
              <a:rPr lang="en-US" sz="2000" b="1" dirty="0"/>
              <a:t> x = 10;</a:t>
            </a:r>
          </a:p>
          <a:p>
            <a:pPr marL="0" indent="0">
              <a:buFontTx/>
              <a:buNone/>
              <a:defRPr/>
            </a:pPr>
            <a:r>
              <a:rPr lang="en-US" sz="2000" b="1" dirty="0"/>
              <a:t>#pragma </a:t>
            </a:r>
            <a:r>
              <a:rPr lang="en-US" sz="2000" b="1" dirty="0" err="1"/>
              <a:t>omp</a:t>
            </a:r>
            <a:r>
              <a:rPr lang="en-US" sz="2000" b="1" dirty="0"/>
              <a:t> parallel private(x) </a:t>
            </a:r>
            <a:r>
              <a:rPr lang="en-US" sz="2000" b="1" dirty="0" err="1"/>
              <a:t>num_threads</a:t>
            </a:r>
            <a:r>
              <a:rPr lang="en-US" sz="2000" b="1" dirty="0"/>
              <a:t>(4) </a:t>
            </a:r>
          </a:p>
          <a:p>
            <a:pPr marL="0" indent="0">
              <a:buFontTx/>
              <a:buNone/>
              <a:defRPr/>
            </a:pPr>
            <a:r>
              <a:rPr lang="en-US" sz="2000" b="1" dirty="0"/>
              <a:t>{</a:t>
            </a:r>
          </a:p>
          <a:p>
            <a:pPr marL="0" indent="0">
              <a:buFontTx/>
              <a:buNone/>
              <a:defRPr/>
            </a:pPr>
            <a:r>
              <a:rPr lang="en-US" sz="2000" b="1" dirty="0"/>
              <a:t>    </a:t>
            </a:r>
            <a:r>
              <a:rPr lang="en-US" sz="2000" b="1" dirty="0" err="1"/>
              <a:t>int</a:t>
            </a:r>
            <a:r>
              <a:rPr lang="en-US" sz="2000" b="1" dirty="0"/>
              <a:t> t  = </a:t>
            </a:r>
            <a:r>
              <a:rPr lang="en-US" sz="2000" b="1" dirty="0" err="1"/>
              <a:t>omp_get_thread_num</a:t>
            </a:r>
            <a:r>
              <a:rPr lang="en-US" sz="2000" b="1" dirty="0"/>
              <a:t>();</a:t>
            </a:r>
          </a:p>
          <a:p>
            <a:pPr marL="0" indent="0">
              <a:buFontTx/>
              <a:buNone/>
              <a:defRPr/>
            </a:pPr>
            <a:r>
              <a:rPr lang="en-US" sz="2000" b="1" dirty="0"/>
              <a:t>    </a:t>
            </a:r>
            <a:r>
              <a:rPr lang="en-US" sz="2000" b="1" dirty="0" err="1"/>
              <a:t>int</a:t>
            </a:r>
            <a:r>
              <a:rPr lang="en-US" sz="2000" b="1" dirty="0"/>
              <a:t> tx = </a:t>
            </a:r>
            <a:r>
              <a:rPr lang="en-US" sz="2000" b="1" dirty="0" err="1"/>
              <a:t>x+t</a:t>
            </a:r>
            <a:r>
              <a:rPr lang="en-US" sz="2000" b="1" dirty="0"/>
              <a:t>;</a:t>
            </a:r>
          </a:p>
          <a:p>
            <a:pPr marL="0" indent="0">
              <a:buFontTx/>
              <a:buNone/>
              <a:defRPr/>
            </a:pPr>
            <a:r>
              <a:rPr lang="en-US" sz="2000" b="1" dirty="0"/>
              <a:t>    </a:t>
            </a:r>
            <a:r>
              <a:rPr lang="en-US" sz="2000" b="1" dirty="0" err="1"/>
              <a:t>printf</a:t>
            </a:r>
            <a:r>
              <a:rPr lang="en-US" sz="2000" b="1" dirty="0"/>
              <a:t>("tx = %d on thread %d\n",</a:t>
            </a:r>
            <a:r>
              <a:rPr lang="en-US" sz="2000" b="1" dirty="0" err="1"/>
              <a:t>tx,t</a:t>
            </a:r>
            <a:r>
              <a:rPr lang="en-US" sz="2000" b="1" dirty="0"/>
              <a:t>);</a:t>
            </a:r>
          </a:p>
          <a:p>
            <a:pPr marL="0" indent="0">
              <a:buFontTx/>
              <a:buNone/>
              <a:defRPr/>
            </a:pPr>
            <a:r>
              <a:rPr lang="en-US" sz="2000" b="1" dirty="0"/>
              <a:t>}</a:t>
            </a:r>
          </a:p>
          <a:p>
            <a:pPr marL="0" indent="0">
              <a:buFontTx/>
              <a:buNone/>
              <a:defRPr/>
            </a:pPr>
            <a:r>
              <a:rPr lang="en-US" sz="2000" b="1" dirty="0"/>
              <a:t>} </a:t>
            </a:r>
          </a:p>
          <a:p>
            <a:pPr marL="0" indent="0">
              <a:buFontTx/>
              <a:buNone/>
              <a:defRPr/>
            </a:pPr>
            <a:endParaRPr lang="en-US" dirty="0"/>
          </a:p>
        </p:txBody>
      </p:sp>
      <p:sp>
        <p:nvSpPr>
          <p:cNvPr id="634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EF10A1D-D90A-F743-AAFC-A2279ABABC37}" type="slidenum">
              <a:rPr lang="en-US" altLang="en-US" sz="1400"/>
              <a:pPr>
                <a:spcBef>
                  <a:spcPct val="0"/>
                </a:spcBef>
                <a:buFontTx/>
                <a:buNone/>
              </a:pPr>
              <a:t>57</a:t>
            </a:fld>
            <a:endParaRPr lang="en-US" altLang="en-US" sz="1400"/>
          </a:p>
        </p:txBody>
      </p:sp>
      <p:sp>
        <p:nvSpPr>
          <p:cNvPr id="5" name="TextBox 4"/>
          <p:cNvSpPr txBox="1">
            <a:spLocks noChangeArrowheads="1"/>
          </p:cNvSpPr>
          <p:nvPr/>
        </p:nvSpPr>
        <p:spPr bwMode="auto">
          <a:xfrm>
            <a:off x="4067175" y="4941888"/>
            <a:ext cx="4752975" cy="1630362"/>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s-ES_tradnl" altLang="en-US" sz="2000"/>
              <a:t>Typical output:</a:t>
            </a:r>
          </a:p>
          <a:p>
            <a:pPr eaLnBrk="1" hangingPunct="1">
              <a:spcBef>
                <a:spcPct val="0"/>
              </a:spcBef>
              <a:buFontTx/>
              <a:buNone/>
            </a:pPr>
            <a:r>
              <a:rPr lang="es-ES_tradnl" altLang="en-US" sz="2000"/>
              <a:t>	</a:t>
            </a:r>
            <a:r>
              <a:rPr lang="en-US" altLang="en-US" sz="2000"/>
              <a:t>tx = 0 on thread 0</a:t>
            </a:r>
          </a:p>
          <a:p>
            <a:pPr eaLnBrk="1" hangingPunct="1">
              <a:spcBef>
                <a:spcPct val="0"/>
              </a:spcBef>
              <a:buFontTx/>
              <a:buNone/>
            </a:pPr>
            <a:r>
              <a:rPr lang="en-US" altLang="en-US" sz="2000"/>
              <a:t>	tx = 1391744771 on thread 3</a:t>
            </a:r>
          </a:p>
          <a:p>
            <a:pPr eaLnBrk="1" hangingPunct="1">
              <a:spcBef>
                <a:spcPct val="0"/>
              </a:spcBef>
              <a:buFontTx/>
              <a:buNone/>
            </a:pPr>
            <a:r>
              <a:rPr lang="en-US" altLang="en-US" sz="2000"/>
              <a:t>	tx = 2 on thread 2</a:t>
            </a:r>
          </a:p>
          <a:p>
            <a:pPr eaLnBrk="1" hangingPunct="1">
              <a:spcBef>
                <a:spcPct val="0"/>
              </a:spcBef>
              <a:buFontTx/>
              <a:buNone/>
            </a:pPr>
            <a:r>
              <a:rPr lang="en-US" altLang="en-US" sz="2000"/>
              <a:t>	tx = 1 on thread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84213" y="260350"/>
            <a:ext cx="7772400" cy="1143000"/>
          </a:xfrm>
        </p:spPr>
        <p:txBody>
          <a:bodyPr/>
          <a:lstStyle/>
          <a:p>
            <a:r>
              <a:rPr lang="en-US" altLang="en-US">
                <a:ea typeface="ＭＳ Ｐゴシック" charset="-128"/>
              </a:rPr>
              <a:t>With </a:t>
            </a:r>
            <a:r>
              <a:rPr lang="en-US" altLang="en-US" i="1">
                <a:ea typeface="ＭＳ Ｐゴシック" charset="-128"/>
              </a:rPr>
              <a:t>firstprivate</a:t>
            </a:r>
            <a:r>
              <a:rPr lang="en-US" altLang="en-US">
                <a:ea typeface="ＭＳ Ｐゴシック" charset="-128"/>
              </a:rPr>
              <a:t> Clause</a:t>
            </a:r>
          </a:p>
        </p:txBody>
      </p:sp>
      <p:sp>
        <p:nvSpPr>
          <p:cNvPr id="3" name="Content Placeholder 2"/>
          <p:cNvSpPr>
            <a:spLocks noGrp="1"/>
          </p:cNvSpPr>
          <p:nvPr>
            <p:ph idx="1"/>
          </p:nvPr>
        </p:nvSpPr>
        <p:spPr>
          <a:xfrm>
            <a:off x="684213" y="1484313"/>
            <a:ext cx="7772400" cy="4114800"/>
          </a:xfrm>
          <a:solidFill>
            <a:schemeClr val="accent1">
              <a:lumMod val="20000"/>
              <a:lumOff val="80000"/>
            </a:schemeClr>
          </a:solidFill>
        </p:spPr>
        <p:txBody>
          <a:bodyPr/>
          <a:lstStyle/>
          <a:p>
            <a:pPr marL="0" indent="0">
              <a:buFontTx/>
              <a:buNone/>
              <a:defRPr/>
            </a:pPr>
            <a:r>
              <a:rPr lang="en-US" sz="2000" b="1" dirty="0"/>
              <a:t>#include &lt;</a:t>
            </a:r>
            <a:r>
              <a:rPr lang="en-US" sz="2000" b="1" dirty="0" err="1"/>
              <a:t>omp.h</a:t>
            </a:r>
            <a:r>
              <a:rPr lang="en-US" sz="2000" b="1" dirty="0"/>
              <a:t>&gt;</a:t>
            </a:r>
          </a:p>
          <a:p>
            <a:pPr marL="0" indent="0">
              <a:buFontTx/>
              <a:buNone/>
              <a:defRPr/>
            </a:pPr>
            <a:r>
              <a:rPr lang="en-US" sz="2000" b="1" dirty="0"/>
              <a:t>#include &lt;</a:t>
            </a:r>
            <a:r>
              <a:rPr lang="en-US" sz="2000" b="1" dirty="0" err="1"/>
              <a:t>stdio.h</a:t>
            </a:r>
            <a:r>
              <a:rPr lang="en-US" sz="2000" b="1" dirty="0"/>
              <a:t>&gt;</a:t>
            </a:r>
          </a:p>
          <a:p>
            <a:pPr marL="0" indent="0">
              <a:buFontTx/>
              <a:buNone/>
              <a:defRPr/>
            </a:pPr>
            <a:r>
              <a:rPr lang="en-US" sz="2000" b="1" dirty="0"/>
              <a:t>main () { </a:t>
            </a:r>
          </a:p>
          <a:p>
            <a:pPr marL="0" indent="0">
              <a:buFontTx/>
              <a:buNone/>
              <a:defRPr/>
            </a:pPr>
            <a:r>
              <a:rPr lang="en-US" sz="2000" b="1" dirty="0"/>
              <a:t>    </a:t>
            </a:r>
            <a:r>
              <a:rPr lang="en-US" sz="2000" b="1" dirty="0" err="1"/>
              <a:t>int</a:t>
            </a:r>
            <a:r>
              <a:rPr lang="en-US" sz="2000" b="1" dirty="0"/>
              <a:t> x = 10;</a:t>
            </a:r>
          </a:p>
          <a:p>
            <a:pPr marL="0" indent="0">
              <a:buFontTx/>
              <a:buNone/>
              <a:defRPr/>
            </a:pPr>
            <a:r>
              <a:rPr lang="en-US" sz="2000" b="1" dirty="0"/>
              <a:t>#pragma </a:t>
            </a:r>
            <a:r>
              <a:rPr lang="en-US" sz="2000" b="1" dirty="0" err="1"/>
              <a:t>omp</a:t>
            </a:r>
            <a:r>
              <a:rPr lang="en-US" sz="2000" b="1" dirty="0"/>
              <a:t> parallel </a:t>
            </a:r>
            <a:r>
              <a:rPr lang="en-US" sz="2000" b="1" dirty="0" err="1"/>
              <a:t>firstprivate</a:t>
            </a:r>
            <a:r>
              <a:rPr lang="en-US" sz="2000" b="1" dirty="0"/>
              <a:t>(x) </a:t>
            </a:r>
            <a:r>
              <a:rPr lang="en-US" sz="2000" b="1" dirty="0" err="1"/>
              <a:t>num_threads</a:t>
            </a:r>
            <a:r>
              <a:rPr lang="en-US" sz="2000" b="1" dirty="0"/>
              <a:t>(4) </a:t>
            </a:r>
          </a:p>
          <a:p>
            <a:pPr marL="0" indent="0">
              <a:buFontTx/>
              <a:buNone/>
              <a:defRPr/>
            </a:pPr>
            <a:r>
              <a:rPr lang="en-US" sz="2000" b="1" dirty="0"/>
              <a:t>{</a:t>
            </a:r>
          </a:p>
          <a:p>
            <a:pPr marL="0" indent="0">
              <a:buFontTx/>
              <a:buNone/>
              <a:defRPr/>
            </a:pPr>
            <a:r>
              <a:rPr lang="en-US" sz="2000" b="1" dirty="0"/>
              <a:t>    </a:t>
            </a:r>
            <a:r>
              <a:rPr lang="en-US" sz="2000" b="1" dirty="0" err="1"/>
              <a:t>int</a:t>
            </a:r>
            <a:r>
              <a:rPr lang="en-US" sz="2000" b="1" dirty="0"/>
              <a:t> t  = </a:t>
            </a:r>
            <a:r>
              <a:rPr lang="en-US" sz="2000" b="1" dirty="0" err="1"/>
              <a:t>omp_get_thread_num</a:t>
            </a:r>
            <a:r>
              <a:rPr lang="en-US" sz="2000" b="1" dirty="0"/>
              <a:t>();</a:t>
            </a:r>
          </a:p>
          <a:p>
            <a:pPr marL="0" indent="0">
              <a:buFontTx/>
              <a:buNone/>
              <a:defRPr/>
            </a:pPr>
            <a:r>
              <a:rPr lang="en-US" sz="2000" b="1" dirty="0"/>
              <a:t>    </a:t>
            </a:r>
            <a:r>
              <a:rPr lang="en-US" sz="2000" b="1" dirty="0" err="1"/>
              <a:t>int</a:t>
            </a:r>
            <a:r>
              <a:rPr lang="en-US" sz="2000" b="1" dirty="0"/>
              <a:t> tx = </a:t>
            </a:r>
            <a:r>
              <a:rPr lang="en-US" sz="2000" b="1" dirty="0" err="1"/>
              <a:t>x+t</a:t>
            </a:r>
            <a:r>
              <a:rPr lang="en-US" sz="2000" b="1" dirty="0"/>
              <a:t>;</a:t>
            </a:r>
          </a:p>
          <a:p>
            <a:pPr marL="0" indent="0">
              <a:buFontTx/>
              <a:buNone/>
              <a:defRPr/>
            </a:pPr>
            <a:r>
              <a:rPr lang="en-US" sz="2000" b="1" dirty="0"/>
              <a:t>    </a:t>
            </a:r>
            <a:r>
              <a:rPr lang="en-US" sz="2000" b="1" dirty="0" err="1"/>
              <a:t>printf</a:t>
            </a:r>
            <a:r>
              <a:rPr lang="en-US" sz="2000" b="1" dirty="0"/>
              <a:t>("tx = %d on thread %d\n",</a:t>
            </a:r>
            <a:r>
              <a:rPr lang="en-US" sz="2000" b="1" dirty="0" err="1"/>
              <a:t>tx,t</a:t>
            </a:r>
            <a:r>
              <a:rPr lang="en-US" sz="2000" b="1" dirty="0"/>
              <a:t>);</a:t>
            </a:r>
          </a:p>
          <a:p>
            <a:pPr marL="0" indent="0">
              <a:buFontTx/>
              <a:buNone/>
              <a:defRPr/>
            </a:pPr>
            <a:r>
              <a:rPr lang="en-US" sz="2000" b="1" dirty="0"/>
              <a:t>}</a:t>
            </a:r>
          </a:p>
          <a:p>
            <a:pPr marL="0" indent="0">
              <a:buFontTx/>
              <a:buNone/>
              <a:defRPr/>
            </a:pPr>
            <a:r>
              <a:rPr lang="en-US" sz="2000" b="1" dirty="0"/>
              <a:t>} </a:t>
            </a:r>
          </a:p>
          <a:p>
            <a:pPr marL="0" indent="0">
              <a:buFontTx/>
              <a:buNone/>
              <a:defRPr/>
            </a:pPr>
            <a:endParaRPr lang="en-US" dirty="0"/>
          </a:p>
        </p:txBody>
      </p:sp>
      <p:sp>
        <p:nvSpPr>
          <p:cNvPr id="645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21770799-D539-BF46-B191-15C3C5FF2F79}" type="slidenum">
              <a:rPr lang="en-US" altLang="en-US" sz="1400"/>
              <a:pPr>
                <a:spcBef>
                  <a:spcPct val="0"/>
                </a:spcBef>
                <a:buFontTx/>
                <a:buNone/>
              </a:pPr>
              <a:t>58</a:t>
            </a:fld>
            <a:endParaRPr lang="en-US" altLang="en-US" sz="1400"/>
          </a:p>
        </p:txBody>
      </p:sp>
      <p:sp>
        <p:nvSpPr>
          <p:cNvPr id="5" name="TextBox 4"/>
          <p:cNvSpPr txBox="1">
            <a:spLocks noChangeArrowheads="1"/>
          </p:cNvSpPr>
          <p:nvPr/>
        </p:nvSpPr>
        <p:spPr bwMode="auto">
          <a:xfrm>
            <a:off x="4067175" y="4941888"/>
            <a:ext cx="4752975" cy="1630362"/>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s-ES_tradnl" altLang="en-US" sz="2000"/>
              <a:t>Output:</a:t>
            </a:r>
          </a:p>
          <a:p>
            <a:pPr eaLnBrk="1" hangingPunct="1">
              <a:spcBef>
                <a:spcPct val="0"/>
              </a:spcBef>
              <a:buFontTx/>
              <a:buNone/>
            </a:pPr>
            <a:r>
              <a:rPr lang="es-ES_tradnl" altLang="en-US" sz="2000"/>
              <a:t>	</a:t>
            </a:r>
            <a:r>
              <a:rPr lang="en-US" altLang="en-US" sz="2000"/>
              <a:t>tx = 10 on thread 0</a:t>
            </a:r>
          </a:p>
          <a:p>
            <a:pPr eaLnBrk="1" hangingPunct="1">
              <a:spcBef>
                <a:spcPct val="0"/>
              </a:spcBef>
              <a:buFontTx/>
              <a:buNone/>
            </a:pPr>
            <a:r>
              <a:rPr lang="en-US" altLang="en-US" sz="2000"/>
              <a:t>	tx = 13 on thread 3</a:t>
            </a:r>
          </a:p>
          <a:p>
            <a:pPr eaLnBrk="1" hangingPunct="1">
              <a:spcBef>
                <a:spcPct val="0"/>
              </a:spcBef>
              <a:buFontTx/>
              <a:buNone/>
            </a:pPr>
            <a:r>
              <a:rPr lang="en-US" altLang="en-US" sz="2000"/>
              <a:t>	tx = 12 on thread 2</a:t>
            </a:r>
          </a:p>
          <a:p>
            <a:pPr eaLnBrk="1" hangingPunct="1">
              <a:spcBef>
                <a:spcPct val="0"/>
              </a:spcBef>
              <a:buFontTx/>
              <a:buNone/>
            </a:pPr>
            <a:r>
              <a:rPr lang="en-US" altLang="en-US" sz="2000"/>
              <a:t>	tx = 11 on thread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684213" y="115888"/>
            <a:ext cx="7772400" cy="1143000"/>
          </a:xfrm>
        </p:spPr>
        <p:txBody>
          <a:bodyPr/>
          <a:lstStyle/>
          <a:p>
            <a:r>
              <a:rPr lang="en-US" altLang="en-US">
                <a:ea typeface="ＭＳ Ｐゴシック" charset="-128"/>
              </a:rPr>
              <a:t>Without </a:t>
            </a:r>
            <a:r>
              <a:rPr lang="en-US" altLang="en-US" i="1">
                <a:ea typeface="ＭＳ Ｐゴシック" charset="-128"/>
              </a:rPr>
              <a:t>lastprivate</a:t>
            </a:r>
            <a:r>
              <a:rPr lang="en-US" altLang="en-US">
                <a:ea typeface="ＭＳ Ｐゴシック" charset="-128"/>
              </a:rPr>
              <a:t> Clause</a:t>
            </a:r>
          </a:p>
        </p:txBody>
      </p:sp>
      <p:sp>
        <p:nvSpPr>
          <p:cNvPr id="3" name="Content Placeholder 2"/>
          <p:cNvSpPr>
            <a:spLocks noGrp="1"/>
          </p:cNvSpPr>
          <p:nvPr>
            <p:ph idx="1"/>
          </p:nvPr>
        </p:nvSpPr>
        <p:spPr>
          <a:xfrm>
            <a:off x="684213" y="1125538"/>
            <a:ext cx="7772400" cy="4464050"/>
          </a:xfrm>
          <a:solidFill>
            <a:schemeClr val="accent1">
              <a:lumMod val="20000"/>
              <a:lumOff val="80000"/>
            </a:schemeClr>
          </a:solidFill>
        </p:spPr>
        <p:txBody>
          <a:bodyPr/>
          <a:lstStyle/>
          <a:p>
            <a:pPr marL="0" indent="0">
              <a:buFontTx/>
              <a:buNone/>
              <a:defRPr/>
            </a:pPr>
            <a:r>
              <a:rPr lang="en-US" sz="2000" b="1" dirty="0"/>
              <a:t>#include &lt;</a:t>
            </a:r>
            <a:r>
              <a:rPr lang="en-US" sz="2000" b="1" dirty="0" err="1"/>
              <a:t>omp.h</a:t>
            </a:r>
            <a:r>
              <a:rPr lang="en-US" sz="2000" b="1" dirty="0"/>
              <a:t>&gt;</a:t>
            </a:r>
          </a:p>
          <a:p>
            <a:pPr marL="0" indent="0">
              <a:buFontTx/>
              <a:buNone/>
              <a:defRPr/>
            </a:pPr>
            <a:r>
              <a:rPr lang="en-US" sz="2000" b="1" dirty="0"/>
              <a:t>#include &lt;</a:t>
            </a:r>
            <a:r>
              <a:rPr lang="en-US" sz="2000" b="1" dirty="0" err="1"/>
              <a:t>stdio.h</a:t>
            </a:r>
            <a:r>
              <a:rPr lang="en-US" sz="2000" b="1" dirty="0"/>
              <a:t>&gt;</a:t>
            </a:r>
          </a:p>
          <a:p>
            <a:pPr marL="0" indent="0">
              <a:buFontTx/>
              <a:buNone/>
              <a:defRPr/>
            </a:pPr>
            <a:r>
              <a:rPr lang="en-US" sz="2000" b="1" dirty="0"/>
              <a:t>main () { </a:t>
            </a:r>
          </a:p>
          <a:p>
            <a:pPr marL="0" indent="0">
              <a:buFontTx/>
              <a:buNone/>
              <a:defRPr/>
            </a:pPr>
            <a:r>
              <a:rPr lang="en-US" sz="2000" b="1" dirty="0"/>
              <a:t>    </a:t>
            </a:r>
            <a:r>
              <a:rPr lang="en-US" sz="2000" b="1" dirty="0" err="1"/>
              <a:t>int</a:t>
            </a:r>
            <a:r>
              <a:rPr lang="en-US" sz="2000" b="1" dirty="0"/>
              <a:t> </a:t>
            </a:r>
            <a:r>
              <a:rPr lang="en-US" sz="2000" b="1" dirty="0" err="1"/>
              <a:t>i</a:t>
            </a:r>
            <a:r>
              <a:rPr lang="en-US" sz="2000" b="1" dirty="0"/>
              <a:t> = 10;</a:t>
            </a:r>
          </a:p>
          <a:p>
            <a:pPr marL="0" indent="0">
              <a:buFontTx/>
              <a:buNone/>
              <a:defRPr/>
            </a:pPr>
            <a:r>
              <a:rPr lang="en-US" sz="2000" b="1" dirty="0"/>
              <a:t>#pragma </a:t>
            </a:r>
            <a:r>
              <a:rPr lang="en-US" sz="2000" b="1" dirty="0" err="1"/>
              <a:t>omp</a:t>
            </a:r>
            <a:r>
              <a:rPr lang="en-US" sz="2000" b="1" dirty="0"/>
              <a:t> parallel private(</a:t>
            </a:r>
            <a:r>
              <a:rPr lang="en-US" sz="2000" b="1" dirty="0" err="1"/>
              <a:t>i</a:t>
            </a:r>
            <a:r>
              <a:rPr lang="en-US" sz="2000" b="1" dirty="0"/>
              <a:t>) </a:t>
            </a:r>
            <a:r>
              <a:rPr lang="en-US" sz="2000" b="1" dirty="0" err="1"/>
              <a:t>num_threads</a:t>
            </a:r>
            <a:r>
              <a:rPr lang="en-US" sz="2000" b="1" dirty="0"/>
              <a:t>(4) </a:t>
            </a:r>
          </a:p>
          <a:p>
            <a:pPr marL="0" indent="0">
              <a:buFontTx/>
              <a:buNone/>
              <a:defRPr/>
            </a:pPr>
            <a:r>
              <a:rPr lang="en-US" sz="2000" b="1" dirty="0"/>
              <a:t>{</a:t>
            </a:r>
          </a:p>
          <a:p>
            <a:pPr marL="0" indent="0">
              <a:buFontTx/>
              <a:buNone/>
              <a:defRPr/>
            </a:pPr>
            <a:r>
              <a:rPr lang="en-US" sz="2000" b="1" dirty="0"/>
              <a:t>    </a:t>
            </a:r>
            <a:r>
              <a:rPr lang="en-US" sz="2000" b="1" dirty="0" err="1"/>
              <a:t>int</a:t>
            </a:r>
            <a:r>
              <a:rPr lang="en-US" sz="2000" b="1" dirty="0"/>
              <a:t> x = 1;</a:t>
            </a:r>
          </a:p>
          <a:p>
            <a:pPr marL="0" indent="0">
              <a:buFontTx/>
              <a:buNone/>
              <a:defRPr/>
            </a:pPr>
            <a:r>
              <a:rPr lang="en-US" sz="2000" b="1" dirty="0"/>
              <a:t>    #pragma </a:t>
            </a:r>
            <a:r>
              <a:rPr lang="en-US" sz="2000" b="1" dirty="0" err="1"/>
              <a:t>omp</a:t>
            </a:r>
            <a:r>
              <a:rPr lang="en-US" sz="2000" b="1" dirty="0"/>
              <a:t> for</a:t>
            </a:r>
          </a:p>
          <a:p>
            <a:pPr marL="0" indent="0">
              <a:buFontTx/>
              <a:buNone/>
              <a:defRPr/>
            </a:pPr>
            <a:r>
              <a:rPr lang="en-US" sz="2000" b="1" dirty="0"/>
              <a:t>    for (</a:t>
            </a:r>
            <a:r>
              <a:rPr lang="en-US" sz="2000" b="1" dirty="0" err="1"/>
              <a:t>i</a:t>
            </a:r>
            <a:r>
              <a:rPr lang="en-US" sz="2000" b="1" dirty="0"/>
              <a:t>=0;i&lt;100;i++) x++;</a:t>
            </a:r>
          </a:p>
          <a:p>
            <a:pPr marL="0" indent="0">
              <a:buFontTx/>
              <a:buNone/>
              <a:defRPr/>
            </a:pPr>
            <a:r>
              <a:rPr lang="en-US" sz="2000" b="1" dirty="0"/>
              <a:t>}</a:t>
            </a:r>
          </a:p>
          <a:p>
            <a:pPr marL="0" indent="0">
              <a:buFontTx/>
              <a:buNone/>
              <a:defRPr/>
            </a:pPr>
            <a:r>
              <a:rPr lang="en-US" sz="2000" b="1" dirty="0"/>
              <a:t>    </a:t>
            </a:r>
            <a:r>
              <a:rPr lang="en-US" sz="2000" b="1" dirty="0" err="1"/>
              <a:t>printf</a:t>
            </a:r>
            <a:r>
              <a:rPr lang="en-US" sz="2000" b="1" dirty="0"/>
              <a:t>("</a:t>
            </a:r>
            <a:r>
              <a:rPr lang="en-US" sz="2000" b="1" dirty="0" err="1"/>
              <a:t>i</a:t>
            </a:r>
            <a:r>
              <a:rPr lang="en-US" sz="2000" b="1" dirty="0"/>
              <a:t> = %d\n",</a:t>
            </a:r>
            <a:r>
              <a:rPr lang="en-US" sz="2000" b="1" dirty="0" err="1"/>
              <a:t>i</a:t>
            </a:r>
            <a:r>
              <a:rPr lang="en-US" sz="2000" b="1" dirty="0"/>
              <a:t>);</a:t>
            </a:r>
          </a:p>
          <a:p>
            <a:pPr marL="0" indent="0">
              <a:buFontTx/>
              <a:buNone/>
              <a:defRPr/>
            </a:pPr>
            <a:r>
              <a:rPr lang="en-US" sz="2000" b="1" dirty="0"/>
              <a:t>} </a:t>
            </a:r>
          </a:p>
          <a:p>
            <a:pPr marL="0" indent="0">
              <a:buFontTx/>
              <a:buNone/>
              <a:defRPr/>
            </a:pPr>
            <a:endParaRPr lang="en-US" dirty="0"/>
          </a:p>
        </p:txBody>
      </p:sp>
      <p:sp>
        <p:nvSpPr>
          <p:cNvPr id="604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76FA486F-1885-C84F-AFB9-86DF1B9A07C5}" type="slidenum">
              <a:rPr lang="en-US" altLang="en-US" sz="1400"/>
              <a:pPr>
                <a:spcBef>
                  <a:spcPct val="0"/>
                </a:spcBef>
                <a:buFontTx/>
                <a:buNone/>
              </a:pPr>
              <a:t>59</a:t>
            </a:fld>
            <a:endParaRPr lang="en-US" altLang="en-US" sz="1400"/>
          </a:p>
        </p:txBody>
      </p:sp>
      <p:sp>
        <p:nvSpPr>
          <p:cNvPr id="5" name="TextBox 4"/>
          <p:cNvSpPr txBox="1">
            <a:spLocks noChangeArrowheads="1"/>
          </p:cNvSpPr>
          <p:nvPr/>
        </p:nvSpPr>
        <p:spPr bwMode="auto">
          <a:xfrm>
            <a:off x="4067175" y="5229225"/>
            <a:ext cx="4752975" cy="708025"/>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s-ES_tradnl" altLang="en-US" sz="2000"/>
              <a:t>Output:</a:t>
            </a:r>
          </a:p>
          <a:p>
            <a:pPr eaLnBrk="1" hangingPunct="1">
              <a:spcBef>
                <a:spcPct val="0"/>
              </a:spcBef>
              <a:buFontTx/>
              <a:buNone/>
            </a:pPr>
            <a:r>
              <a:rPr lang="es-ES_tradnl" altLang="en-US" sz="2000"/>
              <a:t>	i</a:t>
            </a:r>
            <a:r>
              <a:rPr lang="en-US" altLang="en-US" sz="2000"/>
              <a:t> = 10</a:t>
            </a:r>
          </a:p>
        </p:txBody>
      </p:sp>
      <p:sp>
        <p:nvSpPr>
          <p:cNvPr id="60421" name="TextBox 1"/>
          <p:cNvSpPr txBox="1">
            <a:spLocks noChangeArrowheads="1"/>
          </p:cNvSpPr>
          <p:nvPr/>
        </p:nvSpPr>
        <p:spPr bwMode="auto">
          <a:xfrm>
            <a:off x="4787900" y="3500438"/>
            <a:ext cx="3168650" cy="1323975"/>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a:t>Value of </a:t>
            </a:r>
            <a:r>
              <a:rPr lang="en-US" altLang="en-US" sz="2000" i="1"/>
              <a:t>i</a:t>
            </a:r>
            <a:r>
              <a:rPr lang="en-US" altLang="en-US" sz="2000"/>
              <a:t> in parallel section is not copied back to master thread, so </a:t>
            </a:r>
            <a:r>
              <a:rPr lang="en-US" altLang="en-US" sz="2000" i="1"/>
              <a:t>i</a:t>
            </a:r>
            <a:r>
              <a:rPr lang="en-US" altLang="en-US" sz="2000"/>
              <a:t> does not change in this case.</a:t>
            </a:r>
          </a:p>
        </p:txBody>
      </p:sp>
      <p:cxnSp>
        <p:nvCxnSpPr>
          <p:cNvPr id="60422" name="Straight Arrow Connector 6"/>
          <p:cNvCxnSpPr>
            <a:cxnSpLocks noChangeShapeType="1"/>
          </p:cNvCxnSpPr>
          <p:nvPr/>
        </p:nvCxnSpPr>
        <p:spPr bwMode="auto">
          <a:xfrm flipH="1">
            <a:off x="2124075" y="2420938"/>
            <a:ext cx="4176713"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0423" name="Straight Connector 8"/>
          <p:cNvCxnSpPr>
            <a:cxnSpLocks noChangeShapeType="1"/>
          </p:cNvCxnSpPr>
          <p:nvPr/>
        </p:nvCxnSpPr>
        <p:spPr bwMode="auto">
          <a:xfrm>
            <a:off x="6300788" y="2420938"/>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24" name="Straight Arrow Connector 10"/>
          <p:cNvCxnSpPr>
            <a:cxnSpLocks noChangeShapeType="1"/>
            <a:stCxn id="60421" idx="2"/>
          </p:cNvCxnSpPr>
          <p:nvPr/>
        </p:nvCxnSpPr>
        <p:spPr bwMode="auto">
          <a:xfrm flipH="1">
            <a:off x="6372225" y="4824413"/>
            <a:ext cx="0" cy="4048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6493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47D4CAA-CEBA-8743-9646-CE8D3A97D084}" type="slidenum">
              <a:rPr lang="en-US" altLang="en-US" sz="1400"/>
              <a:pPr>
                <a:spcBef>
                  <a:spcPct val="0"/>
                </a:spcBef>
                <a:buFontTx/>
                <a:buNone/>
              </a:pPr>
              <a:t>6</a:t>
            </a:fld>
            <a:endParaRPr lang="en-US" altLang="en-US" sz="1400"/>
          </a:p>
        </p:txBody>
      </p:sp>
      <p:sp>
        <p:nvSpPr>
          <p:cNvPr id="154626" name="Rectangle 2"/>
          <p:cNvSpPr>
            <a:spLocks noGrp="1" noChangeArrowheads="1"/>
          </p:cNvSpPr>
          <p:nvPr>
            <p:ph type="title"/>
          </p:nvPr>
        </p:nvSpPr>
        <p:spPr/>
        <p:txBody>
          <a:bodyPr/>
          <a:lstStyle/>
          <a:p>
            <a:pPr eaLnBrk="1" hangingPunct="1"/>
            <a:r>
              <a:rPr lang="en-US" altLang="en-US">
                <a:ea typeface="ＭＳ Ｐゴシック" charset="-128"/>
              </a:rPr>
              <a:t>Summing m Numbers in Parallel</a:t>
            </a:r>
          </a:p>
        </p:txBody>
      </p:sp>
      <p:sp>
        <p:nvSpPr>
          <p:cNvPr id="154627" name="Rectangle 3"/>
          <p:cNvSpPr>
            <a:spLocks noGrp="1" noChangeArrowheads="1"/>
          </p:cNvSpPr>
          <p:nvPr>
            <p:ph type="body" idx="1"/>
          </p:nvPr>
        </p:nvSpPr>
        <p:spPr/>
        <p:txBody>
          <a:bodyPr/>
          <a:lstStyle/>
          <a:p>
            <a:pPr eaLnBrk="1" hangingPunct="1"/>
            <a:r>
              <a:rPr lang="en-US" altLang="en-US">
                <a:ea typeface="ＭＳ Ｐゴシック" charset="-128"/>
              </a:rPr>
              <a:t>What if we have N processors, with each calculating the m/N numbers assigned to it?</a:t>
            </a:r>
          </a:p>
          <a:p>
            <a:pPr eaLnBrk="1" hangingPunct="1"/>
            <a:r>
              <a:rPr lang="en-US" altLang="en-US">
                <a:ea typeface="ＭＳ Ｐゴシック" charset="-128"/>
              </a:rPr>
              <a:t>We must add these partial sums together to get the total sum.</a:t>
            </a:r>
          </a:p>
          <a:p>
            <a:pPr eaLnBrk="1" hangingPunct="1"/>
            <a:endParaRPr lang="en-US" altLang="en-US">
              <a:ea typeface="ＭＳ Ｐゴシック" charset="-128"/>
            </a:endParaRPr>
          </a:p>
          <a:p>
            <a:pPr eaLnBrk="1" hangingPunct="1"/>
            <a:endParaRPr lang="en-US" altLang="en-US">
              <a:ea typeface="ＭＳ Ｐゴシック" charset="-128"/>
            </a:endParaRPr>
          </a:p>
        </p:txBody>
      </p:sp>
    </p:spTree>
    <p:extLst>
      <p:ext uri="{BB962C8B-B14F-4D97-AF65-F5344CB8AC3E}">
        <p14:creationId xmlns:p14="http://schemas.microsoft.com/office/powerpoint/2010/main" val="15711640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84213" y="115888"/>
            <a:ext cx="7772400" cy="1143000"/>
          </a:xfrm>
        </p:spPr>
        <p:txBody>
          <a:bodyPr/>
          <a:lstStyle/>
          <a:p>
            <a:r>
              <a:rPr lang="en-US" altLang="en-US">
                <a:ea typeface="ＭＳ Ｐゴシック" charset="-128"/>
              </a:rPr>
              <a:t>With </a:t>
            </a:r>
            <a:r>
              <a:rPr lang="en-US" altLang="en-US" i="1">
                <a:ea typeface="ＭＳ Ｐゴシック" charset="-128"/>
              </a:rPr>
              <a:t>lastprivate</a:t>
            </a:r>
            <a:r>
              <a:rPr lang="en-US" altLang="en-US">
                <a:ea typeface="ＭＳ Ｐゴシック" charset="-128"/>
              </a:rPr>
              <a:t> Clause</a:t>
            </a:r>
          </a:p>
        </p:txBody>
      </p:sp>
      <p:sp>
        <p:nvSpPr>
          <p:cNvPr id="3" name="Content Placeholder 2"/>
          <p:cNvSpPr>
            <a:spLocks noGrp="1"/>
          </p:cNvSpPr>
          <p:nvPr>
            <p:ph idx="1"/>
          </p:nvPr>
        </p:nvSpPr>
        <p:spPr>
          <a:xfrm>
            <a:off x="684213" y="1125538"/>
            <a:ext cx="7772400" cy="4464050"/>
          </a:xfrm>
          <a:solidFill>
            <a:schemeClr val="accent1">
              <a:lumMod val="20000"/>
              <a:lumOff val="80000"/>
            </a:schemeClr>
          </a:solidFill>
        </p:spPr>
        <p:txBody>
          <a:bodyPr/>
          <a:lstStyle/>
          <a:p>
            <a:pPr marL="0" indent="0">
              <a:buFontTx/>
              <a:buNone/>
              <a:defRPr/>
            </a:pPr>
            <a:r>
              <a:rPr lang="en-US" sz="2000" b="1" dirty="0"/>
              <a:t>#include &lt;</a:t>
            </a:r>
            <a:r>
              <a:rPr lang="en-US" sz="2000" b="1" dirty="0" err="1"/>
              <a:t>omp.h</a:t>
            </a:r>
            <a:r>
              <a:rPr lang="en-US" sz="2000" b="1" dirty="0"/>
              <a:t>&gt;</a:t>
            </a:r>
          </a:p>
          <a:p>
            <a:pPr marL="0" indent="0">
              <a:buFontTx/>
              <a:buNone/>
              <a:defRPr/>
            </a:pPr>
            <a:r>
              <a:rPr lang="en-US" sz="2000" b="1" dirty="0"/>
              <a:t>#include &lt;</a:t>
            </a:r>
            <a:r>
              <a:rPr lang="en-US" sz="2000" b="1" dirty="0" err="1"/>
              <a:t>stdio.h</a:t>
            </a:r>
            <a:r>
              <a:rPr lang="en-US" sz="2000" b="1" dirty="0"/>
              <a:t>&gt;</a:t>
            </a:r>
          </a:p>
          <a:p>
            <a:pPr marL="0" indent="0">
              <a:buFontTx/>
              <a:buNone/>
              <a:defRPr/>
            </a:pPr>
            <a:r>
              <a:rPr lang="en-US" sz="2000" b="1" dirty="0"/>
              <a:t>main () { </a:t>
            </a:r>
          </a:p>
          <a:p>
            <a:pPr marL="0" indent="0">
              <a:buFontTx/>
              <a:buNone/>
              <a:defRPr/>
            </a:pPr>
            <a:r>
              <a:rPr lang="en-US" sz="2000" b="1" dirty="0"/>
              <a:t>    </a:t>
            </a:r>
            <a:r>
              <a:rPr lang="en-US" sz="2000" b="1" dirty="0" err="1"/>
              <a:t>int</a:t>
            </a:r>
            <a:r>
              <a:rPr lang="en-US" sz="2000" b="1" dirty="0"/>
              <a:t> </a:t>
            </a:r>
            <a:r>
              <a:rPr lang="en-US" sz="2000" b="1" dirty="0" err="1"/>
              <a:t>i</a:t>
            </a:r>
            <a:r>
              <a:rPr lang="en-US" sz="2000" b="1" dirty="0"/>
              <a:t> = 10;</a:t>
            </a:r>
          </a:p>
          <a:p>
            <a:pPr marL="0" indent="0">
              <a:buFontTx/>
              <a:buNone/>
              <a:defRPr/>
            </a:pPr>
            <a:r>
              <a:rPr lang="en-US" sz="2000" b="1" dirty="0"/>
              <a:t>#pragma </a:t>
            </a:r>
            <a:r>
              <a:rPr lang="en-US" sz="2000" b="1" dirty="0" err="1"/>
              <a:t>omp</a:t>
            </a:r>
            <a:r>
              <a:rPr lang="en-US" sz="2000" b="1" dirty="0"/>
              <a:t> parallel </a:t>
            </a:r>
            <a:r>
              <a:rPr lang="en-US" sz="2000" b="1" dirty="0" err="1"/>
              <a:t>num_threads</a:t>
            </a:r>
            <a:r>
              <a:rPr lang="en-US" sz="2000" b="1" dirty="0"/>
              <a:t>(4) </a:t>
            </a:r>
          </a:p>
          <a:p>
            <a:pPr marL="0" indent="0">
              <a:buFontTx/>
              <a:buNone/>
              <a:defRPr/>
            </a:pPr>
            <a:r>
              <a:rPr lang="en-US" sz="2000" b="1" dirty="0"/>
              <a:t>{</a:t>
            </a:r>
          </a:p>
          <a:p>
            <a:pPr marL="0" indent="0">
              <a:buFontTx/>
              <a:buNone/>
              <a:defRPr/>
            </a:pPr>
            <a:r>
              <a:rPr lang="en-US" sz="2000" b="1" dirty="0"/>
              <a:t>    </a:t>
            </a:r>
            <a:r>
              <a:rPr lang="en-US" sz="2000" b="1" dirty="0" err="1"/>
              <a:t>int</a:t>
            </a:r>
            <a:r>
              <a:rPr lang="en-US" sz="2000" b="1" dirty="0"/>
              <a:t> x = 1;</a:t>
            </a:r>
          </a:p>
          <a:p>
            <a:pPr marL="0" indent="0">
              <a:buFontTx/>
              <a:buNone/>
              <a:defRPr/>
            </a:pPr>
            <a:r>
              <a:rPr lang="en-US" sz="2000" b="1" dirty="0"/>
              <a:t>    #pragma </a:t>
            </a:r>
            <a:r>
              <a:rPr lang="en-US" sz="2000" b="1" dirty="0" err="1"/>
              <a:t>omp</a:t>
            </a:r>
            <a:r>
              <a:rPr lang="en-US" sz="2000" b="1" dirty="0"/>
              <a:t> for </a:t>
            </a:r>
            <a:r>
              <a:rPr lang="en-US" sz="2000" b="1" dirty="0" err="1"/>
              <a:t>lastprivate</a:t>
            </a:r>
            <a:r>
              <a:rPr lang="en-US" sz="2000" b="1" dirty="0"/>
              <a:t>(</a:t>
            </a:r>
            <a:r>
              <a:rPr lang="en-US" sz="2000" b="1" dirty="0" err="1"/>
              <a:t>i</a:t>
            </a:r>
            <a:r>
              <a:rPr lang="en-US" sz="2000" b="1" dirty="0"/>
              <a:t>)</a:t>
            </a:r>
          </a:p>
          <a:p>
            <a:pPr marL="0" indent="0">
              <a:buFontTx/>
              <a:buNone/>
              <a:defRPr/>
            </a:pPr>
            <a:r>
              <a:rPr lang="en-US" sz="2000" b="1" dirty="0"/>
              <a:t>    for (</a:t>
            </a:r>
            <a:r>
              <a:rPr lang="en-US" sz="2000" b="1" dirty="0" err="1"/>
              <a:t>i</a:t>
            </a:r>
            <a:r>
              <a:rPr lang="en-US" sz="2000" b="1" dirty="0"/>
              <a:t>=0;i&lt;100;i++) x++;</a:t>
            </a:r>
          </a:p>
          <a:p>
            <a:pPr marL="0" indent="0">
              <a:buFontTx/>
              <a:buNone/>
              <a:defRPr/>
            </a:pPr>
            <a:r>
              <a:rPr lang="en-US" sz="2000" b="1" dirty="0"/>
              <a:t>}</a:t>
            </a:r>
          </a:p>
          <a:p>
            <a:pPr marL="0" indent="0">
              <a:buFontTx/>
              <a:buNone/>
              <a:defRPr/>
            </a:pPr>
            <a:r>
              <a:rPr lang="en-US" sz="2000" b="1" dirty="0"/>
              <a:t>    </a:t>
            </a:r>
            <a:r>
              <a:rPr lang="en-US" sz="2000" b="1" dirty="0" err="1"/>
              <a:t>printf</a:t>
            </a:r>
            <a:r>
              <a:rPr lang="en-US" sz="2000" b="1" dirty="0"/>
              <a:t>("</a:t>
            </a:r>
            <a:r>
              <a:rPr lang="en-US" sz="2000" b="1" dirty="0" err="1"/>
              <a:t>i</a:t>
            </a:r>
            <a:r>
              <a:rPr lang="en-US" sz="2000" b="1" dirty="0"/>
              <a:t> = %d\n",</a:t>
            </a:r>
            <a:r>
              <a:rPr lang="en-US" sz="2000" b="1" dirty="0" err="1"/>
              <a:t>i</a:t>
            </a:r>
            <a:r>
              <a:rPr lang="en-US" sz="2000" b="1" dirty="0"/>
              <a:t>);</a:t>
            </a:r>
          </a:p>
          <a:p>
            <a:pPr marL="0" indent="0">
              <a:buFontTx/>
              <a:buNone/>
              <a:defRPr/>
            </a:pPr>
            <a:r>
              <a:rPr lang="en-US" sz="2000" b="1" dirty="0"/>
              <a:t>} </a:t>
            </a:r>
          </a:p>
          <a:p>
            <a:pPr marL="0" indent="0">
              <a:buFontTx/>
              <a:buNone/>
              <a:defRPr/>
            </a:pPr>
            <a:endParaRPr lang="en-US" dirty="0"/>
          </a:p>
        </p:txBody>
      </p:sp>
      <p:sp>
        <p:nvSpPr>
          <p:cNvPr id="66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B8C79DA-BE1A-8E4F-BE53-42CEC902179A}" type="slidenum">
              <a:rPr lang="en-US" altLang="en-US" sz="1400"/>
              <a:pPr>
                <a:spcBef>
                  <a:spcPct val="0"/>
                </a:spcBef>
                <a:buFontTx/>
                <a:buNone/>
              </a:pPr>
              <a:t>60</a:t>
            </a:fld>
            <a:endParaRPr lang="en-US" altLang="en-US" sz="1400"/>
          </a:p>
        </p:txBody>
      </p:sp>
      <p:sp>
        <p:nvSpPr>
          <p:cNvPr id="5" name="TextBox 4"/>
          <p:cNvSpPr txBox="1">
            <a:spLocks noChangeArrowheads="1"/>
          </p:cNvSpPr>
          <p:nvPr/>
        </p:nvSpPr>
        <p:spPr bwMode="auto">
          <a:xfrm>
            <a:off x="4067175" y="5229225"/>
            <a:ext cx="4752975" cy="708025"/>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s-ES_tradnl" altLang="en-US" sz="2000"/>
              <a:t>Output:</a:t>
            </a:r>
          </a:p>
          <a:p>
            <a:pPr eaLnBrk="1" hangingPunct="1">
              <a:spcBef>
                <a:spcPct val="0"/>
              </a:spcBef>
              <a:buFontTx/>
              <a:buNone/>
            </a:pPr>
            <a:r>
              <a:rPr lang="es-ES_tradnl" altLang="en-US" sz="2000"/>
              <a:t>	i</a:t>
            </a:r>
            <a:r>
              <a:rPr lang="en-US" altLang="en-US" sz="2000"/>
              <a:t> = 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Threadprivate</a:t>
            </a:r>
            <a:r>
              <a:rPr lang="en-US" dirty="0"/>
              <a:t> Variables</a:t>
            </a:r>
          </a:p>
        </p:txBody>
      </p:sp>
      <p:sp>
        <p:nvSpPr>
          <p:cNvPr id="3" name="Content Placeholder 2"/>
          <p:cNvSpPr>
            <a:spLocks noGrp="1"/>
          </p:cNvSpPr>
          <p:nvPr>
            <p:ph idx="1"/>
          </p:nvPr>
        </p:nvSpPr>
        <p:spPr/>
        <p:txBody>
          <a:bodyPr/>
          <a:lstStyle/>
          <a:p>
            <a:r>
              <a:rPr lang="en-US" dirty="0"/>
              <a:t>A </a:t>
            </a:r>
            <a:r>
              <a:rPr lang="en-US" i="1" dirty="0"/>
              <a:t>private</a:t>
            </a:r>
            <a:r>
              <a:rPr lang="en-US" dirty="0"/>
              <a:t> variable is local to a parallel region. </a:t>
            </a:r>
          </a:p>
          <a:p>
            <a:r>
              <a:rPr lang="en-US" dirty="0"/>
              <a:t>A </a:t>
            </a:r>
            <a:r>
              <a:rPr lang="en-US" i="1" dirty="0" err="1"/>
              <a:t>threadprivate</a:t>
            </a:r>
            <a:r>
              <a:rPr lang="en-US" dirty="0"/>
              <a:t> variable persist across parallel regions (depending on some restrictions). The master thread uses the original variable, all other threads make a private copy of the original variable. </a:t>
            </a:r>
          </a:p>
        </p:txBody>
      </p:sp>
      <p:sp>
        <p:nvSpPr>
          <p:cNvPr id="4" name="Slide Number Placeholder 3"/>
          <p:cNvSpPr>
            <a:spLocks noGrp="1"/>
          </p:cNvSpPr>
          <p:nvPr>
            <p:ph type="sldNum" sz="quarter" idx="12"/>
          </p:nvPr>
        </p:nvSpPr>
        <p:spPr/>
        <p:txBody>
          <a:bodyPr/>
          <a:lstStyle/>
          <a:p>
            <a:pPr>
              <a:defRPr/>
            </a:pPr>
            <a:fld id="{125204C5-5B7A-F54C-AB1B-D96569B7167D}" type="slidenum">
              <a:rPr lang="en-US" altLang="en-US" smtClean="0"/>
              <a:pPr>
                <a:defRPr/>
              </a:pPr>
              <a:t>61</a:t>
            </a:fld>
            <a:endParaRPr lang="en-US" altLang="en-US"/>
          </a:p>
        </p:txBody>
      </p:sp>
    </p:spTree>
    <p:extLst>
      <p:ext uri="{BB962C8B-B14F-4D97-AF65-F5344CB8AC3E}">
        <p14:creationId xmlns:p14="http://schemas.microsoft.com/office/powerpoint/2010/main" val="978524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666690" y="24035"/>
            <a:ext cx="7772400" cy="1143000"/>
          </a:xfrm>
        </p:spPr>
        <p:txBody>
          <a:bodyPr/>
          <a:lstStyle/>
          <a:p>
            <a:r>
              <a:rPr lang="en-US" altLang="en-US" dirty="0" err="1">
                <a:ea typeface="ＭＳ Ｐゴシック" charset="-128"/>
              </a:rPr>
              <a:t>Threadprivate</a:t>
            </a:r>
            <a:r>
              <a:rPr lang="en-US" altLang="en-US" dirty="0">
                <a:ea typeface="ＭＳ Ｐゴシック" charset="-128"/>
              </a:rPr>
              <a:t> Example</a:t>
            </a:r>
          </a:p>
        </p:txBody>
      </p:sp>
      <p:sp>
        <p:nvSpPr>
          <p:cNvPr id="3" name="Content Placeholder 2"/>
          <p:cNvSpPr>
            <a:spLocks noGrp="1"/>
          </p:cNvSpPr>
          <p:nvPr>
            <p:ph idx="1"/>
          </p:nvPr>
        </p:nvSpPr>
        <p:spPr>
          <a:xfrm>
            <a:off x="685800" y="1000050"/>
            <a:ext cx="7451725" cy="5857950"/>
          </a:xfrm>
          <a:solidFill>
            <a:schemeClr val="accent1">
              <a:lumMod val="20000"/>
              <a:lumOff val="80000"/>
            </a:schemeClr>
          </a:solidFill>
        </p:spPr>
        <p:txBody>
          <a:bodyPr/>
          <a:lstStyle/>
          <a:p>
            <a:pPr marL="0" indent="0">
              <a:spcBef>
                <a:spcPts val="0"/>
              </a:spcBef>
              <a:buFontTx/>
              <a:buNone/>
              <a:defRPr/>
            </a:pPr>
            <a:r>
              <a:rPr lang="en-US" sz="1800" dirty="0"/>
              <a:t>#include &lt;</a:t>
            </a:r>
            <a:r>
              <a:rPr lang="en-US" sz="1800" dirty="0" err="1"/>
              <a:t>omp.h</a:t>
            </a:r>
            <a:r>
              <a:rPr lang="en-US" sz="1800" dirty="0"/>
              <a:t>&gt;</a:t>
            </a:r>
          </a:p>
          <a:p>
            <a:pPr marL="0" indent="0">
              <a:spcBef>
                <a:spcPts val="0"/>
              </a:spcBef>
              <a:buNone/>
              <a:defRPr/>
            </a:pPr>
            <a:r>
              <a:rPr lang="en-US" sz="1800" dirty="0"/>
              <a:t>#include &lt;</a:t>
            </a:r>
            <a:r>
              <a:rPr lang="en-US" sz="1800" dirty="0" err="1"/>
              <a:t>stdio.h</a:t>
            </a:r>
            <a:r>
              <a:rPr lang="en-US" sz="1800" dirty="0"/>
              <a:t>&gt;</a:t>
            </a:r>
          </a:p>
          <a:p>
            <a:pPr marL="0" indent="0">
              <a:spcBef>
                <a:spcPts val="0"/>
              </a:spcBef>
              <a:buFontTx/>
              <a:buNone/>
              <a:defRPr/>
            </a:pPr>
            <a:r>
              <a:rPr lang="en-US" sz="1800" dirty="0"/>
              <a:t>int a, b, </a:t>
            </a:r>
            <a:r>
              <a:rPr lang="en-US" sz="1800" dirty="0" err="1"/>
              <a:t>tid</a:t>
            </a:r>
            <a:r>
              <a:rPr lang="en-US" sz="1800" dirty="0"/>
              <a:t>; </a:t>
            </a:r>
          </a:p>
          <a:p>
            <a:pPr marL="0" indent="0">
              <a:spcBef>
                <a:spcPts val="0"/>
              </a:spcBef>
              <a:buFontTx/>
              <a:buNone/>
              <a:defRPr/>
            </a:pPr>
            <a:r>
              <a:rPr lang="en-US" sz="1800" dirty="0"/>
              <a:t>#pragma </a:t>
            </a:r>
            <a:r>
              <a:rPr lang="en-US" sz="1800" dirty="0" err="1"/>
              <a:t>omp</a:t>
            </a:r>
            <a:r>
              <a:rPr lang="en-US" sz="1800" dirty="0"/>
              <a:t> </a:t>
            </a:r>
            <a:r>
              <a:rPr lang="en-US" sz="1800" dirty="0" err="1"/>
              <a:t>threadprivate</a:t>
            </a:r>
            <a:r>
              <a:rPr lang="en-US" sz="1800" dirty="0"/>
              <a:t>(a) </a:t>
            </a:r>
          </a:p>
          <a:p>
            <a:pPr marL="0" indent="0">
              <a:spcBef>
                <a:spcPts val="0"/>
              </a:spcBef>
              <a:buFontTx/>
              <a:buNone/>
              <a:defRPr/>
            </a:pPr>
            <a:r>
              <a:rPr lang="en-US" sz="1800" dirty="0"/>
              <a:t>main(</a:t>
            </a:r>
            <a:r>
              <a:rPr lang="en-US" sz="1800" dirty="0" err="1"/>
              <a:t>int</a:t>
            </a:r>
            <a:r>
              <a:rPr lang="en-US" sz="1800" dirty="0"/>
              <a:t> </a:t>
            </a:r>
            <a:r>
              <a:rPr lang="en-US" sz="1800" dirty="0" err="1"/>
              <a:t>argc</a:t>
            </a:r>
            <a:r>
              <a:rPr lang="en-US" sz="1800" dirty="0"/>
              <a:t>, char *</a:t>
            </a:r>
            <a:r>
              <a:rPr lang="en-US" sz="1800" dirty="0" err="1"/>
              <a:t>argv</a:t>
            </a:r>
            <a:r>
              <a:rPr lang="en-US" sz="1800" dirty="0"/>
              <a:t>[]) { </a:t>
            </a:r>
          </a:p>
          <a:p>
            <a:pPr marL="0" indent="0">
              <a:spcBef>
                <a:spcPts val="0"/>
              </a:spcBef>
              <a:buFontTx/>
              <a:buNone/>
              <a:defRPr/>
            </a:pPr>
            <a:r>
              <a:rPr lang="en-US" sz="1800" dirty="0"/>
              <a:t>    </a:t>
            </a:r>
            <a:r>
              <a:rPr lang="en-US" sz="1800" dirty="0" err="1"/>
              <a:t>omp_set_dynamic</a:t>
            </a:r>
            <a:r>
              <a:rPr lang="en-US" sz="1800" dirty="0"/>
              <a:t>(0); </a:t>
            </a:r>
          </a:p>
          <a:p>
            <a:pPr marL="0" indent="0">
              <a:spcBef>
                <a:spcPts val="0"/>
              </a:spcBef>
              <a:buFontTx/>
              <a:buNone/>
              <a:defRPr/>
            </a:pPr>
            <a:r>
              <a:rPr lang="en-US" sz="1800" dirty="0"/>
              <a:t>    </a:t>
            </a:r>
            <a:r>
              <a:rPr lang="en-US" sz="1800" dirty="0" err="1"/>
              <a:t>printf</a:t>
            </a:r>
            <a:r>
              <a:rPr lang="en-US" sz="1800" dirty="0"/>
              <a:t>("1st Parallel Region:\n"); </a:t>
            </a:r>
          </a:p>
          <a:p>
            <a:pPr marL="0" indent="0">
              <a:spcBef>
                <a:spcPts val="0"/>
              </a:spcBef>
              <a:buFontTx/>
              <a:buNone/>
              <a:defRPr/>
            </a:pPr>
            <a:r>
              <a:rPr lang="en-US" sz="1800" dirty="0"/>
              <a:t>#pragma </a:t>
            </a:r>
            <a:r>
              <a:rPr lang="en-US" sz="1800" dirty="0" err="1"/>
              <a:t>omp</a:t>
            </a:r>
            <a:r>
              <a:rPr lang="en-US" sz="1800" dirty="0"/>
              <a:t> parallel private(</a:t>
            </a:r>
            <a:r>
              <a:rPr lang="en-US" sz="1800" dirty="0" err="1"/>
              <a:t>b,tid</a:t>
            </a:r>
            <a:r>
              <a:rPr lang="en-US" sz="1800" dirty="0"/>
              <a:t>) </a:t>
            </a:r>
          </a:p>
          <a:p>
            <a:pPr marL="0" indent="0">
              <a:spcBef>
                <a:spcPts val="0"/>
              </a:spcBef>
              <a:buFontTx/>
              <a:buNone/>
              <a:defRPr/>
            </a:pPr>
            <a:r>
              <a:rPr lang="en-US" sz="1800" dirty="0"/>
              <a:t>{ </a:t>
            </a:r>
          </a:p>
          <a:p>
            <a:pPr marL="0" indent="0">
              <a:spcBef>
                <a:spcPts val="0"/>
              </a:spcBef>
              <a:buFontTx/>
              <a:buNone/>
              <a:defRPr/>
            </a:pPr>
            <a:r>
              <a:rPr lang="en-US" sz="1800" dirty="0"/>
              <a:t>    </a:t>
            </a:r>
            <a:r>
              <a:rPr lang="en-US" sz="1800" dirty="0" err="1"/>
              <a:t>tid</a:t>
            </a:r>
            <a:r>
              <a:rPr lang="en-US" sz="1800" dirty="0"/>
              <a:t> = </a:t>
            </a:r>
            <a:r>
              <a:rPr lang="en-US" sz="1800" dirty="0" err="1"/>
              <a:t>omp_get_thread_num</a:t>
            </a:r>
            <a:r>
              <a:rPr lang="en-US" sz="1800" dirty="0"/>
              <a:t>(); </a:t>
            </a:r>
          </a:p>
          <a:p>
            <a:pPr marL="0" indent="0">
              <a:spcBef>
                <a:spcPts val="0"/>
              </a:spcBef>
              <a:buFontTx/>
              <a:buNone/>
              <a:defRPr/>
            </a:pPr>
            <a:r>
              <a:rPr lang="en-US" sz="1800" dirty="0"/>
              <a:t>    a = </a:t>
            </a:r>
            <a:r>
              <a:rPr lang="en-US" sz="1800" dirty="0" err="1"/>
              <a:t>tid</a:t>
            </a:r>
            <a:r>
              <a:rPr lang="en-US" sz="1800" dirty="0"/>
              <a:t>; b = </a:t>
            </a:r>
            <a:r>
              <a:rPr lang="en-US" sz="1800" dirty="0" err="1"/>
              <a:t>tid</a:t>
            </a:r>
            <a:r>
              <a:rPr lang="en-US" sz="1800" dirty="0"/>
              <a:t>; </a:t>
            </a:r>
          </a:p>
          <a:p>
            <a:pPr marL="0" indent="0">
              <a:spcBef>
                <a:spcPts val="0"/>
              </a:spcBef>
              <a:buFontTx/>
              <a:buNone/>
              <a:defRPr/>
            </a:pPr>
            <a:r>
              <a:rPr lang="en-US" sz="1800" dirty="0"/>
              <a:t>    </a:t>
            </a:r>
            <a:r>
              <a:rPr lang="en-US" sz="1800" dirty="0" err="1"/>
              <a:t>printf</a:t>
            </a:r>
            <a:r>
              <a:rPr lang="en-US" sz="1800" dirty="0"/>
              <a:t>("Thread %d: </a:t>
            </a:r>
            <a:r>
              <a:rPr lang="en-US" sz="1800" dirty="0" err="1"/>
              <a:t>a,b</a:t>
            </a:r>
            <a:r>
              <a:rPr lang="en-US" sz="1800" dirty="0"/>
              <a:t>= %d %d %f\n",</a:t>
            </a:r>
            <a:r>
              <a:rPr lang="en-US" sz="1800" dirty="0" err="1"/>
              <a:t>tid,a,b</a:t>
            </a:r>
            <a:r>
              <a:rPr lang="en-US" sz="1800" dirty="0"/>
              <a:t>); </a:t>
            </a:r>
          </a:p>
          <a:p>
            <a:pPr marL="0" indent="0">
              <a:spcBef>
                <a:spcPts val="0"/>
              </a:spcBef>
              <a:buFontTx/>
              <a:buNone/>
              <a:defRPr/>
            </a:pPr>
            <a:r>
              <a:rPr lang="en-US" sz="1800" dirty="0"/>
              <a:t>} /* end of parallel region */ </a:t>
            </a:r>
          </a:p>
          <a:p>
            <a:pPr marL="0" indent="0">
              <a:spcBef>
                <a:spcPts val="0"/>
              </a:spcBef>
              <a:buFontTx/>
              <a:buNone/>
              <a:defRPr/>
            </a:pPr>
            <a:r>
              <a:rPr lang="en-US" sz="1800" dirty="0"/>
              <a:t>    </a:t>
            </a:r>
            <a:r>
              <a:rPr lang="en-US" sz="1800" dirty="0" err="1"/>
              <a:t>printf</a:t>
            </a:r>
            <a:r>
              <a:rPr lang="en-US" sz="1800" dirty="0"/>
              <a:t>("Master thread doing serial work here\n");</a:t>
            </a:r>
          </a:p>
          <a:p>
            <a:pPr marL="0" indent="0">
              <a:spcBef>
                <a:spcPts val="0"/>
              </a:spcBef>
              <a:buFontTx/>
              <a:buNone/>
              <a:defRPr/>
            </a:pPr>
            <a:r>
              <a:rPr lang="en-US" sz="1800" dirty="0"/>
              <a:t>    </a:t>
            </a:r>
            <a:r>
              <a:rPr lang="en-US" sz="1800" dirty="0" err="1"/>
              <a:t>printf</a:t>
            </a:r>
            <a:r>
              <a:rPr lang="en-US" sz="1800" dirty="0"/>
              <a:t>("2nd Parallel Region:\n"); </a:t>
            </a:r>
          </a:p>
          <a:p>
            <a:pPr marL="0" indent="0">
              <a:spcBef>
                <a:spcPts val="0"/>
              </a:spcBef>
              <a:buFontTx/>
              <a:buNone/>
              <a:defRPr/>
            </a:pPr>
            <a:r>
              <a:rPr lang="en-US" sz="1800" dirty="0"/>
              <a:t>#pragma </a:t>
            </a:r>
            <a:r>
              <a:rPr lang="en-US" sz="1800" dirty="0" err="1"/>
              <a:t>omp</a:t>
            </a:r>
            <a:r>
              <a:rPr lang="en-US" sz="1800" dirty="0"/>
              <a:t> parallel private(</a:t>
            </a:r>
            <a:r>
              <a:rPr lang="en-US" sz="1800" dirty="0" err="1"/>
              <a:t>tid</a:t>
            </a:r>
            <a:r>
              <a:rPr lang="en-US" sz="1800" dirty="0"/>
              <a:t>) </a:t>
            </a:r>
          </a:p>
          <a:p>
            <a:pPr marL="0" indent="0">
              <a:spcBef>
                <a:spcPts val="0"/>
              </a:spcBef>
              <a:buFontTx/>
              <a:buNone/>
              <a:defRPr/>
            </a:pPr>
            <a:r>
              <a:rPr lang="en-US" sz="1800" dirty="0"/>
              <a:t>{ </a:t>
            </a:r>
          </a:p>
          <a:p>
            <a:pPr marL="0" indent="0">
              <a:spcBef>
                <a:spcPts val="0"/>
              </a:spcBef>
              <a:buFontTx/>
              <a:buNone/>
              <a:defRPr/>
            </a:pPr>
            <a:r>
              <a:rPr lang="en-US" sz="1800" dirty="0"/>
              <a:t>    </a:t>
            </a:r>
            <a:r>
              <a:rPr lang="en-US" sz="1800" dirty="0" err="1"/>
              <a:t>tid</a:t>
            </a:r>
            <a:r>
              <a:rPr lang="en-US" sz="1800" dirty="0"/>
              <a:t> = </a:t>
            </a:r>
            <a:r>
              <a:rPr lang="en-US" sz="1800" dirty="0" err="1"/>
              <a:t>omp_get_thread_num</a:t>
            </a:r>
            <a:r>
              <a:rPr lang="en-US" sz="1800" dirty="0"/>
              <a:t>(); </a:t>
            </a:r>
          </a:p>
          <a:p>
            <a:pPr marL="0" indent="0">
              <a:spcBef>
                <a:spcPts val="0"/>
              </a:spcBef>
              <a:buFontTx/>
              <a:buNone/>
              <a:defRPr/>
            </a:pPr>
            <a:r>
              <a:rPr lang="en-US" sz="1800" dirty="0"/>
              <a:t>    </a:t>
            </a:r>
            <a:r>
              <a:rPr lang="en-US" sz="1800" dirty="0" err="1"/>
              <a:t>printf</a:t>
            </a:r>
            <a:r>
              <a:rPr lang="en-US" sz="1800" dirty="0"/>
              <a:t>("Thread %d: </a:t>
            </a:r>
            <a:r>
              <a:rPr lang="en-US" sz="1800" dirty="0" err="1"/>
              <a:t>a,b</a:t>
            </a:r>
            <a:r>
              <a:rPr lang="en-US" sz="1800" dirty="0"/>
              <a:t>= %d %d\n",</a:t>
            </a:r>
            <a:r>
              <a:rPr lang="en-US" sz="1800" dirty="0" err="1"/>
              <a:t>tid,a,b</a:t>
            </a:r>
            <a:r>
              <a:rPr lang="en-US" sz="1800" dirty="0"/>
              <a:t>); </a:t>
            </a:r>
          </a:p>
          <a:p>
            <a:pPr marL="0" indent="0">
              <a:spcBef>
                <a:spcPts val="0"/>
              </a:spcBef>
              <a:buFontTx/>
              <a:buNone/>
              <a:defRPr/>
            </a:pPr>
            <a:r>
              <a:rPr lang="en-US" sz="1800" dirty="0"/>
              <a:t>} /* end of parallel region */ </a:t>
            </a:r>
          </a:p>
          <a:p>
            <a:pPr marL="0" indent="0">
              <a:spcBef>
                <a:spcPts val="0"/>
              </a:spcBef>
              <a:buFontTx/>
              <a:buNone/>
              <a:defRPr/>
            </a:pPr>
            <a:r>
              <a:rPr lang="en-US" sz="1800" dirty="0"/>
              <a:t>} </a:t>
            </a:r>
            <a:br>
              <a:rPr lang="en-US" sz="1800" dirty="0"/>
            </a:br>
            <a:endParaRPr lang="en-US" sz="1800" dirty="0"/>
          </a:p>
        </p:txBody>
      </p:sp>
      <p:sp>
        <p:nvSpPr>
          <p:cNvPr id="614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FD53AA9-A0BC-2049-8BB5-F84D41DED118}" type="slidenum">
              <a:rPr lang="en-US" altLang="en-US" sz="1400"/>
              <a:pPr>
                <a:spcBef>
                  <a:spcPct val="0"/>
                </a:spcBef>
                <a:buFontTx/>
                <a:buNone/>
              </a:pPr>
              <a:t>62</a:t>
            </a:fld>
            <a:endParaRPr lang="en-US" altLang="en-US" sz="1400"/>
          </a:p>
        </p:txBody>
      </p:sp>
      <p:grpSp>
        <p:nvGrpSpPr>
          <p:cNvPr id="8" name="Group 7"/>
          <p:cNvGrpSpPr/>
          <p:nvPr/>
        </p:nvGrpSpPr>
        <p:grpSpPr>
          <a:xfrm>
            <a:off x="3744912" y="1860793"/>
            <a:ext cx="4392613" cy="400110"/>
            <a:chOff x="3744912" y="1860793"/>
            <a:chExt cx="4392613" cy="400110"/>
          </a:xfrm>
        </p:grpSpPr>
        <p:sp>
          <p:nvSpPr>
            <p:cNvPr id="61445" name="TextBox 1"/>
            <p:cNvSpPr txBox="1">
              <a:spLocks noChangeArrowheads="1"/>
            </p:cNvSpPr>
            <p:nvPr/>
          </p:nvSpPr>
          <p:spPr bwMode="auto">
            <a:xfrm>
              <a:off x="4968875" y="1860793"/>
              <a:ext cx="3168650" cy="40011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dirty="0"/>
                <a:t>Variable</a:t>
              </a:r>
              <a:r>
                <a:rPr lang="en-US" altLang="en-US" sz="2000" i="1" dirty="0"/>
                <a:t> a </a:t>
              </a:r>
              <a:r>
                <a:rPr lang="en-US" altLang="en-US" sz="2000" dirty="0"/>
                <a:t>is</a:t>
              </a:r>
              <a:r>
                <a:rPr lang="en-US" altLang="en-US" sz="2000" i="1" dirty="0"/>
                <a:t> </a:t>
              </a:r>
              <a:r>
                <a:rPr lang="en-US" altLang="en-US" sz="2000" dirty="0" err="1"/>
                <a:t>threadprivate</a:t>
              </a:r>
              <a:endParaRPr lang="en-US" altLang="en-US" sz="2000" dirty="0"/>
            </a:p>
          </p:txBody>
        </p:sp>
        <p:cxnSp>
          <p:nvCxnSpPr>
            <p:cNvPr id="61447" name="Straight Connector 10"/>
            <p:cNvCxnSpPr>
              <a:cxnSpLocks noChangeShapeType="1"/>
            </p:cNvCxnSpPr>
            <p:nvPr/>
          </p:nvCxnSpPr>
          <p:spPr bwMode="auto">
            <a:xfrm flipH="1">
              <a:off x="3744912" y="2060848"/>
              <a:ext cx="1223963"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grpSp>
      <p:grpSp>
        <p:nvGrpSpPr>
          <p:cNvPr id="15" name="Group 14"/>
          <p:cNvGrpSpPr/>
          <p:nvPr/>
        </p:nvGrpSpPr>
        <p:grpSpPr>
          <a:xfrm>
            <a:off x="4065587" y="2879997"/>
            <a:ext cx="4392613" cy="400110"/>
            <a:chOff x="3744912" y="1850443"/>
            <a:chExt cx="4392613" cy="400110"/>
          </a:xfrm>
        </p:grpSpPr>
        <p:cxnSp>
          <p:nvCxnSpPr>
            <p:cNvPr id="17" name="Straight Connector 10"/>
            <p:cNvCxnSpPr>
              <a:cxnSpLocks noChangeShapeType="1"/>
            </p:cNvCxnSpPr>
            <p:nvPr/>
          </p:nvCxnSpPr>
          <p:spPr bwMode="auto">
            <a:xfrm flipH="1">
              <a:off x="3744912" y="2060848"/>
              <a:ext cx="1223963"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6" name="TextBox 1"/>
            <p:cNvSpPr txBox="1">
              <a:spLocks noChangeArrowheads="1"/>
            </p:cNvSpPr>
            <p:nvPr/>
          </p:nvSpPr>
          <p:spPr bwMode="auto">
            <a:xfrm>
              <a:off x="4648200" y="1850443"/>
              <a:ext cx="3489325" cy="400110"/>
            </a:xfrm>
            <a:prstGeom prst="rect">
              <a:avLst/>
            </a:prstGeom>
            <a:solidFill>
              <a:srgbClr val="FFC1EC"/>
            </a:solidFill>
            <a:ln w="9525">
              <a:solidFill>
                <a:schemeClr val="tx1"/>
              </a:solidFill>
              <a:miter lim="800000"/>
              <a:headEnd/>
              <a:tailEnd/>
            </a:ln>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dirty="0"/>
                <a:t>Variables</a:t>
              </a:r>
              <a:r>
                <a:rPr lang="en-US" altLang="en-US" sz="2000" i="1" dirty="0"/>
                <a:t> b </a:t>
              </a:r>
              <a:r>
                <a:rPr lang="en-US" altLang="en-US" sz="2000" dirty="0"/>
                <a:t>and</a:t>
              </a:r>
              <a:r>
                <a:rPr lang="en-US" altLang="en-US" sz="2000" i="1" dirty="0"/>
                <a:t> </a:t>
              </a:r>
              <a:r>
                <a:rPr lang="en-US" altLang="en-US" sz="2000" i="1" dirty="0" err="1"/>
                <a:t>tid</a:t>
              </a:r>
              <a:r>
                <a:rPr lang="en-US" altLang="en-US" sz="2000" i="1" dirty="0"/>
                <a:t> </a:t>
              </a:r>
              <a:r>
                <a:rPr lang="en-US" altLang="en-US" sz="2000" dirty="0"/>
                <a:t>are</a:t>
              </a:r>
              <a:r>
                <a:rPr lang="en-US" altLang="en-US" sz="2000" i="1" dirty="0"/>
                <a:t> </a:t>
              </a:r>
              <a:r>
                <a:rPr lang="en-US" altLang="en-US" sz="2000" dirty="0"/>
                <a:t>private</a:t>
              </a:r>
            </a:p>
          </p:txBody>
        </p:sp>
      </p:grpSp>
      <p:sp>
        <p:nvSpPr>
          <p:cNvPr id="18" name="TextBox 17"/>
          <p:cNvSpPr txBox="1">
            <a:spLocks noChangeArrowheads="1"/>
          </p:cNvSpPr>
          <p:nvPr/>
        </p:nvSpPr>
        <p:spPr bwMode="auto">
          <a:xfrm>
            <a:off x="5630927" y="910965"/>
            <a:ext cx="3513073" cy="5940088"/>
          </a:xfrm>
          <a:prstGeom prst="rect">
            <a:avLst/>
          </a:prstGeom>
          <a:solidFill>
            <a:srgbClr val="FFFF00"/>
          </a:solidFill>
          <a:ln w="9525">
            <a:solidFill>
              <a:schemeClr val="tx1"/>
            </a:solidFill>
            <a:miter lim="800000"/>
            <a:headEnd/>
            <a:tailEnd/>
          </a:ln>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ts val="0"/>
              </a:spcBef>
              <a:buNone/>
            </a:pPr>
            <a:r>
              <a:rPr lang="en-US" sz="2000" dirty="0"/>
              <a:t>1st Parallel Region:</a:t>
            </a:r>
          </a:p>
          <a:p>
            <a:pPr>
              <a:spcBef>
                <a:spcPts val="0"/>
              </a:spcBef>
              <a:buNone/>
            </a:pPr>
            <a:r>
              <a:rPr lang="en-US" sz="2000" dirty="0"/>
              <a:t>Thread 3: </a:t>
            </a:r>
            <a:r>
              <a:rPr lang="en-US" sz="2000" dirty="0" err="1"/>
              <a:t>a,b</a:t>
            </a:r>
            <a:r>
              <a:rPr lang="en-US" sz="2000" dirty="0"/>
              <a:t>= 3 3</a:t>
            </a:r>
          </a:p>
          <a:p>
            <a:pPr>
              <a:spcBef>
                <a:spcPts val="0"/>
              </a:spcBef>
              <a:buNone/>
            </a:pPr>
            <a:r>
              <a:rPr lang="en-US" sz="2000" dirty="0"/>
              <a:t>Thread 1: </a:t>
            </a:r>
            <a:r>
              <a:rPr lang="en-US" sz="2000" dirty="0" err="1"/>
              <a:t>a,b</a:t>
            </a:r>
            <a:r>
              <a:rPr lang="en-US" sz="2000" dirty="0"/>
              <a:t>= 1 1</a:t>
            </a:r>
          </a:p>
          <a:p>
            <a:pPr>
              <a:spcBef>
                <a:spcPts val="0"/>
              </a:spcBef>
              <a:buNone/>
            </a:pPr>
            <a:r>
              <a:rPr lang="en-US" sz="2000" dirty="0"/>
              <a:t>Thread 2: </a:t>
            </a:r>
            <a:r>
              <a:rPr lang="en-US" sz="2000" dirty="0" err="1"/>
              <a:t>a,b</a:t>
            </a:r>
            <a:r>
              <a:rPr lang="en-US" sz="2000" dirty="0"/>
              <a:t>= 2 2</a:t>
            </a:r>
          </a:p>
          <a:p>
            <a:pPr>
              <a:spcBef>
                <a:spcPts val="0"/>
              </a:spcBef>
              <a:buNone/>
            </a:pPr>
            <a:r>
              <a:rPr lang="en-US" sz="2000" dirty="0"/>
              <a:t>Thread 0: </a:t>
            </a:r>
            <a:r>
              <a:rPr lang="en-US" sz="2000" dirty="0" err="1"/>
              <a:t>a,b</a:t>
            </a:r>
            <a:r>
              <a:rPr lang="en-US" sz="2000" dirty="0"/>
              <a:t>= 0 0</a:t>
            </a:r>
          </a:p>
          <a:p>
            <a:pPr>
              <a:spcBef>
                <a:spcPts val="0"/>
              </a:spcBef>
              <a:buNone/>
            </a:pPr>
            <a:r>
              <a:rPr lang="en-US" sz="2000" dirty="0"/>
              <a:t>Thread 5: </a:t>
            </a:r>
            <a:r>
              <a:rPr lang="en-US" sz="2000" dirty="0" err="1"/>
              <a:t>a,b</a:t>
            </a:r>
            <a:r>
              <a:rPr lang="en-US" sz="2000" dirty="0"/>
              <a:t>= 5 5</a:t>
            </a:r>
          </a:p>
          <a:p>
            <a:pPr>
              <a:spcBef>
                <a:spcPts val="0"/>
              </a:spcBef>
              <a:buNone/>
            </a:pPr>
            <a:r>
              <a:rPr lang="en-US" sz="2000" dirty="0"/>
              <a:t>Thread 7: </a:t>
            </a:r>
            <a:r>
              <a:rPr lang="en-US" sz="2000" dirty="0" err="1"/>
              <a:t>a,b</a:t>
            </a:r>
            <a:r>
              <a:rPr lang="en-US" sz="2000" dirty="0"/>
              <a:t>= 7 7</a:t>
            </a:r>
          </a:p>
          <a:p>
            <a:pPr>
              <a:spcBef>
                <a:spcPts val="0"/>
              </a:spcBef>
              <a:buNone/>
            </a:pPr>
            <a:r>
              <a:rPr lang="en-US" sz="2000" dirty="0"/>
              <a:t>Thread 6: </a:t>
            </a:r>
            <a:r>
              <a:rPr lang="en-US" sz="2000" dirty="0" err="1"/>
              <a:t>a,b</a:t>
            </a:r>
            <a:r>
              <a:rPr lang="en-US" sz="2000" dirty="0"/>
              <a:t>= 6 6</a:t>
            </a:r>
          </a:p>
          <a:p>
            <a:pPr>
              <a:spcBef>
                <a:spcPts val="0"/>
              </a:spcBef>
              <a:buNone/>
            </a:pPr>
            <a:r>
              <a:rPr lang="en-US" sz="2000" dirty="0"/>
              <a:t>Thread 4: </a:t>
            </a:r>
            <a:r>
              <a:rPr lang="en-US" sz="2000" dirty="0" err="1"/>
              <a:t>a,b</a:t>
            </a:r>
            <a:r>
              <a:rPr lang="en-US" sz="2000" dirty="0"/>
              <a:t>= 4 4</a:t>
            </a:r>
          </a:p>
          <a:p>
            <a:pPr>
              <a:spcBef>
                <a:spcPts val="0"/>
              </a:spcBef>
              <a:buNone/>
            </a:pPr>
            <a:r>
              <a:rPr lang="en-US" sz="2000" dirty="0"/>
              <a:t>Master thread doing serial work</a:t>
            </a:r>
          </a:p>
          <a:p>
            <a:pPr>
              <a:spcBef>
                <a:spcPts val="0"/>
              </a:spcBef>
              <a:buNone/>
            </a:pPr>
            <a:r>
              <a:rPr lang="en-US" sz="2000" dirty="0"/>
              <a:t>2nd Parallel Region:</a:t>
            </a:r>
          </a:p>
          <a:p>
            <a:pPr>
              <a:spcBef>
                <a:spcPts val="0"/>
              </a:spcBef>
              <a:buNone/>
            </a:pPr>
            <a:r>
              <a:rPr lang="en-US" sz="2000" dirty="0"/>
              <a:t>Thread 3: </a:t>
            </a:r>
            <a:r>
              <a:rPr lang="en-US" sz="2000" dirty="0" err="1"/>
              <a:t>a,b</a:t>
            </a:r>
            <a:r>
              <a:rPr lang="en-US" sz="2000" dirty="0"/>
              <a:t>= 3 0</a:t>
            </a:r>
          </a:p>
          <a:p>
            <a:pPr>
              <a:spcBef>
                <a:spcPts val="0"/>
              </a:spcBef>
              <a:buNone/>
            </a:pPr>
            <a:r>
              <a:rPr lang="en-US" sz="2000" dirty="0"/>
              <a:t>Thread 1: </a:t>
            </a:r>
            <a:r>
              <a:rPr lang="en-US" sz="2000" dirty="0" err="1"/>
              <a:t>a,b</a:t>
            </a:r>
            <a:r>
              <a:rPr lang="en-US" sz="2000" dirty="0"/>
              <a:t>= 1 0</a:t>
            </a:r>
          </a:p>
          <a:p>
            <a:pPr>
              <a:spcBef>
                <a:spcPts val="0"/>
              </a:spcBef>
              <a:buNone/>
            </a:pPr>
            <a:r>
              <a:rPr lang="en-US" sz="2000" dirty="0"/>
              <a:t>Thread 0: </a:t>
            </a:r>
            <a:r>
              <a:rPr lang="en-US" sz="2000" dirty="0" err="1"/>
              <a:t>a,b</a:t>
            </a:r>
            <a:r>
              <a:rPr lang="en-US" sz="2000" dirty="0"/>
              <a:t>= 0 0</a:t>
            </a:r>
          </a:p>
          <a:p>
            <a:pPr>
              <a:spcBef>
                <a:spcPts val="0"/>
              </a:spcBef>
              <a:buNone/>
            </a:pPr>
            <a:r>
              <a:rPr lang="en-US" sz="2000" dirty="0"/>
              <a:t>Thread 5: </a:t>
            </a:r>
            <a:r>
              <a:rPr lang="en-US" sz="2000" dirty="0" err="1"/>
              <a:t>a,b</a:t>
            </a:r>
            <a:r>
              <a:rPr lang="en-US" sz="2000" dirty="0"/>
              <a:t>= 5 0</a:t>
            </a:r>
          </a:p>
          <a:p>
            <a:pPr>
              <a:spcBef>
                <a:spcPts val="0"/>
              </a:spcBef>
              <a:buNone/>
            </a:pPr>
            <a:r>
              <a:rPr lang="en-US" sz="2000" dirty="0"/>
              <a:t>Thread 7: </a:t>
            </a:r>
            <a:r>
              <a:rPr lang="en-US" sz="2000" dirty="0" err="1"/>
              <a:t>a,b</a:t>
            </a:r>
            <a:r>
              <a:rPr lang="en-US" sz="2000" dirty="0"/>
              <a:t>= 7 0</a:t>
            </a:r>
          </a:p>
          <a:p>
            <a:pPr>
              <a:spcBef>
                <a:spcPts val="0"/>
              </a:spcBef>
              <a:buNone/>
            </a:pPr>
            <a:r>
              <a:rPr lang="en-US" sz="2000" dirty="0"/>
              <a:t>Thread 2: </a:t>
            </a:r>
            <a:r>
              <a:rPr lang="en-US" sz="2000" dirty="0" err="1"/>
              <a:t>a,b</a:t>
            </a:r>
            <a:r>
              <a:rPr lang="en-US" sz="2000" dirty="0"/>
              <a:t>= 2 0</a:t>
            </a:r>
          </a:p>
          <a:p>
            <a:pPr>
              <a:spcBef>
                <a:spcPts val="0"/>
              </a:spcBef>
              <a:buNone/>
            </a:pPr>
            <a:r>
              <a:rPr lang="en-US" sz="2000" dirty="0"/>
              <a:t>Thread 6: </a:t>
            </a:r>
            <a:r>
              <a:rPr lang="en-US" sz="2000" dirty="0" err="1"/>
              <a:t>a,b</a:t>
            </a:r>
            <a:r>
              <a:rPr lang="en-US" sz="2000" dirty="0"/>
              <a:t>= 6 0</a:t>
            </a:r>
          </a:p>
          <a:p>
            <a:pPr>
              <a:spcBef>
                <a:spcPts val="0"/>
              </a:spcBef>
              <a:buNone/>
            </a:pPr>
            <a:r>
              <a:rPr lang="en-US" sz="2000" dirty="0"/>
              <a:t>Thread 4: </a:t>
            </a:r>
            <a:r>
              <a:rPr lang="en-US" sz="2000" dirty="0" err="1"/>
              <a:t>a,b</a:t>
            </a:r>
            <a:r>
              <a:rPr lang="en-US" sz="2000" dirty="0"/>
              <a:t>= 4 0</a:t>
            </a:r>
          </a:p>
        </p:txBody>
      </p:sp>
    </p:spTree>
    <p:extLst>
      <p:ext uri="{BB962C8B-B14F-4D97-AF65-F5344CB8AC3E}">
        <p14:creationId xmlns:p14="http://schemas.microsoft.com/office/powerpoint/2010/main" val="63407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Copyin</a:t>
            </a:r>
            <a:r>
              <a:rPr lang="en-US" dirty="0"/>
              <a:t> Clause</a:t>
            </a:r>
          </a:p>
        </p:txBody>
      </p:sp>
      <p:sp>
        <p:nvSpPr>
          <p:cNvPr id="3" name="Content Placeholder 2"/>
          <p:cNvSpPr>
            <a:spLocks noGrp="1"/>
          </p:cNvSpPr>
          <p:nvPr>
            <p:ph idx="1"/>
          </p:nvPr>
        </p:nvSpPr>
        <p:spPr/>
        <p:txBody>
          <a:bodyPr/>
          <a:lstStyle/>
          <a:p>
            <a:r>
              <a:rPr lang="en-US" dirty="0"/>
              <a:t>The </a:t>
            </a:r>
            <a:r>
              <a:rPr lang="en-US" i="1" dirty="0" err="1"/>
              <a:t>copyin</a:t>
            </a:r>
            <a:r>
              <a:rPr lang="en-US" dirty="0"/>
              <a:t> clause can be used in a </a:t>
            </a:r>
            <a:r>
              <a:rPr lang="en-US" i="1" dirty="0"/>
              <a:t>parallel</a:t>
            </a:r>
            <a:r>
              <a:rPr lang="en-US" dirty="0"/>
              <a:t> directive to initialize a </a:t>
            </a:r>
            <a:r>
              <a:rPr lang="en-US" i="1" dirty="0" err="1"/>
              <a:t>threadprivate</a:t>
            </a:r>
            <a:r>
              <a:rPr lang="en-US" dirty="0"/>
              <a:t> variable in each thread to the value in the master thread.</a:t>
            </a:r>
          </a:p>
          <a:p>
            <a:r>
              <a:rPr lang="en-US" dirty="0"/>
              <a:t>Similar to </a:t>
            </a:r>
            <a:r>
              <a:rPr lang="en-US" i="1" dirty="0" err="1"/>
              <a:t>firstprivate</a:t>
            </a:r>
            <a:r>
              <a:rPr lang="en-US" dirty="0"/>
              <a:t>.</a:t>
            </a:r>
          </a:p>
        </p:txBody>
      </p:sp>
      <p:sp>
        <p:nvSpPr>
          <p:cNvPr id="4" name="Slide Number Placeholder 3"/>
          <p:cNvSpPr>
            <a:spLocks noGrp="1"/>
          </p:cNvSpPr>
          <p:nvPr>
            <p:ph type="sldNum" sz="quarter" idx="12"/>
          </p:nvPr>
        </p:nvSpPr>
        <p:spPr/>
        <p:txBody>
          <a:bodyPr/>
          <a:lstStyle/>
          <a:p>
            <a:pPr>
              <a:defRPr/>
            </a:pPr>
            <a:fld id="{125204C5-5B7A-F54C-AB1B-D96569B7167D}" type="slidenum">
              <a:rPr lang="en-US" altLang="en-US" smtClean="0"/>
              <a:pPr>
                <a:defRPr/>
              </a:pPr>
              <a:t>63</a:t>
            </a:fld>
            <a:endParaRPr lang="en-US" altLang="en-US"/>
          </a:p>
        </p:txBody>
      </p:sp>
    </p:spTree>
    <p:extLst>
      <p:ext uri="{BB962C8B-B14F-4D97-AF65-F5344CB8AC3E}">
        <p14:creationId xmlns:p14="http://schemas.microsoft.com/office/powerpoint/2010/main" val="10719793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8854"/>
            <a:ext cx="7451725" cy="6229146"/>
          </a:xfrm>
          <a:solidFill>
            <a:schemeClr val="accent1">
              <a:lumMod val="20000"/>
              <a:lumOff val="80000"/>
            </a:schemeClr>
          </a:solidFill>
        </p:spPr>
        <p:txBody>
          <a:bodyPr/>
          <a:lstStyle/>
          <a:p>
            <a:pPr marL="0" indent="0">
              <a:spcBef>
                <a:spcPts val="0"/>
              </a:spcBef>
              <a:buNone/>
            </a:pPr>
            <a:r>
              <a:rPr lang="en-US" sz="1800" dirty="0"/>
              <a:t>#include &lt;</a:t>
            </a:r>
            <a:r>
              <a:rPr lang="en-US" sz="1800" dirty="0" err="1"/>
              <a:t>omp.h</a:t>
            </a:r>
            <a:r>
              <a:rPr lang="en-US" sz="1800" dirty="0"/>
              <a:t>&gt;</a:t>
            </a:r>
          </a:p>
          <a:p>
            <a:pPr marL="0" indent="0">
              <a:spcBef>
                <a:spcPts val="0"/>
              </a:spcBef>
              <a:buNone/>
            </a:pPr>
            <a:r>
              <a:rPr lang="en-US" sz="1800" dirty="0"/>
              <a:t>#include &lt;</a:t>
            </a:r>
            <a:r>
              <a:rPr lang="en-US" sz="1800" dirty="0" err="1"/>
              <a:t>stdio.h</a:t>
            </a:r>
            <a:r>
              <a:rPr lang="en-US" sz="1800" dirty="0"/>
              <a:t>&gt;</a:t>
            </a:r>
          </a:p>
          <a:p>
            <a:pPr marL="0" indent="0">
              <a:spcBef>
                <a:spcPts val="0"/>
              </a:spcBef>
              <a:buNone/>
            </a:pPr>
            <a:r>
              <a:rPr lang="en-US" sz="1800" dirty="0"/>
              <a:t>int a, </a:t>
            </a:r>
            <a:r>
              <a:rPr lang="en-US" sz="1800" dirty="0" err="1"/>
              <a:t>tid</a:t>
            </a:r>
            <a:r>
              <a:rPr lang="en-US" sz="1800" dirty="0"/>
              <a:t>;</a:t>
            </a:r>
          </a:p>
          <a:p>
            <a:pPr marL="0" indent="0">
              <a:spcBef>
                <a:spcPts val="0"/>
              </a:spcBef>
              <a:buNone/>
            </a:pPr>
            <a:r>
              <a:rPr lang="en-US" sz="1800" dirty="0"/>
              <a:t>#pragma </a:t>
            </a:r>
            <a:r>
              <a:rPr lang="en-US" sz="1800" dirty="0" err="1"/>
              <a:t>omp</a:t>
            </a:r>
            <a:r>
              <a:rPr lang="en-US" sz="1800" dirty="0"/>
              <a:t> </a:t>
            </a:r>
            <a:r>
              <a:rPr lang="en-US" sz="1800" dirty="0" err="1"/>
              <a:t>threadprivate</a:t>
            </a:r>
            <a:r>
              <a:rPr lang="en-US" sz="1800" dirty="0"/>
              <a:t>(a) </a:t>
            </a:r>
          </a:p>
          <a:p>
            <a:pPr marL="0" indent="0">
              <a:spcBef>
                <a:spcPts val="0"/>
              </a:spcBef>
              <a:buNone/>
            </a:pPr>
            <a:r>
              <a:rPr lang="en-US" sz="1800" dirty="0"/>
              <a:t>main(</a:t>
            </a:r>
            <a:r>
              <a:rPr lang="en-US" sz="1800" dirty="0" err="1"/>
              <a:t>int</a:t>
            </a:r>
            <a:r>
              <a:rPr lang="en-US" sz="1800" dirty="0"/>
              <a:t> </a:t>
            </a:r>
            <a:r>
              <a:rPr lang="en-US" sz="1800" dirty="0" err="1"/>
              <a:t>argc</a:t>
            </a:r>
            <a:r>
              <a:rPr lang="en-US" sz="1800" dirty="0"/>
              <a:t>, char *</a:t>
            </a:r>
            <a:r>
              <a:rPr lang="en-US" sz="1800" dirty="0" err="1"/>
              <a:t>argv</a:t>
            </a:r>
            <a:r>
              <a:rPr lang="en-US" sz="1800" dirty="0"/>
              <a:t>[]) {</a:t>
            </a:r>
          </a:p>
          <a:p>
            <a:pPr marL="0" indent="0">
              <a:spcBef>
                <a:spcPts val="0"/>
              </a:spcBef>
              <a:buNone/>
            </a:pPr>
            <a:r>
              <a:rPr lang="en-US" sz="1800" dirty="0"/>
              <a:t>    </a:t>
            </a:r>
            <a:r>
              <a:rPr lang="en-US" sz="1800" dirty="0" err="1"/>
              <a:t>omp_set_dynamic</a:t>
            </a:r>
            <a:r>
              <a:rPr lang="en-US" sz="1800" dirty="0"/>
              <a:t>(0);</a:t>
            </a:r>
          </a:p>
          <a:p>
            <a:pPr marL="0" indent="0">
              <a:spcBef>
                <a:spcPts val="0"/>
              </a:spcBef>
              <a:buNone/>
            </a:pPr>
            <a:r>
              <a:rPr lang="en-US" sz="1800" dirty="0"/>
              <a:t>    a = 10;</a:t>
            </a:r>
          </a:p>
          <a:p>
            <a:pPr marL="0" indent="0">
              <a:spcBef>
                <a:spcPts val="0"/>
              </a:spcBef>
              <a:buNone/>
            </a:pPr>
            <a:r>
              <a:rPr lang="en-US" sz="1800" dirty="0"/>
              <a:t>    </a:t>
            </a:r>
            <a:r>
              <a:rPr lang="en-US" sz="1800" dirty="0" err="1"/>
              <a:t>printf</a:t>
            </a:r>
            <a:r>
              <a:rPr lang="en-US" sz="1800" dirty="0"/>
              <a:t>("1st Parallel Region:\n");</a:t>
            </a:r>
          </a:p>
          <a:p>
            <a:pPr marL="0" indent="0">
              <a:spcBef>
                <a:spcPts val="0"/>
              </a:spcBef>
              <a:buNone/>
            </a:pPr>
            <a:r>
              <a:rPr lang="en-US" sz="1800" dirty="0"/>
              <a:t>#pragma </a:t>
            </a:r>
            <a:r>
              <a:rPr lang="en-US" sz="1800" dirty="0" err="1"/>
              <a:t>omp</a:t>
            </a:r>
            <a:r>
              <a:rPr lang="en-US" sz="1800" dirty="0"/>
              <a:t> parallel private(</a:t>
            </a:r>
            <a:r>
              <a:rPr lang="en-US" sz="1800" dirty="0" err="1"/>
              <a:t>tid</a:t>
            </a:r>
            <a:r>
              <a:rPr lang="en-US" sz="1800" dirty="0"/>
              <a:t>) </a:t>
            </a:r>
            <a:r>
              <a:rPr lang="en-US" sz="1800" dirty="0" err="1"/>
              <a:t>copyin</a:t>
            </a:r>
            <a:r>
              <a:rPr lang="en-US" sz="1800" dirty="0"/>
              <a:t>(a) </a:t>
            </a:r>
          </a:p>
          <a:p>
            <a:pPr marL="0" indent="0">
              <a:spcBef>
                <a:spcPts val="0"/>
              </a:spcBef>
              <a:buNone/>
            </a:pPr>
            <a:r>
              <a:rPr lang="en-US" sz="1800" dirty="0"/>
              <a:t>{</a:t>
            </a:r>
          </a:p>
          <a:p>
            <a:pPr marL="0" indent="0">
              <a:spcBef>
                <a:spcPts val="0"/>
              </a:spcBef>
              <a:buNone/>
            </a:pPr>
            <a:r>
              <a:rPr lang="en-US" sz="1800" dirty="0"/>
              <a:t>    </a:t>
            </a:r>
            <a:r>
              <a:rPr lang="en-US" sz="1800" dirty="0" err="1"/>
              <a:t>tid</a:t>
            </a:r>
            <a:r>
              <a:rPr lang="en-US" sz="1800" dirty="0"/>
              <a:t> = </a:t>
            </a:r>
            <a:r>
              <a:rPr lang="en-US" sz="1800" dirty="0" err="1"/>
              <a:t>omp_get_thread_num</a:t>
            </a:r>
            <a:r>
              <a:rPr lang="en-US" sz="1800" dirty="0"/>
              <a:t>();</a:t>
            </a:r>
          </a:p>
          <a:p>
            <a:pPr marL="0" indent="0">
              <a:spcBef>
                <a:spcPts val="0"/>
              </a:spcBef>
              <a:buNone/>
            </a:pPr>
            <a:r>
              <a:rPr lang="en-US" sz="1800" dirty="0"/>
              <a:t>    a += </a:t>
            </a:r>
            <a:r>
              <a:rPr lang="en-US" sz="1800" dirty="0" err="1"/>
              <a:t>tid</a:t>
            </a:r>
            <a:r>
              <a:rPr lang="en-US" sz="1800" dirty="0"/>
              <a:t>;</a:t>
            </a:r>
          </a:p>
          <a:p>
            <a:pPr marL="0" indent="0">
              <a:spcBef>
                <a:spcPts val="0"/>
              </a:spcBef>
              <a:buNone/>
            </a:pPr>
            <a:r>
              <a:rPr lang="en-US" sz="1800" dirty="0"/>
              <a:t>    </a:t>
            </a:r>
            <a:r>
              <a:rPr lang="en-US" sz="1800" dirty="0" err="1"/>
              <a:t>printf</a:t>
            </a:r>
            <a:r>
              <a:rPr lang="en-US" sz="1800" dirty="0"/>
              <a:t>("Thread %d: a = %d\n",</a:t>
            </a:r>
            <a:r>
              <a:rPr lang="en-US" sz="1800" dirty="0" err="1"/>
              <a:t>tid,a</a:t>
            </a:r>
            <a:r>
              <a:rPr lang="en-US" sz="1800" dirty="0"/>
              <a:t>);</a:t>
            </a:r>
          </a:p>
          <a:p>
            <a:pPr marL="0" indent="0">
              <a:spcBef>
                <a:spcPts val="0"/>
              </a:spcBef>
              <a:buNone/>
            </a:pPr>
            <a:r>
              <a:rPr lang="en-US" sz="1800" dirty="0"/>
              <a:t>} /* end of parallel region */</a:t>
            </a:r>
          </a:p>
          <a:p>
            <a:pPr marL="0" indent="0">
              <a:spcBef>
                <a:spcPts val="0"/>
              </a:spcBef>
              <a:buNone/>
            </a:pPr>
            <a:r>
              <a:rPr lang="en-US" sz="1800" dirty="0"/>
              <a:t>    </a:t>
            </a:r>
            <a:r>
              <a:rPr lang="en-US" sz="1800" dirty="0" err="1"/>
              <a:t>printf</a:t>
            </a:r>
            <a:r>
              <a:rPr lang="en-US" sz="1800" dirty="0"/>
              <a:t>("Master thread doing serial work: a=%d\</a:t>
            </a:r>
            <a:r>
              <a:rPr lang="en-US" sz="1800" dirty="0" err="1"/>
              <a:t>n",a</a:t>
            </a:r>
            <a:r>
              <a:rPr lang="en-US" sz="1800" dirty="0"/>
              <a:t>);</a:t>
            </a:r>
          </a:p>
          <a:p>
            <a:pPr marL="0" indent="0">
              <a:spcBef>
                <a:spcPts val="0"/>
              </a:spcBef>
              <a:buNone/>
            </a:pPr>
            <a:r>
              <a:rPr lang="en-US" sz="1800" dirty="0"/>
              <a:t>    </a:t>
            </a:r>
            <a:r>
              <a:rPr lang="en-US" sz="1800" dirty="0" err="1"/>
              <a:t>printf</a:t>
            </a:r>
            <a:r>
              <a:rPr lang="en-US" sz="1800" dirty="0"/>
              <a:t>("2nd Parallel Region:\n");</a:t>
            </a:r>
          </a:p>
          <a:p>
            <a:pPr marL="0" indent="0">
              <a:spcBef>
                <a:spcPts val="0"/>
              </a:spcBef>
              <a:buNone/>
            </a:pPr>
            <a:r>
              <a:rPr lang="en-US" sz="1800" dirty="0"/>
              <a:t>#pragma </a:t>
            </a:r>
            <a:r>
              <a:rPr lang="en-US" sz="1800" dirty="0" err="1"/>
              <a:t>omp</a:t>
            </a:r>
            <a:r>
              <a:rPr lang="en-US" sz="1800" dirty="0"/>
              <a:t> parallel private(</a:t>
            </a:r>
            <a:r>
              <a:rPr lang="en-US" sz="1800" dirty="0" err="1"/>
              <a:t>tid</a:t>
            </a:r>
            <a:r>
              <a:rPr lang="en-US" sz="1800" dirty="0"/>
              <a:t>) </a:t>
            </a:r>
            <a:r>
              <a:rPr lang="en-US" sz="1800" dirty="0" err="1"/>
              <a:t>copyin</a:t>
            </a:r>
            <a:r>
              <a:rPr lang="en-US" sz="1800" dirty="0"/>
              <a:t>(a)</a:t>
            </a:r>
          </a:p>
          <a:p>
            <a:pPr marL="0" indent="0">
              <a:spcBef>
                <a:spcPts val="0"/>
              </a:spcBef>
              <a:buNone/>
            </a:pPr>
            <a:r>
              <a:rPr lang="en-US" sz="1800" dirty="0"/>
              <a:t>{</a:t>
            </a:r>
          </a:p>
          <a:p>
            <a:pPr marL="0" indent="0">
              <a:spcBef>
                <a:spcPts val="0"/>
              </a:spcBef>
              <a:buNone/>
            </a:pPr>
            <a:r>
              <a:rPr lang="en-US" sz="1800" dirty="0"/>
              <a:t>    </a:t>
            </a:r>
            <a:r>
              <a:rPr lang="en-US" sz="1800" dirty="0" err="1"/>
              <a:t>tid</a:t>
            </a:r>
            <a:r>
              <a:rPr lang="en-US" sz="1800" dirty="0"/>
              <a:t> = </a:t>
            </a:r>
            <a:r>
              <a:rPr lang="en-US" sz="1800" dirty="0" err="1"/>
              <a:t>omp_get_thread_num</a:t>
            </a:r>
            <a:r>
              <a:rPr lang="en-US" sz="1800" dirty="0"/>
              <a:t>();</a:t>
            </a:r>
          </a:p>
          <a:p>
            <a:pPr marL="0" indent="0">
              <a:spcBef>
                <a:spcPts val="0"/>
              </a:spcBef>
              <a:buNone/>
            </a:pPr>
            <a:r>
              <a:rPr lang="en-US" sz="1800" dirty="0"/>
              <a:t>    </a:t>
            </a:r>
            <a:r>
              <a:rPr lang="en-US" sz="1800" dirty="0" err="1"/>
              <a:t>printf</a:t>
            </a:r>
            <a:r>
              <a:rPr lang="en-US" sz="1800" dirty="0"/>
              <a:t>("Thread %d: a= %d\n",</a:t>
            </a:r>
            <a:r>
              <a:rPr lang="en-US" sz="1800" dirty="0" err="1"/>
              <a:t>tid,a</a:t>
            </a:r>
            <a:r>
              <a:rPr lang="en-US" sz="1800" dirty="0"/>
              <a:t>);</a:t>
            </a:r>
          </a:p>
          <a:p>
            <a:pPr marL="0" indent="0">
              <a:spcBef>
                <a:spcPts val="0"/>
              </a:spcBef>
              <a:buNone/>
            </a:pPr>
            <a:r>
              <a:rPr lang="en-US" sz="1800" dirty="0"/>
              <a:t>} /* end of parallel region */</a:t>
            </a:r>
          </a:p>
          <a:p>
            <a:pPr marL="0" indent="0">
              <a:spcBef>
                <a:spcPts val="0"/>
              </a:spcBef>
              <a:buNone/>
            </a:pPr>
            <a:r>
              <a:rPr lang="en-US" sz="1800" dirty="0"/>
              <a:t>}</a:t>
            </a:r>
            <a:br>
              <a:rPr lang="en-US" sz="1800" dirty="0"/>
            </a:br>
            <a:endParaRPr lang="en-US" sz="1800" dirty="0"/>
          </a:p>
        </p:txBody>
      </p:sp>
      <p:sp>
        <p:nvSpPr>
          <p:cNvPr id="614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FD53AA9-A0BC-2049-8BB5-F84D41DED118}" type="slidenum">
              <a:rPr lang="en-US" altLang="en-US" sz="1400"/>
              <a:pPr>
                <a:spcBef>
                  <a:spcPct val="0"/>
                </a:spcBef>
                <a:buFontTx/>
                <a:buNone/>
              </a:pPr>
              <a:t>64</a:t>
            </a:fld>
            <a:endParaRPr lang="en-US" altLang="en-US" sz="1400"/>
          </a:p>
        </p:txBody>
      </p:sp>
      <p:grpSp>
        <p:nvGrpSpPr>
          <p:cNvPr id="8" name="Group 7"/>
          <p:cNvGrpSpPr/>
          <p:nvPr/>
        </p:nvGrpSpPr>
        <p:grpSpPr>
          <a:xfrm>
            <a:off x="3460419" y="1500505"/>
            <a:ext cx="4392613" cy="400110"/>
            <a:chOff x="3744912" y="1860793"/>
            <a:chExt cx="4392613" cy="400110"/>
          </a:xfrm>
        </p:grpSpPr>
        <p:sp>
          <p:nvSpPr>
            <p:cNvPr id="61445" name="TextBox 1"/>
            <p:cNvSpPr txBox="1">
              <a:spLocks noChangeArrowheads="1"/>
            </p:cNvSpPr>
            <p:nvPr/>
          </p:nvSpPr>
          <p:spPr bwMode="auto">
            <a:xfrm>
              <a:off x="4968875" y="1860793"/>
              <a:ext cx="3168650" cy="400110"/>
            </a:xfrm>
            <a:prstGeom prst="rect">
              <a:avLst/>
            </a:prstGeom>
            <a:solidFill>
              <a:srgbClr val="FFC1EC"/>
            </a:solidFill>
            <a:ln w="9525">
              <a:solidFill>
                <a:schemeClr val="tx1"/>
              </a:solidFill>
              <a:miter lim="800000"/>
              <a:headEnd/>
              <a:tailEnd/>
            </a:ln>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dirty="0"/>
                <a:t>Variable</a:t>
              </a:r>
              <a:r>
                <a:rPr lang="en-US" altLang="en-US" sz="2000" i="1" dirty="0"/>
                <a:t> a </a:t>
              </a:r>
              <a:r>
                <a:rPr lang="en-US" altLang="en-US" sz="2000" dirty="0"/>
                <a:t>is</a:t>
              </a:r>
              <a:r>
                <a:rPr lang="en-US" altLang="en-US" sz="2000" i="1" dirty="0"/>
                <a:t> </a:t>
              </a:r>
              <a:r>
                <a:rPr lang="en-US" altLang="en-US" sz="2000" dirty="0" err="1"/>
                <a:t>threadprivate</a:t>
              </a:r>
              <a:endParaRPr lang="en-US" altLang="en-US" sz="2000" dirty="0"/>
            </a:p>
          </p:txBody>
        </p:sp>
        <p:cxnSp>
          <p:nvCxnSpPr>
            <p:cNvPr id="61447" name="Straight Connector 10"/>
            <p:cNvCxnSpPr>
              <a:cxnSpLocks noChangeShapeType="1"/>
            </p:cNvCxnSpPr>
            <p:nvPr/>
          </p:nvCxnSpPr>
          <p:spPr bwMode="auto">
            <a:xfrm flipH="1">
              <a:off x="3744912" y="2060848"/>
              <a:ext cx="1223963"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grpSp>
      <p:grpSp>
        <p:nvGrpSpPr>
          <p:cNvPr id="15" name="Group 14"/>
          <p:cNvGrpSpPr/>
          <p:nvPr/>
        </p:nvGrpSpPr>
        <p:grpSpPr>
          <a:xfrm>
            <a:off x="4666131" y="2819825"/>
            <a:ext cx="3186901" cy="400110"/>
            <a:chOff x="3744912" y="1850443"/>
            <a:chExt cx="3186901" cy="400110"/>
          </a:xfrm>
        </p:grpSpPr>
        <p:cxnSp>
          <p:nvCxnSpPr>
            <p:cNvPr id="17" name="Straight Connector 10"/>
            <p:cNvCxnSpPr>
              <a:cxnSpLocks noChangeShapeType="1"/>
            </p:cNvCxnSpPr>
            <p:nvPr/>
          </p:nvCxnSpPr>
          <p:spPr bwMode="auto">
            <a:xfrm flipH="1">
              <a:off x="3744912" y="2060848"/>
              <a:ext cx="1223963"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6" name="TextBox 1"/>
            <p:cNvSpPr txBox="1">
              <a:spLocks noChangeArrowheads="1"/>
            </p:cNvSpPr>
            <p:nvPr/>
          </p:nvSpPr>
          <p:spPr bwMode="auto">
            <a:xfrm>
              <a:off x="4648201" y="1850443"/>
              <a:ext cx="2283612" cy="400110"/>
            </a:xfrm>
            <a:prstGeom prst="rect">
              <a:avLst/>
            </a:prstGeom>
            <a:solidFill>
              <a:srgbClr val="FFC1EC"/>
            </a:solidFill>
            <a:ln w="9525">
              <a:solidFill>
                <a:schemeClr val="tx1"/>
              </a:solidFill>
              <a:miter lim="800000"/>
              <a:headEnd/>
              <a:tailEnd/>
            </a:ln>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dirty="0" err="1"/>
                <a:t>Copyin</a:t>
              </a:r>
              <a:r>
                <a:rPr lang="en-US" altLang="en-US" sz="2000" dirty="0"/>
                <a:t> variable </a:t>
              </a:r>
              <a:r>
                <a:rPr lang="en-US" altLang="en-US" sz="2000" i="1" dirty="0"/>
                <a:t>a</a:t>
              </a:r>
            </a:p>
          </p:txBody>
        </p:sp>
      </p:grpSp>
      <p:sp>
        <p:nvSpPr>
          <p:cNvPr id="61441" name="Title 1"/>
          <p:cNvSpPr>
            <a:spLocks noGrp="1"/>
          </p:cNvSpPr>
          <p:nvPr>
            <p:ph type="title"/>
          </p:nvPr>
        </p:nvSpPr>
        <p:spPr>
          <a:xfrm>
            <a:off x="3448955" y="211664"/>
            <a:ext cx="5451266" cy="834379"/>
          </a:xfrm>
          <a:solidFill>
            <a:schemeClr val="bg1"/>
          </a:solidFill>
          <a:ln>
            <a:solidFill>
              <a:schemeClr val="tx1"/>
            </a:solidFill>
          </a:ln>
        </p:spPr>
        <p:txBody>
          <a:bodyPr/>
          <a:lstStyle/>
          <a:p>
            <a:r>
              <a:rPr lang="en-US" altLang="en-US" dirty="0" err="1">
                <a:ea typeface="ＭＳ Ｐゴシック" charset="-128"/>
              </a:rPr>
              <a:t>Copyin</a:t>
            </a:r>
            <a:r>
              <a:rPr lang="en-US" altLang="en-US" dirty="0">
                <a:ea typeface="ＭＳ Ｐゴシック" charset="-128"/>
              </a:rPr>
              <a:t> Example</a:t>
            </a:r>
          </a:p>
        </p:txBody>
      </p:sp>
    </p:spTree>
    <p:extLst>
      <p:ext uri="{BB962C8B-B14F-4D97-AF65-F5344CB8AC3E}">
        <p14:creationId xmlns:p14="http://schemas.microsoft.com/office/powerpoint/2010/main" val="1515797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FD53AA9-A0BC-2049-8BB5-F84D41DED118}" type="slidenum">
              <a:rPr lang="en-US" altLang="en-US" sz="1400"/>
              <a:pPr>
                <a:spcBef>
                  <a:spcPct val="0"/>
                </a:spcBef>
                <a:buFontTx/>
                <a:buNone/>
              </a:pPr>
              <a:t>65</a:t>
            </a:fld>
            <a:endParaRPr lang="en-US" altLang="en-US" sz="1400"/>
          </a:p>
        </p:txBody>
      </p:sp>
      <p:sp>
        <p:nvSpPr>
          <p:cNvPr id="61441" name="Title 1"/>
          <p:cNvSpPr>
            <a:spLocks noGrp="1"/>
          </p:cNvSpPr>
          <p:nvPr>
            <p:ph type="title"/>
          </p:nvPr>
        </p:nvSpPr>
        <p:spPr>
          <a:xfrm>
            <a:off x="1187624" y="116632"/>
            <a:ext cx="6776493" cy="834379"/>
          </a:xfrm>
          <a:solidFill>
            <a:schemeClr val="bg1"/>
          </a:solidFill>
          <a:ln>
            <a:noFill/>
          </a:ln>
        </p:spPr>
        <p:txBody>
          <a:bodyPr/>
          <a:lstStyle/>
          <a:p>
            <a:r>
              <a:rPr lang="en-US" altLang="en-US" dirty="0" err="1">
                <a:ea typeface="ＭＳ Ｐゴシック" charset="-128"/>
              </a:rPr>
              <a:t>Copyin</a:t>
            </a:r>
            <a:r>
              <a:rPr lang="en-US" altLang="en-US" dirty="0">
                <a:ea typeface="ＭＳ Ｐゴシック" charset="-128"/>
              </a:rPr>
              <a:t> Example Output</a:t>
            </a:r>
          </a:p>
        </p:txBody>
      </p:sp>
      <p:sp>
        <p:nvSpPr>
          <p:cNvPr id="2" name="TextBox 1"/>
          <p:cNvSpPr txBox="1"/>
          <p:nvPr/>
        </p:nvSpPr>
        <p:spPr>
          <a:xfrm>
            <a:off x="107504" y="1363862"/>
            <a:ext cx="3719288" cy="5355312"/>
          </a:xfrm>
          <a:prstGeom prst="rect">
            <a:avLst/>
          </a:prstGeom>
          <a:solidFill>
            <a:srgbClr val="FFFF00"/>
          </a:solidFill>
          <a:ln>
            <a:solidFill>
              <a:schemeClr val="tx1"/>
            </a:solidFill>
          </a:ln>
        </p:spPr>
        <p:txBody>
          <a:bodyPr wrap="none" rtlCol="0">
            <a:spAutoFit/>
          </a:bodyPr>
          <a:lstStyle/>
          <a:p>
            <a:r>
              <a:rPr lang="en-US" sz="1800" dirty="0"/>
              <a:t>1st Parallel Region:</a:t>
            </a:r>
          </a:p>
          <a:p>
            <a:r>
              <a:rPr lang="en-US" sz="1800" dirty="0"/>
              <a:t>Thread 1: a = 11</a:t>
            </a:r>
          </a:p>
          <a:p>
            <a:r>
              <a:rPr lang="en-US" sz="1800" dirty="0"/>
              <a:t>Thread 4: a = 14</a:t>
            </a:r>
          </a:p>
          <a:p>
            <a:r>
              <a:rPr lang="en-US" sz="1800" dirty="0"/>
              <a:t>Thread 3: a = 13</a:t>
            </a:r>
          </a:p>
          <a:p>
            <a:r>
              <a:rPr lang="en-US" sz="1800" dirty="0"/>
              <a:t>Thread 6: a = 16</a:t>
            </a:r>
          </a:p>
          <a:p>
            <a:r>
              <a:rPr lang="en-US" sz="1800" dirty="0"/>
              <a:t>Thread 0: a = 10</a:t>
            </a:r>
          </a:p>
          <a:p>
            <a:r>
              <a:rPr lang="en-US" sz="1800" dirty="0"/>
              <a:t>Thread 2: a = 12</a:t>
            </a:r>
          </a:p>
          <a:p>
            <a:r>
              <a:rPr lang="en-US" sz="1800" dirty="0"/>
              <a:t>Thread 5: a = 15</a:t>
            </a:r>
          </a:p>
          <a:p>
            <a:r>
              <a:rPr lang="en-US" sz="1800" dirty="0"/>
              <a:t>Thread 7: a = 17</a:t>
            </a:r>
          </a:p>
          <a:p>
            <a:r>
              <a:rPr lang="en-US" sz="1800" dirty="0"/>
              <a:t>Master thread doing serial work: a=10</a:t>
            </a:r>
          </a:p>
          <a:p>
            <a:r>
              <a:rPr lang="en-US" sz="1800" dirty="0"/>
              <a:t>2nd Parallel Region:</a:t>
            </a:r>
          </a:p>
          <a:p>
            <a:r>
              <a:rPr lang="en-US" sz="1800" dirty="0"/>
              <a:t>Thread 1: a= 10</a:t>
            </a:r>
          </a:p>
          <a:p>
            <a:r>
              <a:rPr lang="en-US" sz="1800" dirty="0"/>
              <a:t>Thread 3: a= 10</a:t>
            </a:r>
          </a:p>
          <a:p>
            <a:r>
              <a:rPr lang="en-US" sz="1800" dirty="0"/>
              <a:t>Thread 2: a= 10</a:t>
            </a:r>
          </a:p>
          <a:p>
            <a:r>
              <a:rPr lang="en-US" sz="1800" dirty="0"/>
              <a:t>Thread 6: a= 10</a:t>
            </a:r>
          </a:p>
          <a:p>
            <a:r>
              <a:rPr lang="en-US" sz="1800" dirty="0"/>
              <a:t>Thread 5: a= 10</a:t>
            </a:r>
          </a:p>
          <a:p>
            <a:r>
              <a:rPr lang="en-US" sz="1800" dirty="0"/>
              <a:t>Thread 4: a= 10</a:t>
            </a:r>
          </a:p>
          <a:p>
            <a:r>
              <a:rPr lang="en-US" sz="1800" dirty="0"/>
              <a:t>Thread 7: a= 10</a:t>
            </a:r>
          </a:p>
          <a:p>
            <a:r>
              <a:rPr lang="en-US" sz="1800" dirty="0"/>
              <a:t>Thread 0: a= 10</a:t>
            </a:r>
          </a:p>
        </p:txBody>
      </p:sp>
      <p:sp>
        <p:nvSpPr>
          <p:cNvPr id="5" name="TextBox 4"/>
          <p:cNvSpPr txBox="1"/>
          <p:nvPr/>
        </p:nvSpPr>
        <p:spPr>
          <a:xfrm>
            <a:off x="6896" y="951011"/>
            <a:ext cx="4031873" cy="369332"/>
          </a:xfrm>
          <a:prstGeom prst="rect">
            <a:avLst/>
          </a:prstGeom>
          <a:noFill/>
        </p:spPr>
        <p:txBody>
          <a:bodyPr wrap="none" rtlCol="0">
            <a:spAutoFit/>
          </a:bodyPr>
          <a:lstStyle/>
          <a:p>
            <a:r>
              <a:rPr lang="en-US" sz="1800" dirty="0"/>
              <a:t>Output with </a:t>
            </a:r>
            <a:r>
              <a:rPr lang="en-US" sz="1800" i="1" dirty="0" err="1"/>
              <a:t>copyin</a:t>
            </a:r>
            <a:r>
              <a:rPr lang="en-US" sz="1800" dirty="0"/>
              <a:t> for 2</a:t>
            </a:r>
            <a:r>
              <a:rPr lang="en-US" sz="1800" baseline="30000" dirty="0"/>
              <a:t>nd</a:t>
            </a:r>
            <a:r>
              <a:rPr lang="en-US" sz="1800" dirty="0"/>
              <a:t> parallel region</a:t>
            </a:r>
          </a:p>
        </p:txBody>
      </p:sp>
      <p:grpSp>
        <p:nvGrpSpPr>
          <p:cNvPr id="6" name="Group 5"/>
          <p:cNvGrpSpPr/>
          <p:nvPr/>
        </p:nvGrpSpPr>
        <p:grpSpPr>
          <a:xfrm>
            <a:off x="4255368" y="952790"/>
            <a:ext cx="4307589" cy="5768163"/>
            <a:chOff x="4255368" y="952790"/>
            <a:chExt cx="4307589" cy="5768163"/>
          </a:xfrm>
        </p:grpSpPr>
        <p:sp>
          <p:nvSpPr>
            <p:cNvPr id="14" name="TextBox 13"/>
            <p:cNvSpPr txBox="1"/>
            <p:nvPr/>
          </p:nvSpPr>
          <p:spPr>
            <a:xfrm>
              <a:off x="4355976" y="1365641"/>
              <a:ext cx="3719288" cy="5355312"/>
            </a:xfrm>
            <a:prstGeom prst="rect">
              <a:avLst/>
            </a:prstGeom>
            <a:solidFill>
              <a:srgbClr val="FFFF00"/>
            </a:solidFill>
            <a:ln>
              <a:solidFill>
                <a:schemeClr val="tx1"/>
              </a:solidFill>
            </a:ln>
          </p:spPr>
          <p:txBody>
            <a:bodyPr wrap="none" rtlCol="0">
              <a:spAutoFit/>
            </a:bodyPr>
            <a:lstStyle/>
            <a:p>
              <a:r>
                <a:rPr lang="en-US" sz="1800" dirty="0"/>
                <a:t>1st Parallel Region:</a:t>
              </a:r>
            </a:p>
            <a:p>
              <a:r>
                <a:rPr lang="en-US" sz="1800" dirty="0"/>
                <a:t>Thread 1: a = 11</a:t>
              </a:r>
            </a:p>
            <a:p>
              <a:r>
                <a:rPr lang="en-US" sz="1800" dirty="0"/>
                <a:t>Thread 5: a = 15</a:t>
              </a:r>
            </a:p>
            <a:p>
              <a:r>
                <a:rPr lang="en-US" sz="1800" dirty="0"/>
                <a:t>Thread 6: a = 16</a:t>
              </a:r>
            </a:p>
            <a:p>
              <a:r>
                <a:rPr lang="en-US" sz="1800" dirty="0"/>
                <a:t>Thread 2: a = 12</a:t>
              </a:r>
            </a:p>
            <a:p>
              <a:r>
                <a:rPr lang="en-US" sz="1800" dirty="0"/>
                <a:t>Thread 0: a = 10</a:t>
              </a:r>
            </a:p>
            <a:p>
              <a:r>
                <a:rPr lang="en-US" sz="1800" dirty="0"/>
                <a:t>Thread 7: a = 17</a:t>
              </a:r>
            </a:p>
            <a:p>
              <a:r>
                <a:rPr lang="en-US" sz="1800" dirty="0"/>
                <a:t>Thread 3: a = 13</a:t>
              </a:r>
            </a:p>
            <a:p>
              <a:r>
                <a:rPr lang="en-US" sz="1800" dirty="0"/>
                <a:t>Thread 4: a = 14</a:t>
              </a:r>
            </a:p>
            <a:p>
              <a:r>
                <a:rPr lang="en-US" sz="1800" dirty="0"/>
                <a:t>Master thread doing serial work: a=10</a:t>
              </a:r>
            </a:p>
            <a:p>
              <a:r>
                <a:rPr lang="en-US" sz="1800" dirty="0"/>
                <a:t>2nd Parallel Region:</a:t>
              </a:r>
            </a:p>
            <a:p>
              <a:r>
                <a:rPr lang="en-US" sz="1800" dirty="0"/>
                <a:t>Thread 2: a= 12</a:t>
              </a:r>
            </a:p>
            <a:p>
              <a:r>
                <a:rPr lang="en-US" sz="1800" dirty="0"/>
                <a:t>Thread 6: a= 16</a:t>
              </a:r>
            </a:p>
            <a:p>
              <a:r>
                <a:rPr lang="en-US" sz="1800" dirty="0"/>
                <a:t>Thread 1: a= 11</a:t>
              </a:r>
            </a:p>
            <a:p>
              <a:r>
                <a:rPr lang="en-US" sz="1800" dirty="0"/>
                <a:t>Thread 7: a= 17</a:t>
              </a:r>
            </a:p>
            <a:p>
              <a:r>
                <a:rPr lang="en-US" sz="1800" dirty="0"/>
                <a:t>Thread 5: a= 15</a:t>
              </a:r>
            </a:p>
            <a:p>
              <a:r>
                <a:rPr lang="en-US" sz="1800" dirty="0"/>
                <a:t>Thread 3: a= 13</a:t>
              </a:r>
            </a:p>
            <a:p>
              <a:r>
                <a:rPr lang="en-US" sz="1800" dirty="0"/>
                <a:t>Thread 4: a= 14</a:t>
              </a:r>
            </a:p>
            <a:p>
              <a:r>
                <a:rPr lang="en-US" sz="1800" dirty="0"/>
                <a:t>Thread 0: a= 10</a:t>
              </a:r>
            </a:p>
          </p:txBody>
        </p:sp>
        <p:sp>
          <p:nvSpPr>
            <p:cNvPr id="18" name="TextBox 17"/>
            <p:cNvSpPr txBox="1"/>
            <p:nvPr/>
          </p:nvSpPr>
          <p:spPr>
            <a:xfrm>
              <a:off x="4255368" y="952790"/>
              <a:ext cx="4307589" cy="369332"/>
            </a:xfrm>
            <a:prstGeom prst="rect">
              <a:avLst/>
            </a:prstGeom>
            <a:noFill/>
          </p:spPr>
          <p:txBody>
            <a:bodyPr wrap="none" rtlCol="0">
              <a:spAutoFit/>
            </a:bodyPr>
            <a:lstStyle/>
            <a:p>
              <a:r>
                <a:rPr lang="en-US" sz="1800" dirty="0"/>
                <a:t>Output with no </a:t>
              </a:r>
              <a:r>
                <a:rPr lang="en-US" sz="1800" i="1" dirty="0" err="1"/>
                <a:t>copyin</a:t>
              </a:r>
              <a:r>
                <a:rPr lang="en-US" sz="1800" dirty="0"/>
                <a:t> for 2</a:t>
              </a:r>
              <a:r>
                <a:rPr lang="en-US" sz="1800" baseline="30000" dirty="0"/>
                <a:t>nd</a:t>
              </a:r>
              <a:r>
                <a:rPr lang="en-US" sz="1800" dirty="0"/>
                <a:t> parallel region</a:t>
              </a:r>
            </a:p>
          </p:txBody>
        </p:sp>
      </p:grpSp>
    </p:spTree>
    <p:extLst>
      <p:ext uri="{BB962C8B-B14F-4D97-AF65-F5344CB8AC3E}">
        <p14:creationId xmlns:p14="http://schemas.microsoft.com/office/powerpoint/2010/main" val="40543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Copyprivate</a:t>
            </a:r>
            <a:r>
              <a:rPr lang="en-US" dirty="0"/>
              <a:t> Clause</a:t>
            </a:r>
          </a:p>
        </p:txBody>
      </p:sp>
      <p:sp>
        <p:nvSpPr>
          <p:cNvPr id="3" name="Content Placeholder 2"/>
          <p:cNvSpPr>
            <a:spLocks noGrp="1"/>
          </p:cNvSpPr>
          <p:nvPr>
            <p:ph idx="1"/>
          </p:nvPr>
        </p:nvSpPr>
        <p:spPr/>
        <p:txBody>
          <a:bodyPr/>
          <a:lstStyle/>
          <a:p>
            <a:r>
              <a:rPr lang="en-US" dirty="0"/>
              <a:t>The </a:t>
            </a:r>
            <a:r>
              <a:rPr lang="en-US" i="1" dirty="0" err="1"/>
              <a:t>copyprivate</a:t>
            </a:r>
            <a:r>
              <a:rPr lang="en-US" dirty="0"/>
              <a:t> clause can be used to broadcast values acquired by a single thread directly to all instances of the private variables in the other threads.</a:t>
            </a:r>
          </a:p>
        </p:txBody>
      </p:sp>
      <p:sp>
        <p:nvSpPr>
          <p:cNvPr id="4" name="Slide Number Placeholder 3"/>
          <p:cNvSpPr>
            <a:spLocks noGrp="1"/>
          </p:cNvSpPr>
          <p:nvPr>
            <p:ph type="sldNum" sz="quarter" idx="12"/>
          </p:nvPr>
        </p:nvSpPr>
        <p:spPr/>
        <p:txBody>
          <a:bodyPr/>
          <a:lstStyle/>
          <a:p>
            <a:pPr>
              <a:defRPr/>
            </a:pPr>
            <a:fld id="{125204C5-5B7A-F54C-AB1B-D96569B7167D}" type="slidenum">
              <a:rPr lang="en-US" altLang="en-US" smtClean="0"/>
              <a:pPr>
                <a:defRPr/>
              </a:pPr>
              <a:t>66</a:t>
            </a:fld>
            <a:endParaRPr lang="en-US" altLang="en-US"/>
          </a:p>
        </p:txBody>
      </p:sp>
    </p:spTree>
    <p:extLst>
      <p:ext uri="{BB962C8B-B14F-4D97-AF65-F5344CB8AC3E}">
        <p14:creationId xmlns:p14="http://schemas.microsoft.com/office/powerpoint/2010/main" val="254501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72598"/>
            <a:ext cx="7451725" cy="5104402"/>
          </a:xfrm>
          <a:solidFill>
            <a:schemeClr val="accent1">
              <a:lumMod val="20000"/>
              <a:lumOff val="80000"/>
            </a:schemeClr>
          </a:solidFill>
        </p:spPr>
        <p:txBody>
          <a:bodyPr/>
          <a:lstStyle/>
          <a:p>
            <a:pPr marL="0" indent="0">
              <a:spcBef>
                <a:spcPts val="0"/>
              </a:spcBef>
              <a:buNone/>
            </a:pPr>
            <a:r>
              <a:rPr lang="en-US" sz="2000" dirty="0"/>
              <a:t>#include &lt;</a:t>
            </a:r>
            <a:r>
              <a:rPr lang="en-US" sz="2000" dirty="0" err="1"/>
              <a:t>stdio.h</a:t>
            </a:r>
            <a:r>
              <a:rPr lang="en-US" sz="2000" dirty="0"/>
              <a:t>&gt; </a:t>
            </a:r>
          </a:p>
          <a:p>
            <a:pPr marL="0" indent="0">
              <a:spcBef>
                <a:spcPts val="0"/>
              </a:spcBef>
              <a:buNone/>
            </a:pPr>
            <a:r>
              <a:rPr lang="en-US" sz="2000" dirty="0"/>
              <a:t>main () {</a:t>
            </a:r>
          </a:p>
          <a:p>
            <a:pPr marL="0" indent="0">
              <a:spcBef>
                <a:spcPts val="0"/>
              </a:spcBef>
              <a:buNone/>
            </a:pPr>
            <a:r>
              <a:rPr lang="en-US" sz="2000" dirty="0"/>
              <a:t>#pragma </a:t>
            </a:r>
            <a:r>
              <a:rPr lang="en-US" sz="2000" dirty="0" err="1"/>
              <a:t>omp</a:t>
            </a:r>
            <a:r>
              <a:rPr lang="en-US" sz="2000" dirty="0"/>
              <a:t> parallel </a:t>
            </a:r>
            <a:r>
              <a:rPr lang="en-US" sz="2000" dirty="0" err="1"/>
              <a:t>num_threads</a:t>
            </a:r>
            <a:r>
              <a:rPr lang="en-US" sz="2000" dirty="0"/>
              <a:t>(6)</a:t>
            </a:r>
          </a:p>
          <a:p>
            <a:pPr marL="0" indent="0">
              <a:spcBef>
                <a:spcPts val="0"/>
              </a:spcBef>
              <a:buNone/>
            </a:pPr>
            <a:r>
              <a:rPr lang="en-US" sz="2000" dirty="0"/>
              <a:t>{</a:t>
            </a:r>
          </a:p>
          <a:p>
            <a:pPr marL="0" indent="0">
              <a:spcBef>
                <a:spcPts val="0"/>
              </a:spcBef>
              <a:buNone/>
            </a:pPr>
            <a:r>
              <a:rPr lang="en-US" sz="2000" dirty="0"/>
              <a:t>    int </a:t>
            </a:r>
            <a:r>
              <a:rPr lang="en-US" sz="2000" dirty="0" err="1"/>
              <a:t>tid</a:t>
            </a:r>
            <a:r>
              <a:rPr lang="en-US" sz="2000" dirty="0"/>
              <a:t> = </a:t>
            </a:r>
            <a:r>
              <a:rPr lang="en-US" sz="2000" dirty="0" err="1"/>
              <a:t>omp_get_thread_num</a:t>
            </a:r>
            <a:r>
              <a:rPr lang="en-US" sz="2000" dirty="0"/>
              <a:t>();</a:t>
            </a:r>
          </a:p>
          <a:p>
            <a:pPr marL="0" indent="0">
              <a:spcBef>
                <a:spcPts val="0"/>
              </a:spcBef>
              <a:buNone/>
            </a:pPr>
            <a:r>
              <a:rPr lang="en-US" sz="2000" dirty="0"/>
              <a:t>    int a = </a:t>
            </a:r>
            <a:r>
              <a:rPr lang="en-US" sz="2000" dirty="0" err="1"/>
              <a:t>tid</a:t>
            </a:r>
            <a:r>
              <a:rPr lang="en-US" sz="2000" dirty="0"/>
              <a:t>;</a:t>
            </a:r>
          </a:p>
          <a:p>
            <a:pPr marL="0" indent="0">
              <a:spcBef>
                <a:spcPts val="0"/>
              </a:spcBef>
              <a:buNone/>
            </a:pPr>
            <a:r>
              <a:rPr lang="en-US" sz="2000" dirty="0"/>
              <a:t>    int x = 17;</a:t>
            </a:r>
          </a:p>
          <a:p>
            <a:pPr marL="0" indent="0">
              <a:spcBef>
                <a:spcPts val="0"/>
              </a:spcBef>
              <a:buNone/>
            </a:pPr>
            <a:r>
              <a:rPr lang="en-US" sz="2000" dirty="0"/>
              <a:t>#pragma </a:t>
            </a:r>
            <a:r>
              <a:rPr lang="en-US" sz="2000" dirty="0" err="1"/>
              <a:t>omp</a:t>
            </a:r>
            <a:r>
              <a:rPr lang="en-US" sz="2000" dirty="0"/>
              <a:t> single </a:t>
            </a:r>
            <a:r>
              <a:rPr lang="en-US" sz="2000" dirty="0" err="1"/>
              <a:t>copyprivate</a:t>
            </a:r>
            <a:r>
              <a:rPr lang="en-US" sz="2000" dirty="0"/>
              <a:t>(x)  </a:t>
            </a:r>
          </a:p>
          <a:p>
            <a:pPr marL="0" indent="0">
              <a:spcBef>
                <a:spcPts val="0"/>
              </a:spcBef>
              <a:buNone/>
            </a:pPr>
            <a:r>
              <a:rPr lang="en-US" sz="2000" dirty="0"/>
              <a:t>{</a:t>
            </a:r>
          </a:p>
          <a:p>
            <a:pPr marL="0" indent="0">
              <a:spcBef>
                <a:spcPts val="0"/>
              </a:spcBef>
              <a:buNone/>
            </a:pPr>
            <a:r>
              <a:rPr lang="en-US" sz="2000" dirty="0"/>
              <a:t>    a = 10;</a:t>
            </a:r>
          </a:p>
          <a:p>
            <a:pPr marL="0" indent="0">
              <a:spcBef>
                <a:spcPts val="0"/>
              </a:spcBef>
              <a:buNone/>
            </a:pPr>
            <a:r>
              <a:rPr lang="en-US" sz="2000" dirty="0"/>
              <a:t>    x = 20;</a:t>
            </a:r>
          </a:p>
          <a:p>
            <a:pPr marL="0" indent="0">
              <a:spcBef>
                <a:spcPts val="0"/>
              </a:spcBef>
              <a:buNone/>
            </a:pPr>
            <a:r>
              <a:rPr lang="en-US" sz="2000" dirty="0"/>
              <a:t>}</a:t>
            </a:r>
          </a:p>
          <a:p>
            <a:pPr marL="0" indent="0">
              <a:spcBef>
                <a:spcPts val="0"/>
              </a:spcBef>
              <a:buNone/>
            </a:pPr>
            <a:r>
              <a:rPr lang="en-US" sz="2000" dirty="0"/>
              <a:t>    </a:t>
            </a:r>
            <a:r>
              <a:rPr lang="en-US" sz="2000" dirty="0" err="1"/>
              <a:t>printf</a:t>
            </a:r>
            <a:r>
              <a:rPr lang="en-US" sz="2000" dirty="0"/>
              <a:t>("Thread %d: a=%d, x=%d\n",</a:t>
            </a:r>
            <a:r>
              <a:rPr lang="en-US" sz="2000" dirty="0" err="1"/>
              <a:t>tid,a,x</a:t>
            </a:r>
            <a:r>
              <a:rPr lang="en-US" sz="2000" dirty="0"/>
              <a:t>);</a:t>
            </a:r>
          </a:p>
          <a:p>
            <a:pPr marL="0" indent="0">
              <a:spcBef>
                <a:spcPts val="0"/>
              </a:spcBef>
              <a:buNone/>
            </a:pPr>
            <a:r>
              <a:rPr lang="en-US" sz="2000" dirty="0"/>
              <a:t>}</a:t>
            </a:r>
          </a:p>
          <a:p>
            <a:pPr marL="0" indent="0">
              <a:spcBef>
                <a:spcPts val="0"/>
              </a:spcBef>
              <a:buNone/>
            </a:pPr>
            <a:r>
              <a:rPr lang="en-US" sz="2000" dirty="0"/>
              <a:t>}</a:t>
            </a:r>
          </a:p>
          <a:p>
            <a:pPr marL="0" indent="0">
              <a:spcBef>
                <a:spcPts val="0"/>
              </a:spcBef>
              <a:buNone/>
            </a:pPr>
            <a:br>
              <a:rPr lang="en-US" sz="1800" dirty="0"/>
            </a:br>
            <a:endParaRPr lang="en-US" sz="1800" dirty="0"/>
          </a:p>
        </p:txBody>
      </p:sp>
      <p:sp>
        <p:nvSpPr>
          <p:cNvPr id="614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FD53AA9-A0BC-2049-8BB5-F84D41DED118}" type="slidenum">
              <a:rPr lang="en-US" altLang="en-US" sz="1400"/>
              <a:pPr>
                <a:spcBef>
                  <a:spcPct val="0"/>
                </a:spcBef>
                <a:buFontTx/>
                <a:buNone/>
              </a:pPr>
              <a:t>67</a:t>
            </a:fld>
            <a:endParaRPr lang="en-US" altLang="en-US" sz="1400"/>
          </a:p>
        </p:txBody>
      </p:sp>
      <p:cxnSp>
        <p:nvCxnSpPr>
          <p:cNvPr id="17" name="Straight Connector 10"/>
          <p:cNvCxnSpPr>
            <a:cxnSpLocks noChangeShapeType="1"/>
          </p:cNvCxnSpPr>
          <p:nvPr/>
        </p:nvCxnSpPr>
        <p:spPr bwMode="auto">
          <a:xfrm flipH="1">
            <a:off x="4121398" y="3789040"/>
            <a:ext cx="862685"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6" name="TextBox 1"/>
          <p:cNvSpPr txBox="1">
            <a:spLocks noChangeArrowheads="1"/>
          </p:cNvSpPr>
          <p:nvPr/>
        </p:nvSpPr>
        <p:spPr bwMode="auto">
          <a:xfrm>
            <a:off x="4984082" y="3615779"/>
            <a:ext cx="2283612" cy="1015663"/>
          </a:xfrm>
          <a:prstGeom prst="rect">
            <a:avLst/>
          </a:prstGeom>
          <a:solidFill>
            <a:srgbClr val="FFC1EC"/>
          </a:solidFill>
          <a:ln w="9525">
            <a:solidFill>
              <a:schemeClr val="tx1"/>
            </a:solidFill>
            <a:miter lim="800000"/>
            <a:headEnd/>
            <a:tailEnd/>
          </a:ln>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dirty="0"/>
              <a:t>Value of </a:t>
            </a:r>
            <a:r>
              <a:rPr lang="en-US" altLang="en-US" sz="2000" i="1" dirty="0"/>
              <a:t>x</a:t>
            </a:r>
            <a:r>
              <a:rPr lang="en-US" altLang="en-US" sz="2000" dirty="0"/>
              <a:t> will be broadcast to all threads</a:t>
            </a:r>
            <a:endParaRPr lang="en-US" altLang="en-US" sz="2000" i="1" dirty="0"/>
          </a:p>
        </p:txBody>
      </p:sp>
      <p:sp>
        <p:nvSpPr>
          <p:cNvPr id="61441" name="Title 1"/>
          <p:cNvSpPr>
            <a:spLocks noGrp="1"/>
          </p:cNvSpPr>
          <p:nvPr>
            <p:ph type="title"/>
          </p:nvPr>
        </p:nvSpPr>
        <p:spPr>
          <a:xfrm>
            <a:off x="1940498" y="164105"/>
            <a:ext cx="5451266" cy="834379"/>
          </a:xfrm>
          <a:solidFill>
            <a:schemeClr val="bg1"/>
          </a:solidFill>
          <a:ln>
            <a:noFill/>
          </a:ln>
        </p:spPr>
        <p:txBody>
          <a:bodyPr/>
          <a:lstStyle/>
          <a:p>
            <a:r>
              <a:rPr lang="en-US" altLang="en-US" dirty="0" err="1">
                <a:ea typeface="ＭＳ Ｐゴシック" charset="-128"/>
              </a:rPr>
              <a:t>Copyprivate</a:t>
            </a:r>
            <a:r>
              <a:rPr lang="en-US" altLang="en-US" dirty="0">
                <a:ea typeface="ＭＳ Ｐゴシック" charset="-128"/>
              </a:rPr>
              <a:t> Example</a:t>
            </a:r>
          </a:p>
        </p:txBody>
      </p:sp>
      <p:sp>
        <p:nvSpPr>
          <p:cNvPr id="2" name="TextBox 1"/>
          <p:cNvSpPr txBox="1"/>
          <p:nvPr/>
        </p:nvSpPr>
        <p:spPr>
          <a:xfrm>
            <a:off x="6048566" y="4788535"/>
            <a:ext cx="2409634" cy="1938992"/>
          </a:xfrm>
          <a:prstGeom prst="rect">
            <a:avLst/>
          </a:prstGeom>
          <a:solidFill>
            <a:srgbClr val="FFFF00"/>
          </a:solidFill>
          <a:ln>
            <a:solidFill>
              <a:schemeClr val="tx1"/>
            </a:solidFill>
          </a:ln>
        </p:spPr>
        <p:txBody>
          <a:bodyPr wrap="none" rtlCol="0">
            <a:spAutoFit/>
          </a:bodyPr>
          <a:lstStyle/>
          <a:p>
            <a:r>
              <a:rPr lang="en-US" sz="2000" dirty="0"/>
              <a:t>Thread 1: a=1, x=20</a:t>
            </a:r>
          </a:p>
          <a:p>
            <a:r>
              <a:rPr lang="en-US" sz="2000" dirty="0"/>
              <a:t>Thread 0: a=10, x=20</a:t>
            </a:r>
          </a:p>
          <a:p>
            <a:r>
              <a:rPr lang="en-US" sz="2000" dirty="0"/>
              <a:t>Thread 3: a=3, x=20</a:t>
            </a:r>
          </a:p>
          <a:p>
            <a:r>
              <a:rPr lang="en-US" sz="2000" dirty="0"/>
              <a:t>Thread 4: a=4, x=20</a:t>
            </a:r>
          </a:p>
          <a:p>
            <a:r>
              <a:rPr lang="en-US" sz="2000" dirty="0"/>
              <a:t>Thread 2: a=2, x=20</a:t>
            </a:r>
          </a:p>
          <a:p>
            <a:r>
              <a:rPr lang="en-US" sz="2000" dirty="0"/>
              <a:t>Thread 5: a=5, x=20</a:t>
            </a:r>
          </a:p>
        </p:txBody>
      </p:sp>
      <p:sp>
        <p:nvSpPr>
          <p:cNvPr id="13" name="TextBox 1"/>
          <p:cNvSpPr txBox="1">
            <a:spLocks noChangeArrowheads="1"/>
          </p:cNvSpPr>
          <p:nvPr/>
        </p:nvSpPr>
        <p:spPr bwMode="auto">
          <a:xfrm>
            <a:off x="4984082" y="2734748"/>
            <a:ext cx="3260328" cy="707886"/>
          </a:xfrm>
          <a:prstGeom prst="rect">
            <a:avLst/>
          </a:prstGeom>
          <a:solidFill>
            <a:srgbClr val="FFC1EC"/>
          </a:solidFill>
          <a:ln w="9525">
            <a:solidFill>
              <a:schemeClr val="tx1"/>
            </a:solidFill>
            <a:miter lim="800000"/>
            <a:headEnd/>
            <a:tailEnd/>
          </a:ln>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dirty="0"/>
              <a:t>Variables</a:t>
            </a:r>
            <a:r>
              <a:rPr lang="en-US" altLang="en-US" sz="2000" i="1" dirty="0"/>
              <a:t> a, x </a:t>
            </a:r>
            <a:r>
              <a:rPr lang="en-US" altLang="en-US" sz="2000" dirty="0"/>
              <a:t>and</a:t>
            </a:r>
            <a:r>
              <a:rPr lang="en-US" altLang="en-US" sz="2000" i="1" dirty="0"/>
              <a:t> </a:t>
            </a:r>
            <a:r>
              <a:rPr lang="en-US" altLang="en-US" sz="2000" i="1" dirty="0" err="1"/>
              <a:t>tid</a:t>
            </a:r>
            <a:r>
              <a:rPr lang="en-US" altLang="en-US" sz="2000" i="1" dirty="0"/>
              <a:t> </a:t>
            </a:r>
            <a:r>
              <a:rPr lang="en-US" altLang="en-US" sz="2000" dirty="0"/>
              <a:t>are</a:t>
            </a:r>
            <a:r>
              <a:rPr lang="en-US" altLang="en-US" sz="2000" i="1" dirty="0"/>
              <a:t> </a:t>
            </a:r>
            <a:r>
              <a:rPr lang="en-US" altLang="en-US" sz="2000" dirty="0"/>
              <a:t>private</a:t>
            </a:r>
          </a:p>
        </p:txBody>
      </p:sp>
      <p:cxnSp>
        <p:nvCxnSpPr>
          <p:cNvPr id="14" name="Straight Connector 10"/>
          <p:cNvCxnSpPr>
            <a:cxnSpLocks noChangeShapeType="1"/>
          </p:cNvCxnSpPr>
          <p:nvPr/>
        </p:nvCxnSpPr>
        <p:spPr bwMode="auto">
          <a:xfrm flipH="1">
            <a:off x="3923928" y="3140968"/>
            <a:ext cx="1060154"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6707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72598"/>
            <a:ext cx="7451725" cy="5104402"/>
          </a:xfrm>
          <a:solidFill>
            <a:schemeClr val="accent1">
              <a:lumMod val="20000"/>
              <a:lumOff val="80000"/>
            </a:schemeClr>
          </a:solidFill>
        </p:spPr>
        <p:txBody>
          <a:bodyPr/>
          <a:lstStyle/>
          <a:p>
            <a:pPr marL="0" indent="0">
              <a:spcBef>
                <a:spcPts val="0"/>
              </a:spcBef>
              <a:buNone/>
            </a:pPr>
            <a:r>
              <a:rPr lang="en-US" sz="2000" dirty="0"/>
              <a:t>#include &lt;</a:t>
            </a:r>
            <a:r>
              <a:rPr lang="en-US" sz="2000" dirty="0" err="1"/>
              <a:t>stdio.h</a:t>
            </a:r>
            <a:r>
              <a:rPr lang="en-US" sz="2000" dirty="0"/>
              <a:t>&gt; </a:t>
            </a:r>
          </a:p>
          <a:p>
            <a:pPr marL="0" indent="0">
              <a:spcBef>
                <a:spcPts val="0"/>
              </a:spcBef>
              <a:buNone/>
            </a:pPr>
            <a:r>
              <a:rPr lang="en-US" sz="2000" dirty="0"/>
              <a:t>main () {</a:t>
            </a:r>
          </a:p>
          <a:p>
            <a:pPr marL="0" indent="0">
              <a:spcBef>
                <a:spcPts val="0"/>
              </a:spcBef>
              <a:buNone/>
            </a:pPr>
            <a:r>
              <a:rPr lang="en-US" sz="2000" dirty="0"/>
              <a:t>#pragma </a:t>
            </a:r>
            <a:r>
              <a:rPr lang="en-US" sz="2000" dirty="0" err="1"/>
              <a:t>omp</a:t>
            </a:r>
            <a:r>
              <a:rPr lang="en-US" sz="2000" dirty="0"/>
              <a:t> parallel </a:t>
            </a:r>
            <a:r>
              <a:rPr lang="en-US" sz="2000" dirty="0" err="1"/>
              <a:t>num_threads</a:t>
            </a:r>
            <a:r>
              <a:rPr lang="en-US" sz="2000" dirty="0"/>
              <a:t>(6)</a:t>
            </a:r>
          </a:p>
          <a:p>
            <a:pPr marL="0" indent="0">
              <a:spcBef>
                <a:spcPts val="0"/>
              </a:spcBef>
              <a:buNone/>
            </a:pPr>
            <a:r>
              <a:rPr lang="en-US" sz="2000" dirty="0"/>
              <a:t>{</a:t>
            </a:r>
          </a:p>
          <a:p>
            <a:pPr marL="0" indent="0">
              <a:spcBef>
                <a:spcPts val="0"/>
              </a:spcBef>
              <a:buNone/>
            </a:pPr>
            <a:r>
              <a:rPr lang="en-US" sz="2000" dirty="0"/>
              <a:t>    int </a:t>
            </a:r>
            <a:r>
              <a:rPr lang="en-US" sz="2000" dirty="0" err="1"/>
              <a:t>tid</a:t>
            </a:r>
            <a:r>
              <a:rPr lang="en-US" sz="2000" dirty="0"/>
              <a:t> = </a:t>
            </a:r>
            <a:r>
              <a:rPr lang="en-US" sz="2000" dirty="0" err="1"/>
              <a:t>omp_get_thread_num</a:t>
            </a:r>
            <a:r>
              <a:rPr lang="en-US" sz="2000" dirty="0"/>
              <a:t>();</a:t>
            </a:r>
          </a:p>
          <a:p>
            <a:pPr marL="0" indent="0">
              <a:spcBef>
                <a:spcPts val="0"/>
              </a:spcBef>
              <a:buNone/>
            </a:pPr>
            <a:r>
              <a:rPr lang="en-US" sz="2000" dirty="0"/>
              <a:t>    int a = </a:t>
            </a:r>
            <a:r>
              <a:rPr lang="en-US" sz="2000" dirty="0" err="1"/>
              <a:t>tid</a:t>
            </a:r>
            <a:r>
              <a:rPr lang="en-US" sz="2000" dirty="0"/>
              <a:t>;</a:t>
            </a:r>
          </a:p>
          <a:p>
            <a:pPr marL="0" indent="0">
              <a:spcBef>
                <a:spcPts val="0"/>
              </a:spcBef>
              <a:buNone/>
            </a:pPr>
            <a:r>
              <a:rPr lang="en-US" sz="2000" dirty="0"/>
              <a:t>    int x = 17;</a:t>
            </a:r>
          </a:p>
          <a:p>
            <a:pPr marL="0" indent="0">
              <a:spcBef>
                <a:spcPts val="0"/>
              </a:spcBef>
              <a:buNone/>
            </a:pPr>
            <a:r>
              <a:rPr lang="en-US" sz="2000" dirty="0"/>
              <a:t>#pragma </a:t>
            </a:r>
            <a:r>
              <a:rPr lang="en-US" sz="2000" dirty="0" err="1"/>
              <a:t>omp</a:t>
            </a:r>
            <a:r>
              <a:rPr lang="en-US" sz="2000" dirty="0"/>
              <a:t> single </a:t>
            </a:r>
            <a:r>
              <a:rPr lang="en-US" sz="2000" dirty="0" err="1"/>
              <a:t>copyprivate</a:t>
            </a:r>
            <a:r>
              <a:rPr lang="en-US" sz="2000" dirty="0"/>
              <a:t>(a, x)  </a:t>
            </a:r>
          </a:p>
          <a:p>
            <a:pPr marL="0" indent="0">
              <a:spcBef>
                <a:spcPts val="0"/>
              </a:spcBef>
              <a:buNone/>
            </a:pPr>
            <a:r>
              <a:rPr lang="en-US" sz="2000" dirty="0"/>
              <a:t>{</a:t>
            </a:r>
          </a:p>
          <a:p>
            <a:pPr marL="0" indent="0">
              <a:spcBef>
                <a:spcPts val="0"/>
              </a:spcBef>
              <a:buNone/>
            </a:pPr>
            <a:r>
              <a:rPr lang="en-US" sz="2000" dirty="0"/>
              <a:t>    a = 10;</a:t>
            </a:r>
          </a:p>
          <a:p>
            <a:pPr marL="0" indent="0">
              <a:spcBef>
                <a:spcPts val="0"/>
              </a:spcBef>
              <a:buNone/>
            </a:pPr>
            <a:r>
              <a:rPr lang="en-US" sz="2000" dirty="0"/>
              <a:t>    x = 20;</a:t>
            </a:r>
          </a:p>
          <a:p>
            <a:pPr marL="0" indent="0">
              <a:spcBef>
                <a:spcPts val="0"/>
              </a:spcBef>
              <a:buNone/>
            </a:pPr>
            <a:r>
              <a:rPr lang="en-US" sz="2000" dirty="0"/>
              <a:t>}</a:t>
            </a:r>
          </a:p>
          <a:p>
            <a:pPr marL="0" indent="0">
              <a:spcBef>
                <a:spcPts val="0"/>
              </a:spcBef>
              <a:buNone/>
            </a:pPr>
            <a:r>
              <a:rPr lang="en-US" sz="2000" dirty="0"/>
              <a:t>    </a:t>
            </a:r>
            <a:r>
              <a:rPr lang="en-US" sz="2000" dirty="0" err="1"/>
              <a:t>printf</a:t>
            </a:r>
            <a:r>
              <a:rPr lang="en-US" sz="2000" dirty="0"/>
              <a:t>("Thread %d: a=%d, x=%d\n",</a:t>
            </a:r>
            <a:r>
              <a:rPr lang="en-US" sz="2000" dirty="0" err="1"/>
              <a:t>tid,a,x</a:t>
            </a:r>
            <a:r>
              <a:rPr lang="en-US" sz="2000" dirty="0"/>
              <a:t>);</a:t>
            </a:r>
          </a:p>
          <a:p>
            <a:pPr marL="0" indent="0">
              <a:spcBef>
                <a:spcPts val="0"/>
              </a:spcBef>
              <a:buNone/>
            </a:pPr>
            <a:r>
              <a:rPr lang="en-US" sz="2000" dirty="0"/>
              <a:t>}</a:t>
            </a:r>
          </a:p>
          <a:p>
            <a:pPr marL="0" indent="0">
              <a:spcBef>
                <a:spcPts val="0"/>
              </a:spcBef>
              <a:buNone/>
            </a:pPr>
            <a:r>
              <a:rPr lang="en-US" sz="2000" dirty="0"/>
              <a:t>}</a:t>
            </a:r>
          </a:p>
          <a:p>
            <a:pPr marL="0" indent="0">
              <a:spcBef>
                <a:spcPts val="0"/>
              </a:spcBef>
              <a:buNone/>
            </a:pPr>
            <a:br>
              <a:rPr lang="en-US" sz="1800" dirty="0"/>
            </a:br>
            <a:endParaRPr lang="en-US" sz="1800" dirty="0"/>
          </a:p>
        </p:txBody>
      </p:sp>
      <p:sp>
        <p:nvSpPr>
          <p:cNvPr id="614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8FD53AA9-A0BC-2049-8BB5-F84D41DED118}" type="slidenum">
              <a:rPr lang="en-US" altLang="en-US" sz="1400"/>
              <a:pPr>
                <a:spcBef>
                  <a:spcPct val="0"/>
                </a:spcBef>
                <a:buFontTx/>
                <a:buNone/>
              </a:pPr>
              <a:t>68</a:t>
            </a:fld>
            <a:endParaRPr lang="en-US" altLang="en-US" sz="1400"/>
          </a:p>
        </p:txBody>
      </p:sp>
      <p:cxnSp>
        <p:nvCxnSpPr>
          <p:cNvPr id="17" name="Straight Connector 10"/>
          <p:cNvCxnSpPr>
            <a:cxnSpLocks noChangeShapeType="1"/>
          </p:cNvCxnSpPr>
          <p:nvPr/>
        </p:nvCxnSpPr>
        <p:spPr bwMode="auto">
          <a:xfrm flipH="1">
            <a:off x="4355976" y="3789040"/>
            <a:ext cx="628108"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6" name="TextBox 1"/>
          <p:cNvSpPr txBox="1">
            <a:spLocks noChangeArrowheads="1"/>
          </p:cNvSpPr>
          <p:nvPr/>
        </p:nvSpPr>
        <p:spPr bwMode="auto">
          <a:xfrm>
            <a:off x="4984082" y="3615779"/>
            <a:ext cx="2283612" cy="1015663"/>
          </a:xfrm>
          <a:prstGeom prst="rect">
            <a:avLst/>
          </a:prstGeom>
          <a:solidFill>
            <a:srgbClr val="FFC1EC"/>
          </a:solidFill>
          <a:ln w="9525">
            <a:solidFill>
              <a:schemeClr val="tx1"/>
            </a:solidFill>
            <a:miter lim="800000"/>
            <a:headEnd/>
            <a:tailEnd/>
          </a:ln>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dirty="0"/>
              <a:t>Value of </a:t>
            </a:r>
            <a:r>
              <a:rPr lang="en-US" altLang="en-US" sz="2000" i="1" dirty="0"/>
              <a:t>a</a:t>
            </a:r>
            <a:r>
              <a:rPr lang="en-US" altLang="en-US" sz="2000" dirty="0"/>
              <a:t> and x will be broadcast to all threads</a:t>
            </a:r>
            <a:endParaRPr lang="en-US" altLang="en-US" sz="2000" i="1" dirty="0"/>
          </a:p>
        </p:txBody>
      </p:sp>
      <p:sp>
        <p:nvSpPr>
          <p:cNvPr id="61441" name="Title 1"/>
          <p:cNvSpPr>
            <a:spLocks noGrp="1"/>
          </p:cNvSpPr>
          <p:nvPr>
            <p:ph type="title"/>
          </p:nvPr>
        </p:nvSpPr>
        <p:spPr>
          <a:xfrm>
            <a:off x="1619672" y="164105"/>
            <a:ext cx="5772092" cy="834379"/>
          </a:xfrm>
          <a:solidFill>
            <a:schemeClr val="bg1"/>
          </a:solidFill>
          <a:ln>
            <a:noFill/>
          </a:ln>
        </p:spPr>
        <p:txBody>
          <a:bodyPr/>
          <a:lstStyle/>
          <a:p>
            <a:r>
              <a:rPr lang="en-US" altLang="en-US" dirty="0" err="1">
                <a:ea typeface="ＭＳ Ｐゴシック" charset="-128"/>
              </a:rPr>
              <a:t>Copyprivate</a:t>
            </a:r>
            <a:r>
              <a:rPr lang="en-US" altLang="en-US" dirty="0">
                <a:ea typeface="ＭＳ Ｐゴシック" charset="-128"/>
              </a:rPr>
              <a:t> Example 2 </a:t>
            </a:r>
          </a:p>
        </p:txBody>
      </p:sp>
      <p:sp>
        <p:nvSpPr>
          <p:cNvPr id="2" name="TextBox 1"/>
          <p:cNvSpPr txBox="1"/>
          <p:nvPr/>
        </p:nvSpPr>
        <p:spPr>
          <a:xfrm>
            <a:off x="6048566" y="4788535"/>
            <a:ext cx="2409634" cy="1938992"/>
          </a:xfrm>
          <a:prstGeom prst="rect">
            <a:avLst/>
          </a:prstGeom>
          <a:solidFill>
            <a:srgbClr val="FFFF00"/>
          </a:solidFill>
          <a:ln>
            <a:solidFill>
              <a:schemeClr val="tx1"/>
            </a:solidFill>
          </a:ln>
        </p:spPr>
        <p:txBody>
          <a:bodyPr wrap="none" rtlCol="0">
            <a:spAutoFit/>
          </a:bodyPr>
          <a:lstStyle/>
          <a:p>
            <a:r>
              <a:rPr lang="en-US" sz="2000" dirty="0"/>
              <a:t>Thread 1: a=10, x=20</a:t>
            </a:r>
          </a:p>
          <a:p>
            <a:r>
              <a:rPr lang="en-US" sz="2000" dirty="0"/>
              <a:t>Thread 4: a=10, x=20</a:t>
            </a:r>
          </a:p>
          <a:p>
            <a:r>
              <a:rPr lang="en-US" sz="2000" dirty="0"/>
              <a:t>Thread 2: a=10, x=20</a:t>
            </a:r>
          </a:p>
          <a:p>
            <a:r>
              <a:rPr lang="en-US" sz="2000" dirty="0"/>
              <a:t>Thread 0: a=10, x=20</a:t>
            </a:r>
          </a:p>
          <a:p>
            <a:r>
              <a:rPr lang="en-US" sz="2000" dirty="0"/>
              <a:t>Thread 3: a=10, x=20</a:t>
            </a:r>
          </a:p>
          <a:p>
            <a:r>
              <a:rPr lang="en-US" sz="2000" dirty="0"/>
              <a:t>Thread 5: a=10, x=20</a:t>
            </a:r>
          </a:p>
        </p:txBody>
      </p:sp>
      <p:sp>
        <p:nvSpPr>
          <p:cNvPr id="13" name="TextBox 1"/>
          <p:cNvSpPr txBox="1">
            <a:spLocks noChangeArrowheads="1"/>
          </p:cNvSpPr>
          <p:nvPr/>
        </p:nvSpPr>
        <p:spPr bwMode="auto">
          <a:xfrm>
            <a:off x="4984082" y="2734748"/>
            <a:ext cx="3260328" cy="707886"/>
          </a:xfrm>
          <a:prstGeom prst="rect">
            <a:avLst/>
          </a:prstGeom>
          <a:solidFill>
            <a:srgbClr val="FFC1EC"/>
          </a:solidFill>
          <a:ln w="9525">
            <a:solidFill>
              <a:schemeClr val="tx1"/>
            </a:solidFill>
            <a:miter lim="800000"/>
            <a:headEnd/>
            <a:tailEnd/>
          </a:ln>
        </p:spPr>
        <p:txBody>
          <a:bodyPr wrap="squar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Tx/>
              <a:buNone/>
            </a:pPr>
            <a:r>
              <a:rPr lang="en-US" altLang="en-US" sz="2000" dirty="0"/>
              <a:t>Variables</a:t>
            </a:r>
            <a:r>
              <a:rPr lang="en-US" altLang="en-US" sz="2000" i="1" dirty="0"/>
              <a:t> a, x </a:t>
            </a:r>
            <a:r>
              <a:rPr lang="en-US" altLang="en-US" sz="2000" dirty="0"/>
              <a:t>and</a:t>
            </a:r>
            <a:r>
              <a:rPr lang="en-US" altLang="en-US" sz="2000" i="1" dirty="0"/>
              <a:t> </a:t>
            </a:r>
            <a:r>
              <a:rPr lang="en-US" altLang="en-US" sz="2000" i="1" dirty="0" err="1"/>
              <a:t>tid</a:t>
            </a:r>
            <a:r>
              <a:rPr lang="en-US" altLang="en-US" sz="2000" i="1" dirty="0"/>
              <a:t> </a:t>
            </a:r>
            <a:r>
              <a:rPr lang="en-US" altLang="en-US" sz="2000" dirty="0"/>
              <a:t>are</a:t>
            </a:r>
            <a:r>
              <a:rPr lang="en-US" altLang="en-US" sz="2000" i="1" dirty="0"/>
              <a:t> </a:t>
            </a:r>
            <a:r>
              <a:rPr lang="en-US" altLang="en-US" sz="2000" dirty="0"/>
              <a:t>private</a:t>
            </a:r>
          </a:p>
        </p:txBody>
      </p:sp>
      <p:cxnSp>
        <p:nvCxnSpPr>
          <p:cNvPr id="14" name="Straight Connector 10"/>
          <p:cNvCxnSpPr>
            <a:cxnSpLocks noChangeShapeType="1"/>
          </p:cNvCxnSpPr>
          <p:nvPr/>
        </p:nvCxnSpPr>
        <p:spPr bwMode="auto">
          <a:xfrm flipH="1">
            <a:off x="3923928" y="3140968"/>
            <a:ext cx="1060154"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2521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684213" y="188913"/>
            <a:ext cx="7772400" cy="1143000"/>
          </a:xfrm>
        </p:spPr>
        <p:txBody>
          <a:bodyPr/>
          <a:lstStyle/>
          <a:p>
            <a:r>
              <a:rPr lang="en-US" altLang="en-US">
                <a:ea typeface="ＭＳ Ｐゴシック" charset="-128"/>
              </a:rPr>
              <a:t>Coursework 1: OpenMP</a:t>
            </a:r>
          </a:p>
        </p:txBody>
      </p:sp>
      <p:sp>
        <p:nvSpPr>
          <p:cNvPr id="76802" name="Content Placeholder 2"/>
          <p:cNvSpPr>
            <a:spLocks noGrp="1"/>
          </p:cNvSpPr>
          <p:nvPr>
            <p:ph idx="1"/>
          </p:nvPr>
        </p:nvSpPr>
        <p:spPr>
          <a:xfrm>
            <a:off x="611188" y="1268413"/>
            <a:ext cx="7772400" cy="5400675"/>
          </a:xfrm>
        </p:spPr>
        <p:txBody>
          <a:bodyPr/>
          <a:lstStyle/>
          <a:p>
            <a:r>
              <a:rPr lang="en-US" altLang="en-US">
                <a:ea typeface="ＭＳ Ｐゴシック" charset="-128"/>
              </a:rPr>
              <a:t>Download the code blur.c and the file David.ps from Learning Central.</a:t>
            </a:r>
          </a:p>
          <a:p>
            <a:r>
              <a:rPr lang="en-US" altLang="en-US">
                <a:ea typeface="ＭＳ Ｐゴシック" charset="-128"/>
              </a:rPr>
              <a:t>The code repetitively blurs the image in David.ps by replacing the RGB pixel values by the average of their 4 neighbours.</a:t>
            </a:r>
          </a:p>
          <a:p>
            <a:r>
              <a:rPr lang="en-US" altLang="en-US">
                <a:ea typeface="ＭＳ Ｐゴシック" charset="-128"/>
              </a:rPr>
              <a:t>Your tasks are to:</a:t>
            </a:r>
          </a:p>
          <a:p>
            <a:pPr lvl="1"/>
            <a:r>
              <a:rPr lang="en-US" altLang="en-US">
                <a:ea typeface="ＭＳ Ｐゴシック" charset="-128"/>
              </a:rPr>
              <a:t>Use OpenMP to parallelize the code.</a:t>
            </a:r>
          </a:p>
          <a:p>
            <a:pPr lvl="1"/>
            <a:r>
              <a:rPr lang="en-US" altLang="en-US">
                <a:ea typeface="ＭＳ Ｐゴシック" charset="-128"/>
              </a:rPr>
              <a:t>Perform timing runs for differing numbers of threads, scheduling methods, and chunk sizes.</a:t>
            </a:r>
          </a:p>
          <a:p>
            <a:pPr lvl="1"/>
            <a:r>
              <a:rPr lang="en-US" altLang="en-US">
                <a:ea typeface="ＭＳ Ｐゴシック" charset="-128"/>
              </a:rPr>
              <a:t>Write a short report on your findings. </a:t>
            </a:r>
          </a:p>
        </p:txBody>
      </p:sp>
      <p:sp>
        <p:nvSpPr>
          <p:cNvPr id="768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C830B6F-A48D-B946-87AB-28D786BB8B57}" type="slidenum">
              <a:rPr lang="en-US" altLang="en-US" sz="1400"/>
              <a:pPr>
                <a:spcBef>
                  <a:spcPct val="0"/>
                </a:spcBef>
                <a:buFontTx/>
                <a:buNone/>
              </a:pPr>
              <a:t>69</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C11EEEA2-D9F5-7842-A992-A84B3A492548}" type="slidenum">
              <a:rPr lang="en-US" altLang="en-US" sz="1400"/>
              <a:pPr>
                <a:spcBef>
                  <a:spcPct val="0"/>
                </a:spcBef>
                <a:buFontTx/>
                <a:buNone/>
              </a:pPr>
              <a:t>7</a:t>
            </a:fld>
            <a:endParaRPr lang="en-US" altLang="en-US" sz="1400"/>
          </a:p>
        </p:txBody>
      </p:sp>
      <p:sp>
        <p:nvSpPr>
          <p:cNvPr id="156674" name="Rectangle 2"/>
          <p:cNvSpPr>
            <a:spLocks noGrp="1" noChangeArrowheads="1"/>
          </p:cNvSpPr>
          <p:nvPr>
            <p:ph type="title"/>
          </p:nvPr>
        </p:nvSpPr>
        <p:spPr/>
        <p:txBody>
          <a:bodyPr/>
          <a:lstStyle/>
          <a:p>
            <a:pPr eaLnBrk="1" hangingPunct="1"/>
            <a:r>
              <a:rPr lang="en-US" altLang="en-US">
                <a:ea typeface="ＭＳ Ｐゴシック" charset="-128"/>
              </a:rPr>
              <a:t>Summing Using Shared Memory</a:t>
            </a:r>
          </a:p>
        </p:txBody>
      </p:sp>
      <p:sp>
        <p:nvSpPr>
          <p:cNvPr id="156675" name="Rectangle 3"/>
          <p:cNvSpPr>
            <a:spLocks noChangeArrowheads="1"/>
          </p:cNvSpPr>
          <p:nvPr/>
        </p:nvSpPr>
        <p:spPr bwMode="auto">
          <a:xfrm>
            <a:off x="762000" y="1905000"/>
            <a:ext cx="80010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The m numbers, and the global sum, are held in global shared memory.</a:t>
            </a:r>
          </a:p>
          <a:p>
            <a:pPr eaLnBrk="1" hangingPunct="1">
              <a:lnSpc>
                <a:spcPct val="80000"/>
              </a:lnSpc>
              <a:spcBef>
                <a:spcPct val="50000"/>
              </a:spcBef>
              <a:buFontTx/>
              <a:buNone/>
            </a:pPr>
            <a:r>
              <a:rPr lang="en-US" altLang="en-US" sz="2400"/>
              <a:t>	global_sum = 0;</a:t>
            </a:r>
          </a:p>
          <a:p>
            <a:pPr eaLnBrk="1" hangingPunct="1">
              <a:lnSpc>
                <a:spcPct val="80000"/>
              </a:lnSpc>
              <a:spcBef>
                <a:spcPct val="50000"/>
              </a:spcBef>
              <a:buFontTx/>
              <a:buNone/>
            </a:pPr>
            <a:r>
              <a:rPr lang="en-US" altLang="en-US" sz="2400"/>
              <a:t>	for (each processor){</a:t>
            </a:r>
          </a:p>
          <a:p>
            <a:pPr eaLnBrk="1" hangingPunct="1">
              <a:lnSpc>
                <a:spcPct val="80000"/>
              </a:lnSpc>
              <a:spcBef>
                <a:spcPct val="50000"/>
              </a:spcBef>
              <a:buFontTx/>
              <a:buNone/>
            </a:pPr>
            <a:r>
              <a:rPr lang="en-US" altLang="en-US" sz="2400"/>
              <a:t>		local_sum = 0;</a:t>
            </a:r>
          </a:p>
          <a:p>
            <a:pPr eaLnBrk="1" hangingPunct="1">
              <a:lnSpc>
                <a:spcPct val="80000"/>
              </a:lnSpc>
              <a:spcBef>
                <a:spcPct val="50000"/>
              </a:spcBef>
              <a:buFontTx/>
              <a:buNone/>
            </a:pPr>
            <a:r>
              <a:rPr lang="en-US" altLang="en-US" sz="2400"/>
              <a:t>		calculate local sum of m/N numbers</a:t>
            </a:r>
          </a:p>
          <a:p>
            <a:pPr eaLnBrk="1" hangingPunct="1">
              <a:lnSpc>
                <a:spcPct val="80000"/>
              </a:lnSpc>
              <a:spcBef>
                <a:spcPct val="50000"/>
              </a:spcBef>
              <a:buFontTx/>
              <a:buNone/>
            </a:pPr>
            <a:r>
              <a:rPr lang="en-US" altLang="en-US" sz="2400"/>
              <a:t>		LOCK</a:t>
            </a:r>
          </a:p>
          <a:p>
            <a:pPr eaLnBrk="1" hangingPunct="1">
              <a:lnSpc>
                <a:spcPct val="80000"/>
              </a:lnSpc>
              <a:spcBef>
                <a:spcPct val="50000"/>
              </a:spcBef>
              <a:buFontTx/>
              <a:buNone/>
            </a:pPr>
            <a:r>
              <a:rPr lang="en-US" altLang="en-US" sz="2400"/>
              <a:t>			global_sum = global_sum + local_sum;</a:t>
            </a:r>
          </a:p>
          <a:p>
            <a:pPr eaLnBrk="1" hangingPunct="1">
              <a:lnSpc>
                <a:spcPct val="80000"/>
              </a:lnSpc>
              <a:spcBef>
                <a:spcPct val="50000"/>
              </a:spcBef>
              <a:buFontTx/>
              <a:buNone/>
            </a:pPr>
            <a:r>
              <a:rPr lang="en-US" altLang="en-US" sz="2400"/>
              <a:t>		UNLOCK</a:t>
            </a:r>
          </a:p>
          <a:p>
            <a:pPr eaLnBrk="1" hangingPunct="1">
              <a:lnSpc>
                <a:spcPct val="80000"/>
              </a:lnSpc>
              <a:spcBef>
                <a:spcPct val="50000"/>
              </a:spcBef>
              <a:buFontTx/>
              <a:buNone/>
            </a:pPr>
            <a:r>
              <a:rPr lang="en-US" altLang="en-US" sz="2400"/>
              <a:t>	}</a:t>
            </a:r>
          </a:p>
        </p:txBody>
      </p:sp>
    </p:spTree>
    <p:extLst>
      <p:ext uri="{BB962C8B-B14F-4D97-AF65-F5344CB8AC3E}">
        <p14:creationId xmlns:p14="http://schemas.microsoft.com/office/powerpoint/2010/main" val="327322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476C5570-3395-0140-8EBF-CFDD0D09CD64}" type="slidenum">
              <a:rPr lang="en-US" altLang="en-US" sz="1400"/>
              <a:pPr>
                <a:spcBef>
                  <a:spcPct val="0"/>
                </a:spcBef>
                <a:buFontTx/>
                <a:buNone/>
              </a:pPr>
              <a:t>8</a:t>
            </a:fld>
            <a:endParaRPr lang="en-US" altLang="en-US" sz="1400"/>
          </a:p>
        </p:txBody>
      </p:sp>
      <p:sp>
        <p:nvSpPr>
          <p:cNvPr id="158722" name="Rectangle 2"/>
          <p:cNvSpPr>
            <a:spLocks noGrp="1" noChangeArrowheads="1"/>
          </p:cNvSpPr>
          <p:nvPr>
            <p:ph type="title"/>
          </p:nvPr>
        </p:nvSpPr>
        <p:spPr/>
        <p:txBody>
          <a:bodyPr/>
          <a:lstStyle/>
          <a:p>
            <a:pPr eaLnBrk="1" hangingPunct="1"/>
            <a:r>
              <a:rPr lang="en-US" altLang="en-US">
                <a:ea typeface="ＭＳ Ｐゴシック" charset="-128"/>
              </a:rPr>
              <a:t>Notes on Shared Memory Algorithm</a:t>
            </a:r>
          </a:p>
        </p:txBody>
      </p:sp>
      <p:sp>
        <p:nvSpPr>
          <p:cNvPr id="158723" name="Rectangle 3"/>
          <p:cNvSpPr>
            <a:spLocks noGrp="1" noChangeArrowheads="1"/>
          </p:cNvSpPr>
          <p:nvPr>
            <p:ph type="body" idx="1"/>
          </p:nvPr>
        </p:nvSpPr>
        <p:spPr/>
        <p:txBody>
          <a:bodyPr/>
          <a:lstStyle/>
          <a:p>
            <a:pPr eaLnBrk="1" hangingPunct="1"/>
            <a:r>
              <a:rPr lang="en-US" altLang="en-US" sz="2800">
                <a:ea typeface="ＭＳ Ｐゴシック" charset="-128"/>
              </a:rPr>
              <a:t>Since global_sum is a shared variable each processor must have mutually exclusive access to it – otherwise the final answer may be incorrect.</a:t>
            </a:r>
          </a:p>
          <a:p>
            <a:pPr eaLnBrk="1" hangingPunct="1"/>
            <a:r>
              <a:rPr lang="en-US" altLang="en-US" sz="2800">
                <a:ea typeface="ＭＳ Ｐゴシック" charset="-128"/>
              </a:rPr>
              <a:t>The running time (or </a:t>
            </a:r>
            <a:r>
              <a:rPr lang="en-US" altLang="en-US" sz="2800" i="1">
                <a:ea typeface="ＭＳ Ｐゴシック" charset="-128"/>
              </a:rPr>
              <a:t>algorithm time complexity</a:t>
            </a:r>
            <a:r>
              <a:rPr lang="en-US" altLang="en-US" sz="2800">
                <a:ea typeface="ＭＳ Ｐゴシック" charset="-128"/>
              </a:rPr>
              <a:t>) is</a:t>
            </a:r>
          </a:p>
          <a:p>
            <a:pPr lvl="1" eaLnBrk="1" hangingPunct="1">
              <a:buFontTx/>
              <a:buChar char=" "/>
            </a:pPr>
            <a:r>
              <a:rPr lang="en-US" altLang="en-US" sz="2400">
                <a:ea typeface="ＭＳ Ｐゴシック" charset="-128"/>
                <a:sym typeface="Mathematica1Mono" charset="0"/>
              </a:rPr>
              <a:t>Θ</a:t>
            </a:r>
            <a:r>
              <a:rPr lang="en-US" altLang="en-US" sz="2400">
                <a:ea typeface="ＭＳ Ｐゴシック" charset="-128"/>
              </a:rPr>
              <a:t>(m/N)+ </a:t>
            </a:r>
            <a:r>
              <a:rPr lang="en-US" altLang="en-US" sz="2400">
                <a:ea typeface="ＭＳ Ｐゴシック" charset="-128"/>
                <a:sym typeface="Mathematica1Mono" charset="0"/>
              </a:rPr>
              <a:t>Θ</a:t>
            </a:r>
            <a:r>
              <a:rPr lang="en-US" altLang="en-US" sz="2400">
                <a:ea typeface="ＭＳ Ｐゴシック" charset="-128"/>
              </a:rPr>
              <a:t> (N)</a:t>
            </a:r>
          </a:p>
          <a:p>
            <a:pPr eaLnBrk="1" hangingPunct="1"/>
            <a:r>
              <a:rPr lang="en-US" altLang="en-US" sz="2800">
                <a:ea typeface="ＭＳ Ｐゴシック" charset="-128"/>
              </a:rPr>
              <a:t>where</a:t>
            </a:r>
          </a:p>
          <a:p>
            <a:pPr lvl="1" eaLnBrk="1" hangingPunct="1"/>
            <a:r>
              <a:rPr lang="en-US" altLang="en-US" sz="2400">
                <a:ea typeface="ＭＳ Ｐゴシック" charset="-128"/>
              </a:rPr>
              <a:t>m/N comes from finding the local sums in parallel</a:t>
            </a:r>
          </a:p>
          <a:p>
            <a:pPr lvl="1" eaLnBrk="1" hangingPunct="1"/>
            <a:r>
              <a:rPr lang="en-US" altLang="en-US" sz="2400">
                <a:ea typeface="ＭＳ Ｐゴシック" charset="-128"/>
              </a:rPr>
              <a:t>N comes from adding N numbers in sequence</a:t>
            </a:r>
          </a:p>
        </p:txBody>
      </p:sp>
    </p:spTree>
    <p:extLst>
      <p:ext uri="{BB962C8B-B14F-4D97-AF65-F5344CB8AC3E}">
        <p14:creationId xmlns:p14="http://schemas.microsoft.com/office/powerpoint/2010/main" val="32358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FontTx/>
              <a:buNone/>
            </a:pPr>
            <a:fld id="{AFA68FFA-8B8F-2046-A0EE-4726E8A7D939}" type="slidenum">
              <a:rPr lang="en-US" altLang="en-US" sz="1400"/>
              <a:pPr>
                <a:spcBef>
                  <a:spcPct val="0"/>
                </a:spcBef>
                <a:buFontTx/>
                <a:buNone/>
              </a:pPr>
              <a:t>9</a:t>
            </a:fld>
            <a:endParaRPr lang="en-US" altLang="en-US" sz="1400"/>
          </a:p>
        </p:txBody>
      </p:sp>
      <p:grpSp>
        <p:nvGrpSpPr>
          <p:cNvPr id="2" name="Group 76"/>
          <p:cNvGrpSpPr>
            <a:grpSpLocks/>
          </p:cNvGrpSpPr>
          <p:nvPr/>
        </p:nvGrpSpPr>
        <p:grpSpPr bwMode="auto">
          <a:xfrm>
            <a:off x="1371600" y="2819400"/>
            <a:ext cx="533400" cy="2287588"/>
            <a:chOff x="864" y="1776"/>
            <a:chExt cx="336" cy="1441"/>
          </a:xfrm>
        </p:grpSpPr>
        <p:sp>
          <p:nvSpPr>
            <p:cNvPr id="160793" name="Line 17"/>
            <p:cNvSpPr>
              <a:spLocks noChangeShapeType="1"/>
            </p:cNvSpPr>
            <p:nvPr/>
          </p:nvSpPr>
          <p:spPr bwMode="auto">
            <a:xfrm rot="16200000" flipV="1">
              <a:off x="1031" y="160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94" name="Line 51"/>
            <p:cNvSpPr>
              <a:spLocks noChangeShapeType="1"/>
            </p:cNvSpPr>
            <p:nvPr/>
          </p:nvSpPr>
          <p:spPr bwMode="auto">
            <a:xfrm rot="16200000" flipV="1">
              <a:off x="1031" y="232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95" name="Line 64"/>
            <p:cNvSpPr>
              <a:spLocks noChangeShapeType="1"/>
            </p:cNvSpPr>
            <p:nvPr/>
          </p:nvSpPr>
          <p:spPr bwMode="auto">
            <a:xfrm rot="16200000" flipV="1">
              <a:off x="1031" y="304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74"/>
          <p:cNvGrpSpPr>
            <a:grpSpLocks/>
          </p:cNvGrpSpPr>
          <p:nvPr/>
        </p:nvGrpSpPr>
        <p:grpSpPr bwMode="auto">
          <a:xfrm>
            <a:off x="2566988" y="2819400"/>
            <a:ext cx="533400" cy="2287588"/>
            <a:chOff x="1617" y="1776"/>
            <a:chExt cx="336" cy="1441"/>
          </a:xfrm>
        </p:grpSpPr>
        <p:sp>
          <p:nvSpPr>
            <p:cNvPr id="160790" name="Line 60"/>
            <p:cNvSpPr>
              <a:spLocks noChangeShapeType="1"/>
            </p:cNvSpPr>
            <p:nvPr/>
          </p:nvSpPr>
          <p:spPr bwMode="auto">
            <a:xfrm rot="16200000" flipV="1">
              <a:off x="1784" y="304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91" name="Line 9"/>
            <p:cNvSpPr>
              <a:spLocks noChangeShapeType="1"/>
            </p:cNvSpPr>
            <p:nvPr/>
          </p:nvSpPr>
          <p:spPr bwMode="auto">
            <a:xfrm rot="16200000" flipV="1">
              <a:off x="1784" y="160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92" name="Line 47"/>
            <p:cNvSpPr>
              <a:spLocks noChangeShapeType="1"/>
            </p:cNvSpPr>
            <p:nvPr/>
          </p:nvSpPr>
          <p:spPr bwMode="auto">
            <a:xfrm rot="16200000" flipV="1">
              <a:off x="1784" y="2329"/>
              <a:ext cx="1"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60772" name="Rectangle 2"/>
          <p:cNvSpPr>
            <a:spLocks noGrp="1" noChangeArrowheads="1"/>
          </p:cNvSpPr>
          <p:nvPr>
            <p:ph type="title"/>
          </p:nvPr>
        </p:nvSpPr>
        <p:spPr>
          <a:xfrm>
            <a:off x="685800" y="228600"/>
            <a:ext cx="7772400" cy="1143000"/>
          </a:xfrm>
        </p:spPr>
        <p:txBody>
          <a:bodyPr/>
          <a:lstStyle/>
          <a:p>
            <a:pPr eaLnBrk="1" hangingPunct="1"/>
            <a:r>
              <a:rPr lang="en-US" altLang="en-US">
                <a:ea typeface="ＭＳ Ｐゴシック" charset="-128"/>
              </a:rPr>
              <a:t>Summing Using Distributed Memory</a:t>
            </a:r>
          </a:p>
        </p:txBody>
      </p:sp>
      <p:sp>
        <p:nvSpPr>
          <p:cNvPr id="160773" name="Oval 3"/>
          <p:cNvSpPr>
            <a:spLocks noChangeArrowheads="1"/>
          </p:cNvSpPr>
          <p:nvPr/>
        </p:nvSpPr>
        <p:spPr bwMode="auto">
          <a:xfrm>
            <a:off x="539750" y="2500313"/>
            <a:ext cx="792163"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11</a:t>
            </a:r>
          </a:p>
        </p:txBody>
      </p:sp>
      <p:sp>
        <p:nvSpPr>
          <p:cNvPr id="160774" name="Oval 10"/>
          <p:cNvSpPr>
            <a:spLocks noChangeArrowheads="1"/>
          </p:cNvSpPr>
          <p:nvPr/>
        </p:nvSpPr>
        <p:spPr bwMode="auto">
          <a:xfrm>
            <a:off x="3024188" y="2500313"/>
            <a:ext cx="755650"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13</a:t>
            </a:r>
          </a:p>
        </p:txBody>
      </p:sp>
      <p:sp>
        <p:nvSpPr>
          <p:cNvPr id="160775" name="Oval 18"/>
          <p:cNvSpPr>
            <a:spLocks noChangeArrowheads="1"/>
          </p:cNvSpPr>
          <p:nvPr/>
        </p:nvSpPr>
        <p:spPr bwMode="auto">
          <a:xfrm>
            <a:off x="1763713" y="2500313"/>
            <a:ext cx="787400"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12</a:t>
            </a:r>
          </a:p>
        </p:txBody>
      </p:sp>
      <p:sp>
        <p:nvSpPr>
          <p:cNvPr id="68650" name="Line 42"/>
          <p:cNvSpPr>
            <a:spLocks noChangeShapeType="1"/>
          </p:cNvSpPr>
          <p:nvPr/>
        </p:nvSpPr>
        <p:spPr bwMode="auto">
          <a:xfrm flipV="1">
            <a:off x="990600" y="3124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77" name="Oval 44"/>
          <p:cNvSpPr>
            <a:spLocks noChangeArrowheads="1"/>
          </p:cNvSpPr>
          <p:nvPr/>
        </p:nvSpPr>
        <p:spPr bwMode="auto">
          <a:xfrm>
            <a:off x="539750" y="3643313"/>
            <a:ext cx="792163"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21</a:t>
            </a:r>
          </a:p>
        </p:txBody>
      </p:sp>
      <p:sp>
        <p:nvSpPr>
          <p:cNvPr id="160778" name="Oval 48"/>
          <p:cNvSpPr>
            <a:spLocks noChangeArrowheads="1"/>
          </p:cNvSpPr>
          <p:nvPr/>
        </p:nvSpPr>
        <p:spPr bwMode="auto">
          <a:xfrm>
            <a:off x="3024188" y="3679825"/>
            <a:ext cx="755650" cy="649288"/>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23</a:t>
            </a:r>
          </a:p>
        </p:txBody>
      </p:sp>
      <p:sp>
        <p:nvSpPr>
          <p:cNvPr id="160779" name="Oval 52"/>
          <p:cNvSpPr>
            <a:spLocks noChangeArrowheads="1"/>
          </p:cNvSpPr>
          <p:nvPr/>
        </p:nvSpPr>
        <p:spPr bwMode="auto">
          <a:xfrm>
            <a:off x="1763713" y="3643313"/>
            <a:ext cx="787400"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22</a:t>
            </a:r>
          </a:p>
        </p:txBody>
      </p:sp>
      <p:sp>
        <p:nvSpPr>
          <p:cNvPr id="68663" name="Line 55"/>
          <p:cNvSpPr>
            <a:spLocks noChangeShapeType="1"/>
          </p:cNvSpPr>
          <p:nvPr/>
        </p:nvSpPr>
        <p:spPr bwMode="auto">
          <a:xfrm flipV="1">
            <a:off x="990600" y="4267200"/>
            <a:ext cx="0" cy="533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81" name="Oval 57"/>
          <p:cNvSpPr>
            <a:spLocks noChangeArrowheads="1"/>
          </p:cNvSpPr>
          <p:nvPr/>
        </p:nvSpPr>
        <p:spPr bwMode="auto">
          <a:xfrm>
            <a:off x="539750" y="4786313"/>
            <a:ext cx="792163" cy="647700"/>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31</a:t>
            </a:r>
          </a:p>
        </p:txBody>
      </p:sp>
      <p:sp>
        <p:nvSpPr>
          <p:cNvPr id="160782" name="Oval 61"/>
          <p:cNvSpPr>
            <a:spLocks noChangeArrowheads="1"/>
          </p:cNvSpPr>
          <p:nvPr/>
        </p:nvSpPr>
        <p:spPr bwMode="auto">
          <a:xfrm>
            <a:off x="3024188" y="4827588"/>
            <a:ext cx="755650" cy="649287"/>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33</a:t>
            </a:r>
          </a:p>
        </p:txBody>
      </p:sp>
      <p:sp>
        <p:nvSpPr>
          <p:cNvPr id="160783" name="Oval 65"/>
          <p:cNvSpPr>
            <a:spLocks noChangeArrowheads="1"/>
          </p:cNvSpPr>
          <p:nvPr/>
        </p:nvSpPr>
        <p:spPr bwMode="auto">
          <a:xfrm>
            <a:off x="1763713" y="4803775"/>
            <a:ext cx="787400" cy="649288"/>
          </a:xfrm>
          <a:prstGeom prst="ellipse">
            <a:avLst/>
          </a:prstGeom>
          <a:solidFill>
            <a:schemeClr val="bg1"/>
          </a:solidFill>
          <a:ln w="9525">
            <a:solidFill>
              <a:schemeClr val="tx1"/>
            </a:solidFill>
            <a:round/>
            <a:headEnd/>
            <a:tailEnd/>
          </a:ln>
        </p:spPr>
        <p:txBody>
          <a:bodyPr anchor="ct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2400"/>
              <a:t>P</a:t>
            </a:r>
            <a:r>
              <a:rPr lang="en-US" altLang="en-US" sz="2000" baseline="-25000"/>
              <a:t>32</a:t>
            </a:r>
          </a:p>
        </p:txBody>
      </p:sp>
      <p:sp>
        <p:nvSpPr>
          <p:cNvPr id="160784" name="Line 66"/>
          <p:cNvSpPr>
            <a:spLocks noChangeShapeType="1"/>
          </p:cNvSpPr>
          <p:nvPr/>
        </p:nvSpPr>
        <p:spPr bwMode="auto">
          <a:xfrm>
            <a:off x="1371600" y="5638800"/>
            <a:ext cx="1219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85" name="Text Box 67"/>
          <p:cNvSpPr txBox="1">
            <a:spLocks noChangeArrowheads="1"/>
          </p:cNvSpPr>
          <p:nvPr/>
        </p:nvSpPr>
        <p:spPr bwMode="auto">
          <a:xfrm>
            <a:off x="2574925" y="5375275"/>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j</a:t>
            </a:r>
          </a:p>
        </p:txBody>
      </p:sp>
      <p:sp>
        <p:nvSpPr>
          <p:cNvPr id="160786" name="Line 68"/>
          <p:cNvSpPr>
            <a:spLocks noChangeShapeType="1"/>
          </p:cNvSpPr>
          <p:nvPr/>
        </p:nvSpPr>
        <p:spPr bwMode="auto">
          <a:xfrm rot="5400000">
            <a:off x="3277394" y="3809206"/>
            <a:ext cx="1219200" cy="15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0787" name="Text Box 69"/>
          <p:cNvSpPr txBox="1">
            <a:spLocks noChangeArrowheads="1"/>
          </p:cNvSpPr>
          <p:nvPr/>
        </p:nvSpPr>
        <p:spPr bwMode="auto">
          <a:xfrm>
            <a:off x="3733800" y="43434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a:t>i</a:t>
            </a:r>
          </a:p>
        </p:txBody>
      </p:sp>
      <p:sp>
        <p:nvSpPr>
          <p:cNvPr id="160788" name="Text Box 71"/>
          <p:cNvSpPr txBox="1">
            <a:spLocks noChangeArrowheads="1"/>
          </p:cNvSpPr>
          <p:nvPr/>
        </p:nvSpPr>
        <p:spPr bwMode="auto">
          <a:xfrm>
            <a:off x="762000" y="16002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Suppose we have a square mesh of N processors.</a:t>
            </a:r>
          </a:p>
        </p:txBody>
      </p:sp>
      <p:sp>
        <p:nvSpPr>
          <p:cNvPr id="160789" name="Text Box 72"/>
          <p:cNvSpPr txBox="1">
            <a:spLocks noChangeArrowheads="1"/>
          </p:cNvSpPr>
          <p:nvPr/>
        </p:nvSpPr>
        <p:spPr bwMode="auto">
          <a:xfrm>
            <a:off x="4343400" y="2362200"/>
            <a:ext cx="45720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50000"/>
              </a:spcBef>
              <a:buFontTx/>
              <a:buNone/>
            </a:pPr>
            <a:r>
              <a:rPr lang="en-US" altLang="en-US" sz="2400"/>
              <a:t>The algorithm is as follows:</a:t>
            </a:r>
          </a:p>
          <a:p>
            <a:pPr eaLnBrk="1" hangingPunct="1">
              <a:spcBef>
                <a:spcPct val="50000"/>
              </a:spcBef>
              <a:buFontTx/>
              <a:buAutoNum type="arabicPeriod"/>
            </a:pPr>
            <a:r>
              <a:rPr lang="en-US" altLang="en-US" sz="2400"/>
              <a:t>Each processor finds the local sum of its m/N numbers</a:t>
            </a:r>
          </a:p>
          <a:p>
            <a:pPr eaLnBrk="1" hangingPunct="1">
              <a:spcBef>
                <a:spcPct val="50000"/>
              </a:spcBef>
              <a:buFontTx/>
              <a:buAutoNum type="arabicPeriod"/>
            </a:pPr>
            <a:r>
              <a:rPr lang="en-US" altLang="en-US" sz="2400"/>
              <a:t>Each processor passes its local sum to another processor in a coordinated way</a:t>
            </a:r>
          </a:p>
          <a:p>
            <a:pPr eaLnBrk="1" hangingPunct="1">
              <a:spcBef>
                <a:spcPct val="50000"/>
              </a:spcBef>
              <a:buFontTx/>
              <a:buAutoNum type="arabicPeriod"/>
            </a:pPr>
            <a:r>
              <a:rPr lang="en-US" altLang="en-US" sz="2400"/>
              <a:t>The global sum is finally in processor P</a:t>
            </a:r>
            <a:r>
              <a:rPr lang="en-US" altLang="en-US" sz="2400" baseline="-25000"/>
              <a:t>11</a:t>
            </a:r>
            <a:r>
              <a:rPr lang="en-US" altLang="en-US" sz="2400"/>
              <a:t>.</a:t>
            </a:r>
          </a:p>
        </p:txBody>
      </p:sp>
    </p:spTree>
    <p:extLst>
      <p:ext uri="{BB962C8B-B14F-4D97-AF65-F5344CB8AC3E}">
        <p14:creationId xmlns:p14="http://schemas.microsoft.com/office/powerpoint/2010/main" val="2757752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50" grpId="0" animBg="1"/>
      <p:bldP spid="68663" grpId="0" animBg="1"/>
    </p:bldLst>
  </p:timing>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66FF"/>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Times New Roman" pitchFamily="18" charset="0"/>
            <a:sym typeface="Math1" pitchFamily="2"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Times New Roman" pitchFamily="18" charset="0"/>
            <a:sym typeface="Math1"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5110</TotalTime>
  <Words>7588</Words>
  <Application>Microsoft Macintosh PowerPoint</Application>
  <PresentationFormat>On-screen Show (4:3)</PresentationFormat>
  <Paragraphs>1230</Paragraphs>
  <Slides>69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ＭＳ Ｐゴシック</vt:lpstr>
      <vt:lpstr>Math1</vt:lpstr>
      <vt:lpstr>Mathematica1Mono</vt:lpstr>
      <vt:lpstr>Times</vt:lpstr>
      <vt:lpstr>Times New Roman</vt:lpstr>
      <vt:lpstr>Wingdings</vt:lpstr>
      <vt:lpstr>Default Design</vt:lpstr>
      <vt:lpstr>Day 2: High Performance Computing CMT106</vt:lpstr>
      <vt:lpstr>Day 2</vt:lpstr>
      <vt:lpstr>Topics Covered on Days 1-4</vt:lpstr>
      <vt:lpstr>Topics Covered on Days 5-7</vt:lpstr>
      <vt:lpstr>Summing m Numbers</vt:lpstr>
      <vt:lpstr>Summing m Numbers in Parallel</vt:lpstr>
      <vt:lpstr>Summing Using Shared Memory</vt:lpstr>
      <vt:lpstr>Notes on Shared Memory Algorithm</vt:lpstr>
      <vt:lpstr>Summing Using Distributed Memory</vt:lpstr>
      <vt:lpstr>Distributed Memory Algorithm</vt:lpstr>
      <vt:lpstr>Summing Example</vt:lpstr>
      <vt:lpstr>Quick Overview of OpenMP</vt:lpstr>
      <vt:lpstr>Thread Based Parallelism</vt:lpstr>
      <vt:lpstr>Explicit Parallelism</vt:lpstr>
      <vt:lpstr>OpenMP Fork/Join Model</vt:lpstr>
      <vt:lpstr>Compiling An OpenMP Program</vt:lpstr>
      <vt:lpstr>Linux Lab Machines</vt:lpstr>
      <vt:lpstr>Simple Example of OpenMP</vt:lpstr>
      <vt:lpstr>Setting the Number of Threads from the Shell</vt:lpstr>
      <vt:lpstr>Setting the Number of Threads in the Code</vt:lpstr>
      <vt:lpstr>Yet Another Way</vt:lpstr>
      <vt:lpstr>Work-Sharing Constructs</vt:lpstr>
      <vt:lpstr>For Loop: Data Parallelism</vt:lpstr>
      <vt:lpstr>Static Loops</vt:lpstr>
      <vt:lpstr>Splitting the Loop into Chunks</vt:lpstr>
      <vt:lpstr>Output for 6 Threads, 100 Iterations per Chunk, and i=0 to 999</vt:lpstr>
      <vt:lpstr>Dynamic Loops</vt:lpstr>
      <vt:lpstr>Output for 6 Threads, 100 Iterations per Chunk, and i=0 to 999</vt:lpstr>
      <vt:lpstr>Guided Scheduling</vt:lpstr>
      <vt:lpstr>Guided Loops</vt:lpstr>
      <vt:lpstr>Output for 6 Threads, 100 Iterations per Chunk, and i=0 to 999</vt:lpstr>
      <vt:lpstr>Runtime Scheduling</vt:lpstr>
      <vt:lpstr>Runtime Loops</vt:lpstr>
      <vt:lpstr>Parallelizing Nested Loops</vt:lpstr>
      <vt:lpstr>Using the collapse directive</vt:lpstr>
      <vt:lpstr>The Output</vt:lpstr>
      <vt:lpstr>The Output for a Chunk Size = 5</vt:lpstr>
      <vt:lpstr>The Output for a Chunk Size = 7</vt:lpstr>
      <vt:lpstr>2D Loops 1D Iteration Space</vt:lpstr>
      <vt:lpstr>Is This Partitioning Possible?</vt:lpstr>
      <vt:lpstr>Sections: TaskParallelism</vt:lpstr>
      <vt:lpstr>Sections Example</vt:lpstr>
      <vt:lpstr>Notes on Sections</vt:lpstr>
      <vt:lpstr>Single: Sequential Execution</vt:lpstr>
      <vt:lpstr>Example of Use of Single</vt:lpstr>
      <vt:lpstr>Example Output For 8 Threads</vt:lpstr>
      <vt:lpstr>Reduction Operations</vt:lpstr>
      <vt:lpstr>Multiple Reduction Operations</vt:lpstr>
      <vt:lpstr>Min/Max Reduction Operations</vt:lpstr>
      <vt:lpstr>Use of Critical Directive</vt:lpstr>
      <vt:lpstr>Synchronization Constructs</vt:lpstr>
      <vt:lpstr>Barrier Directive</vt:lpstr>
      <vt:lpstr>Critical Directive</vt:lpstr>
      <vt:lpstr>Atomic Directive</vt:lpstr>
      <vt:lpstr>Atomic Directive</vt:lpstr>
      <vt:lpstr>Data Scope Attribute Clauses</vt:lpstr>
      <vt:lpstr>Without firstprivate Clause</vt:lpstr>
      <vt:lpstr>With firstprivate Clause</vt:lpstr>
      <vt:lpstr>Without lastprivate Clause</vt:lpstr>
      <vt:lpstr>With lastprivate Clause</vt:lpstr>
      <vt:lpstr>Threadprivate Variables</vt:lpstr>
      <vt:lpstr>Threadprivate Example</vt:lpstr>
      <vt:lpstr>Copyin Clause</vt:lpstr>
      <vt:lpstr>Copyin Example</vt:lpstr>
      <vt:lpstr>Copyin Example Output</vt:lpstr>
      <vt:lpstr>Copyprivate Clause</vt:lpstr>
      <vt:lpstr>Copyprivate Example</vt:lpstr>
      <vt:lpstr>Copyprivate Example 2 </vt:lpstr>
      <vt:lpstr>Coursework 1: OpenMP</vt:lpstr>
    </vt:vector>
  </TitlesOfParts>
  <Company>Cardiff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CM0323</dc:title>
  <dc:creator>David William Walker</dc:creator>
  <cp:lastModifiedBy>David Walker</cp:lastModifiedBy>
  <cp:revision>354</cp:revision>
  <cp:lastPrinted>2017-10-30T10:13:29Z</cp:lastPrinted>
  <dcterms:created xsi:type="dcterms:W3CDTF">2002-10-01T10:10:35Z</dcterms:created>
  <dcterms:modified xsi:type="dcterms:W3CDTF">2019-11-04T13:38:19Z</dcterms:modified>
</cp:coreProperties>
</file>