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2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theme/theme1.xml" ContentType="application/vnd.openxmlformats-officedocument.theme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3.xml" ContentType="application/vnd.ms-office.drawingml.diagramDrawing+xml"/>
  <Override PartName="/ppt/diagrams/quickStyle6.xml" ContentType="application/vnd.openxmlformats-officedocument.drawingml.diagramStyle+xml"/>
  <Override PartName="/ppt/diagrams/drawing6.xml" ContentType="application/vnd.ms-office.drawingml.diagramDrawing+xml"/>
  <Override PartName="/ppt/diagrams/colors3.xml" ContentType="application/vnd.openxmlformats-officedocument.drawingml.diagramColors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layout7.xml" ContentType="application/vnd.openxmlformats-officedocument.drawingml.diagramLayout+xml"/>
  <Override PartName="/ppt/diagrams/colors7.xml" ContentType="application/vnd.openxmlformats-officedocument.drawingml.diagramColors+xml"/>
  <Override PartName="/ppt/diagrams/quickStyle7.xml" ContentType="application/vnd.openxmlformats-officedocument.drawingml.diagram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3" r:id="rId15"/>
    <p:sldId id="339" r:id="rId1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0044" autoAdjust="0"/>
  </p:normalViewPr>
  <p:slideViewPr>
    <p:cSldViewPr>
      <p:cViewPr varScale="1">
        <p:scale>
          <a:sx n="158" d="100"/>
          <a:sy n="158" d="100"/>
        </p:scale>
        <p:origin x="144" y="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602CB0-1E52-45AA-BFCD-CF7477C176E1}" type="doc">
      <dgm:prSet loTypeId="urn:microsoft.com/office/officeart/2005/8/layout/hierarchy1" loCatId="hierarchy" qsTypeId="urn:microsoft.com/office/officeart/2005/8/quickstyle/3d8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71765B-BC66-4165-9AE5-8A31D9DBB3C2}">
      <dgm:prSet phldrT="[Text]"/>
      <dgm:spPr/>
      <dgm:t>
        <a:bodyPr/>
        <a:lstStyle/>
        <a:p>
          <a:r>
            <a:rPr lang="en-GB" dirty="0" err="1" smtClean="0"/>
            <a:t>IsDangerous</a:t>
          </a:r>
          <a:endParaRPr lang="en-GB" dirty="0"/>
        </a:p>
      </dgm:t>
    </dgm:pt>
    <dgm:pt modelId="{74CBD73C-40D0-4022-AEA5-91A3B40D1949}" type="parTrans" cxnId="{E6252083-AD36-417E-86C4-A462447885B8}">
      <dgm:prSet/>
      <dgm:spPr/>
      <dgm:t>
        <a:bodyPr/>
        <a:lstStyle/>
        <a:p>
          <a:endParaRPr lang="en-GB"/>
        </a:p>
      </dgm:t>
    </dgm:pt>
    <dgm:pt modelId="{E2340F93-78EB-42D8-BA6F-B0CE2FCC0C34}" type="sibTrans" cxnId="{E6252083-AD36-417E-86C4-A462447885B8}">
      <dgm:prSet/>
      <dgm:spPr/>
      <dgm:t>
        <a:bodyPr/>
        <a:lstStyle/>
        <a:p>
          <a:endParaRPr lang="en-GB"/>
        </a:p>
      </dgm:t>
    </dgm:pt>
    <dgm:pt modelId="{D903AAFF-3DC0-49C1-ADC9-A8143F02F84F}">
      <dgm:prSet phldrT="[Text]"/>
      <dgm:spPr/>
      <dgm:t>
        <a:bodyPr/>
        <a:lstStyle/>
        <a:p>
          <a:r>
            <a:rPr lang="en-GB" dirty="0" err="1" smtClean="0"/>
            <a:t>Yes:IsClose</a:t>
          </a:r>
          <a:endParaRPr lang="en-GB" dirty="0"/>
        </a:p>
      </dgm:t>
    </dgm:pt>
    <dgm:pt modelId="{E4B2B193-D83C-4275-8D35-59C479A892B8}" type="parTrans" cxnId="{96680537-1C95-4786-8FD4-BDA8B6882A4F}">
      <dgm:prSet/>
      <dgm:spPr/>
      <dgm:t>
        <a:bodyPr/>
        <a:lstStyle/>
        <a:p>
          <a:endParaRPr lang="en-GB"/>
        </a:p>
      </dgm:t>
    </dgm:pt>
    <dgm:pt modelId="{882B979A-D171-4EDB-A30E-DBFF4F357CA4}" type="sibTrans" cxnId="{96680537-1C95-4786-8FD4-BDA8B6882A4F}">
      <dgm:prSet/>
      <dgm:spPr/>
      <dgm:t>
        <a:bodyPr/>
        <a:lstStyle/>
        <a:p>
          <a:endParaRPr lang="en-GB"/>
        </a:p>
      </dgm:t>
    </dgm:pt>
    <dgm:pt modelId="{FB6960B6-4230-4769-B058-E7C567945B2F}">
      <dgm:prSet phldrT="[Text]"/>
      <dgm:spPr/>
      <dgm:t>
        <a:bodyPr/>
        <a:lstStyle/>
        <a:p>
          <a:r>
            <a:rPr lang="en-GB" dirty="0" err="1" smtClean="0"/>
            <a:t>Yes:IsFleeing</a:t>
          </a:r>
          <a:endParaRPr lang="en-GB" dirty="0"/>
        </a:p>
      </dgm:t>
    </dgm:pt>
    <dgm:pt modelId="{C893C24B-AEA1-4BC7-9223-A17CB1356841}" type="parTrans" cxnId="{7983FCF4-D273-4771-AFD0-A215FD09B8AC}">
      <dgm:prSet/>
      <dgm:spPr/>
      <dgm:t>
        <a:bodyPr/>
        <a:lstStyle/>
        <a:p>
          <a:endParaRPr lang="en-GB"/>
        </a:p>
      </dgm:t>
    </dgm:pt>
    <dgm:pt modelId="{F19676AA-7C0D-42AE-A815-D744093DCC72}" type="sibTrans" cxnId="{7983FCF4-D273-4771-AFD0-A215FD09B8AC}">
      <dgm:prSet/>
      <dgm:spPr/>
      <dgm:t>
        <a:bodyPr/>
        <a:lstStyle/>
        <a:p>
          <a:endParaRPr lang="en-GB"/>
        </a:p>
      </dgm:t>
    </dgm:pt>
    <dgm:pt modelId="{6F36433A-ED0E-4385-907A-AC99EFB14101}">
      <dgm:prSet phldrT="[Text]"/>
      <dgm:spPr/>
      <dgm:t>
        <a:bodyPr/>
        <a:lstStyle/>
        <a:p>
          <a:r>
            <a:rPr lang="en-GB" dirty="0" err="1" smtClean="0"/>
            <a:t>No:Move</a:t>
          </a:r>
          <a:endParaRPr lang="en-GB" dirty="0"/>
        </a:p>
      </dgm:t>
    </dgm:pt>
    <dgm:pt modelId="{DE454E65-67C7-49CA-8061-0BCBD8023D9F}" type="parTrans" cxnId="{3AB8B01C-0C12-4104-8FFF-6D786A0F9217}">
      <dgm:prSet/>
      <dgm:spPr/>
      <dgm:t>
        <a:bodyPr/>
        <a:lstStyle/>
        <a:p>
          <a:endParaRPr lang="en-GB"/>
        </a:p>
      </dgm:t>
    </dgm:pt>
    <dgm:pt modelId="{BF7E6166-324F-4A10-8F5F-9B093327F165}" type="sibTrans" cxnId="{3AB8B01C-0C12-4104-8FFF-6D786A0F9217}">
      <dgm:prSet/>
      <dgm:spPr/>
      <dgm:t>
        <a:bodyPr/>
        <a:lstStyle/>
        <a:p>
          <a:endParaRPr lang="en-GB"/>
        </a:p>
      </dgm:t>
    </dgm:pt>
    <dgm:pt modelId="{ED9E825E-0C6C-4B2D-AAE4-6D824535B1E7}">
      <dgm:prSet phldrT="[Text]"/>
      <dgm:spPr/>
      <dgm:t>
        <a:bodyPr/>
        <a:lstStyle/>
        <a:p>
          <a:r>
            <a:rPr lang="en-GB" dirty="0" err="1" smtClean="0"/>
            <a:t>Yes:Flee</a:t>
          </a:r>
          <a:endParaRPr lang="en-GB" dirty="0"/>
        </a:p>
      </dgm:t>
    </dgm:pt>
    <dgm:pt modelId="{35C3B017-9AC7-4C9A-BC3F-19F92317D2E4}" type="parTrans" cxnId="{9D05083B-1FB6-4BF4-9171-9734BC7D46B3}">
      <dgm:prSet/>
      <dgm:spPr/>
      <dgm:t>
        <a:bodyPr/>
        <a:lstStyle/>
        <a:p>
          <a:endParaRPr lang="en-GB"/>
        </a:p>
      </dgm:t>
    </dgm:pt>
    <dgm:pt modelId="{D91EEDDA-430A-4396-9A47-FE73DE163282}" type="sibTrans" cxnId="{9D05083B-1FB6-4BF4-9171-9734BC7D46B3}">
      <dgm:prSet/>
      <dgm:spPr/>
      <dgm:t>
        <a:bodyPr/>
        <a:lstStyle/>
        <a:p>
          <a:endParaRPr lang="en-GB"/>
        </a:p>
      </dgm:t>
    </dgm:pt>
    <dgm:pt modelId="{458FC1FC-8194-47BF-ABD9-DADC7B2482BC}">
      <dgm:prSet phldrT="[Text]"/>
      <dgm:spPr/>
      <dgm:t>
        <a:bodyPr/>
        <a:lstStyle/>
        <a:p>
          <a:r>
            <a:rPr lang="en-GB" dirty="0" err="1" smtClean="0"/>
            <a:t>No:IsClose</a:t>
          </a:r>
          <a:endParaRPr lang="en-GB" dirty="0"/>
        </a:p>
      </dgm:t>
    </dgm:pt>
    <dgm:pt modelId="{ED94F980-119C-4263-B1E9-7FF567E20810}" type="parTrans" cxnId="{43AAF634-26B6-447B-9F5F-9D3D6B8059FF}">
      <dgm:prSet/>
      <dgm:spPr/>
      <dgm:t>
        <a:bodyPr/>
        <a:lstStyle/>
        <a:p>
          <a:endParaRPr lang="en-GB"/>
        </a:p>
      </dgm:t>
    </dgm:pt>
    <dgm:pt modelId="{ADC3244C-25A8-4EC3-954B-C56A2645C018}" type="sibTrans" cxnId="{43AAF634-26B6-447B-9F5F-9D3D6B8059FF}">
      <dgm:prSet/>
      <dgm:spPr/>
      <dgm:t>
        <a:bodyPr/>
        <a:lstStyle/>
        <a:p>
          <a:endParaRPr lang="en-GB"/>
        </a:p>
      </dgm:t>
    </dgm:pt>
    <dgm:pt modelId="{BA479350-36EC-4A3B-B31C-2E69A0BDFE44}">
      <dgm:prSet phldrT="[Text]"/>
      <dgm:spPr/>
      <dgm:t>
        <a:bodyPr/>
        <a:lstStyle/>
        <a:p>
          <a:r>
            <a:rPr lang="en-GB" dirty="0" err="1" smtClean="0"/>
            <a:t>Yes:Chase</a:t>
          </a:r>
          <a:endParaRPr lang="en-GB" dirty="0"/>
        </a:p>
      </dgm:t>
    </dgm:pt>
    <dgm:pt modelId="{D8DE6C06-9E4C-4A65-96E7-2FEFFDDB64F6}" type="parTrans" cxnId="{F7C492FE-0CAF-4BF9-B467-FE2F84DCC8CA}">
      <dgm:prSet/>
      <dgm:spPr/>
      <dgm:t>
        <a:bodyPr/>
        <a:lstStyle/>
        <a:p>
          <a:endParaRPr lang="en-GB"/>
        </a:p>
      </dgm:t>
    </dgm:pt>
    <dgm:pt modelId="{E223210A-69AB-41BD-BF97-85B6998B4DB7}" type="sibTrans" cxnId="{F7C492FE-0CAF-4BF9-B467-FE2F84DCC8CA}">
      <dgm:prSet/>
      <dgm:spPr/>
      <dgm:t>
        <a:bodyPr/>
        <a:lstStyle/>
        <a:p>
          <a:endParaRPr lang="en-GB"/>
        </a:p>
      </dgm:t>
    </dgm:pt>
    <dgm:pt modelId="{3DAE44D1-823D-401E-81EF-CD8E9A1C96EE}">
      <dgm:prSet phldrT="[Text]"/>
      <dgm:spPr/>
      <dgm:t>
        <a:bodyPr/>
        <a:lstStyle/>
        <a:p>
          <a:r>
            <a:rPr lang="en-GB" dirty="0" err="1" smtClean="0"/>
            <a:t>No:Attack</a:t>
          </a:r>
          <a:endParaRPr lang="en-GB" dirty="0"/>
        </a:p>
      </dgm:t>
    </dgm:pt>
    <dgm:pt modelId="{230345DD-AE4B-4887-9349-793EA9713FD4}" type="parTrans" cxnId="{E8083513-05BB-47C3-B565-8D33CB8FAFC6}">
      <dgm:prSet/>
      <dgm:spPr/>
      <dgm:t>
        <a:bodyPr/>
        <a:lstStyle/>
        <a:p>
          <a:endParaRPr lang="en-GB"/>
        </a:p>
      </dgm:t>
    </dgm:pt>
    <dgm:pt modelId="{162FB1C0-6C9E-4810-A8E6-76F1742F02DD}" type="sibTrans" cxnId="{E8083513-05BB-47C3-B565-8D33CB8FAFC6}">
      <dgm:prSet/>
      <dgm:spPr/>
      <dgm:t>
        <a:bodyPr/>
        <a:lstStyle/>
        <a:p>
          <a:endParaRPr lang="en-GB"/>
        </a:p>
      </dgm:t>
    </dgm:pt>
    <dgm:pt modelId="{7ECDF8CD-C049-4AD8-A3D5-479C9C99B89F}" type="pres">
      <dgm:prSet presAssocID="{E7602CB0-1E52-45AA-BFCD-CF7477C176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CC0B3B76-A655-45DB-A183-DA4DE846866E}" type="pres">
      <dgm:prSet presAssocID="{0071765B-BC66-4165-9AE5-8A31D9DBB3C2}" presName="hierRoot1" presStyleCnt="0"/>
      <dgm:spPr/>
      <dgm:t>
        <a:bodyPr/>
        <a:lstStyle/>
        <a:p>
          <a:endParaRPr lang="en-GB"/>
        </a:p>
      </dgm:t>
    </dgm:pt>
    <dgm:pt modelId="{658A18BF-20FC-4AA8-B35A-D6ABA647DE05}" type="pres">
      <dgm:prSet presAssocID="{0071765B-BC66-4165-9AE5-8A31D9DBB3C2}" presName="composite" presStyleCnt="0"/>
      <dgm:spPr/>
      <dgm:t>
        <a:bodyPr/>
        <a:lstStyle/>
        <a:p>
          <a:endParaRPr lang="en-GB"/>
        </a:p>
      </dgm:t>
    </dgm:pt>
    <dgm:pt modelId="{EF630E56-D4C0-4C79-9451-FF95538F4262}" type="pres">
      <dgm:prSet presAssocID="{0071765B-BC66-4165-9AE5-8A31D9DBB3C2}" presName="background" presStyleLbl="node0" presStyleIdx="0" presStyleCnt="1"/>
      <dgm:spPr/>
      <dgm:t>
        <a:bodyPr/>
        <a:lstStyle/>
        <a:p>
          <a:endParaRPr lang="en-GB"/>
        </a:p>
      </dgm:t>
    </dgm:pt>
    <dgm:pt modelId="{FFAE5313-7367-4D33-B46F-087F5616D997}" type="pres">
      <dgm:prSet presAssocID="{0071765B-BC66-4165-9AE5-8A31D9DBB3C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C0C4DFE-EAB1-42DE-B200-62D1A40D9C37}" type="pres">
      <dgm:prSet presAssocID="{0071765B-BC66-4165-9AE5-8A31D9DBB3C2}" presName="hierChild2" presStyleCnt="0"/>
      <dgm:spPr/>
      <dgm:t>
        <a:bodyPr/>
        <a:lstStyle/>
        <a:p>
          <a:endParaRPr lang="en-GB"/>
        </a:p>
      </dgm:t>
    </dgm:pt>
    <dgm:pt modelId="{A34E8480-953A-4318-AF4A-F70664713684}" type="pres">
      <dgm:prSet presAssocID="{E4B2B193-D83C-4275-8D35-59C479A892B8}" presName="Name10" presStyleLbl="parChTrans1D2" presStyleIdx="0" presStyleCnt="2"/>
      <dgm:spPr/>
      <dgm:t>
        <a:bodyPr/>
        <a:lstStyle/>
        <a:p>
          <a:endParaRPr lang="en-GB"/>
        </a:p>
      </dgm:t>
    </dgm:pt>
    <dgm:pt modelId="{656B088C-C526-4E5E-98BB-757F044FA315}" type="pres">
      <dgm:prSet presAssocID="{D903AAFF-3DC0-49C1-ADC9-A8143F02F84F}" presName="hierRoot2" presStyleCnt="0"/>
      <dgm:spPr/>
      <dgm:t>
        <a:bodyPr/>
        <a:lstStyle/>
        <a:p>
          <a:endParaRPr lang="en-GB"/>
        </a:p>
      </dgm:t>
    </dgm:pt>
    <dgm:pt modelId="{D287AF7A-5B70-4A66-9AB6-39E6DDD025FD}" type="pres">
      <dgm:prSet presAssocID="{D903AAFF-3DC0-49C1-ADC9-A8143F02F84F}" presName="composite2" presStyleCnt="0"/>
      <dgm:spPr/>
      <dgm:t>
        <a:bodyPr/>
        <a:lstStyle/>
        <a:p>
          <a:endParaRPr lang="en-GB"/>
        </a:p>
      </dgm:t>
    </dgm:pt>
    <dgm:pt modelId="{3CC8990B-24AE-40C5-B114-19EDD1831F3C}" type="pres">
      <dgm:prSet presAssocID="{D903AAFF-3DC0-49C1-ADC9-A8143F02F84F}" presName="background2" presStyleLbl="node2" presStyleIdx="0" presStyleCnt="2"/>
      <dgm:spPr/>
      <dgm:t>
        <a:bodyPr/>
        <a:lstStyle/>
        <a:p>
          <a:endParaRPr lang="en-GB"/>
        </a:p>
      </dgm:t>
    </dgm:pt>
    <dgm:pt modelId="{6A37E4C3-A342-4998-B3B7-711A2A2771A0}" type="pres">
      <dgm:prSet presAssocID="{D903AAFF-3DC0-49C1-ADC9-A8143F02F84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BDEA5D7-1018-4E68-8728-674A9376A7E1}" type="pres">
      <dgm:prSet presAssocID="{D903AAFF-3DC0-49C1-ADC9-A8143F02F84F}" presName="hierChild3" presStyleCnt="0"/>
      <dgm:spPr/>
      <dgm:t>
        <a:bodyPr/>
        <a:lstStyle/>
        <a:p>
          <a:endParaRPr lang="en-GB"/>
        </a:p>
      </dgm:t>
    </dgm:pt>
    <dgm:pt modelId="{93BDC72A-390A-4A76-903A-D4D64E56AB4B}" type="pres">
      <dgm:prSet presAssocID="{35C3B017-9AC7-4C9A-BC3F-19F92317D2E4}" presName="Name17" presStyleLbl="parChTrans1D3" presStyleIdx="0" presStyleCnt="3"/>
      <dgm:spPr/>
      <dgm:t>
        <a:bodyPr/>
        <a:lstStyle/>
        <a:p>
          <a:endParaRPr lang="en-GB"/>
        </a:p>
      </dgm:t>
    </dgm:pt>
    <dgm:pt modelId="{55FE7CC6-03F7-47CC-A05C-3769F2EC75C2}" type="pres">
      <dgm:prSet presAssocID="{ED9E825E-0C6C-4B2D-AAE4-6D824535B1E7}" presName="hierRoot3" presStyleCnt="0"/>
      <dgm:spPr/>
      <dgm:t>
        <a:bodyPr/>
        <a:lstStyle/>
        <a:p>
          <a:endParaRPr lang="en-GB"/>
        </a:p>
      </dgm:t>
    </dgm:pt>
    <dgm:pt modelId="{412BAE58-413A-4B25-8E18-04BBD47109F5}" type="pres">
      <dgm:prSet presAssocID="{ED9E825E-0C6C-4B2D-AAE4-6D824535B1E7}" presName="composite3" presStyleCnt="0"/>
      <dgm:spPr/>
      <dgm:t>
        <a:bodyPr/>
        <a:lstStyle/>
        <a:p>
          <a:endParaRPr lang="en-GB"/>
        </a:p>
      </dgm:t>
    </dgm:pt>
    <dgm:pt modelId="{89A0042B-1870-4B1E-A45C-2E0FB2AFD097}" type="pres">
      <dgm:prSet presAssocID="{ED9E825E-0C6C-4B2D-AAE4-6D824535B1E7}" presName="background3" presStyleLbl="node3" presStyleIdx="0" presStyleCnt="3"/>
      <dgm:spPr/>
      <dgm:t>
        <a:bodyPr/>
        <a:lstStyle/>
        <a:p>
          <a:endParaRPr lang="en-GB"/>
        </a:p>
      </dgm:t>
    </dgm:pt>
    <dgm:pt modelId="{9E74B280-6051-40AB-AA13-FADBFC419EFC}" type="pres">
      <dgm:prSet presAssocID="{ED9E825E-0C6C-4B2D-AAE4-6D824535B1E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919CBC8-78A9-45D3-ABB1-BB956C77D12D}" type="pres">
      <dgm:prSet presAssocID="{ED9E825E-0C6C-4B2D-AAE4-6D824535B1E7}" presName="hierChild4" presStyleCnt="0"/>
      <dgm:spPr/>
      <dgm:t>
        <a:bodyPr/>
        <a:lstStyle/>
        <a:p>
          <a:endParaRPr lang="en-GB"/>
        </a:p>
      </dgm:t>
    </dgm:pt>
    <dgm:pt modelId="{DC018508-1AB7-4743-8BAE-23141AB6B354}" type="pres">
      <dgm:prSet presAssocID="{ED94F980-119C-4263-B1E9-7FF567E20810}" presName="Name10" presStyleLbl="parChTrans1D2" presStyleIdx="1" presStyleCnt="2"/>
      <dgm:spPr/>
      <dgm:t>
        <a:bodyPr/>
        <a:lstStyle/>
        <a:p>
          <a:endParaRPr lang="en-GB"/>
        </a:p>
      </dgm:t>
    </dgm:pt>
    <dgm:pt modelId="{48DA66C0-05DD-4570-B775-7A4E949E5EA3}" type="pres">
      <dgm:prSet presAssocID="{458FC1FC-8194-47BF-ABD9-DADC7B2482BC}" presName="hierRoot2" presStyleCnt="0"/>
      <dgm:spPr/>
      <dgm:t>
        <a:bodyPr/>
        <a:lstStyle/>
        <a:p>
          <a:endParaRPr lang="en-GB"/>
        </a:p>
      </dgm:t>
    </dgm:pt>
    <dgm:pt modelId="{EC670169-2E5D-468C-900F-DF68F8E7D962}" type="pres">
      <dgm:prSet presAssocID="{458FC1FC-8194-47BF-ABD9-DADC7B2482BC}" presName="composite2" presStyleCnt="0"/>
      <dgm:spPr/>
      <dgm:t>
        <a:bodyPr/>
        <a:lstStyle/>
        <a:p>
          <a:endParaRPr lang="en-GB"/>
        </a:p>
      </dgm:t>
    </dgm:pt>
    <dgm:pt modelId="{04E9E978-C1B1-40B5-A17F-18AB65003D99}" type="pres">
      <dgm:prSet presAssocID="{458FC1FC-8194-47BF-ABD9-DADC7B2482BC}" presName="background2" presStyleLbl="node2" presStyleIdx="1" presStyleCnt="2"/>
      <dgm:spPr/>
      <dgm:t>
        <a:bodyPr/>
        <a:lstStyle/>
        <a:p>
          <a:endParaRPr lang="en-GB"/>
        </a:p>
      </dgm:t>
    </dgm:pt>
    <dgm:pt modelId="{2DC221B9-3F8A-41E0-8186-55E319B51EC8}" type="pres">
      <dgm:prSet presAssocID="{458FC1FC-8194-47BF-ABD9-DADC7B2482BC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BB78B65-F48C-4D42-9153-F92FE7D8963D}" type="pres">
      <dgm:prSet presAssocID="{458FC1FC-8194-47BF-ABD9-DADC7B2482BC}" presName="hierChild3" presStyleCnt="0"/>
      <dgm:spPr/>
      <dgm:t>
        <a:bodyPr/>
        <a:lstStyle/>
        <a:p>
          <a:endParaRPr lang="en-GB"/>
        </a:p>
      </dgm:t>
    </dgm:pt>
    <dgm:pt modelId="{3A0359C9-D880-4ECD-9B3C-0953481A5D48}" type="pres">
      <dgm:prSet presAssocID="{DE454E65-67C7-49CA-8061-0BCBD8023D9F}" presName="Name17" presStyleLbl="parChTrans1D3" presStyleIdx="1" presStyleCnt="3"/>
      <dgm:spPr/>
      <dgm:t>
        <a:bodyPr/>
        <a:lstStyle/>
        <a:p>
          <a:endParaRPr lang="en-GB"/>
        </a:p>
      </dgm:t>
    </dgm:pt>
    <dgm:pt modelId="{EA91596B-7B5A-4604-895F-35B7C201CB0F}" type="pres">
      <dgm:prSet presAssocID="{6F36433A-ED0E-4385-907A-AC99EFB14101}" presName="hierRoot3" presStyleCnt="0"/>
      <dgm:spPr/>
      <dgm:t>
        <a:bodyPr/>
        <a:lstStyle/>
        <a:p>
          <a:endParaRPr lang="en-GB"/>
        </a:p>
      </dgm:t>
    </dgm:pt>
    <dgm:pt modelId="{8DA390EA-55CD-44BC-8998-F14969578F5B}" type="pres">
      <dgm:prSet presAssocID="{6F36433A-ED0E-4385-907A-AC99EFB14101}" presName="composite3" presStyleCnt="0"/>
      <dgm:spPr/>
      <dgm:t>
        <a:bodyPr/>
        <a:lstStyle/>
        <a:p>
          <a:endParaRPr lang="en-GB"/>
        </a:p>
      </dgm:t>
    </dgm:pt>
    <dgm:pt modelId="{28DB4A06-7AEC-4C85-8BE6-1DD47BB1E342}" type="pres">
      <dgm:prSet presAssocID="{6F36433A-ED0E-4385-907A-AC99EFB14101}" presName="background3" presStyleLbl="node3" presStyleIdx="1" presStyleCnt="3"/>
      <dgm:spPr/>
      <dgm:t>
        <a:bodyPr/>
        <a:lstStyle/>
        <a:p>
          <a:endParaRPr lang="en-GB"/>
        </a:p>
      </dgm:t>
    </dgm:pt>
    <dgm:pt modelId="{B0A816A2-3907-4727-B73F-928C1035A3C6}" type="pres">
      <dgm:prSet presAssocID="{6F36433A-ED0E-4385-907A-AC99EFB14101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97C4DB8-9777-4D26-A89E-E1956EB986EB}" type="pres">
      <dgm:prSet presAssocID="{6F36433A-ED0E-4385-907A-AC99EFB14101}" presName="hierChild4" presStyleCnt="0"/>
      <dgm:spPr/>
      <dgm:t>
        <a:bodyPr/>
        <a:lstStyle/>
        <a:p>
          <a:endParaRPr lang="en-GB"/>
        </a:p>
      </dgm:t>
    </dgm:pt>
    <dgm:pt modelId="{D8334F84-F15F-430D-ABE5-3996E8C51312}" type="pres">
      <dgm:prSet presAssocID="{C893C24B-AEA1-4BC7-9223-A17CB1356841}" presName="Name17" presStyleLbl="parChTrans1D3" presStyleIdx="2" presStyleCnt="3"/>
      <dgm:spPr/>
      <dgm:t>
        <a:bodyPr/>
        <a:lstStyle/>
        <a:p>
          <a:endParaRPr lang="en-GB"/>
        </a:p>
      </dgm:t>
    </dgm:pt>
    <dgm:pt modelId="{D814D143-C920-4036-9FD4-3849E6D4FFE9}" type="pres">
      <dgm:prSet presAssocID="{FB6960B6-4230-4769-B058-E7C567945B2F}" presName="hierRoot3" presStyleCnt="0"/>
      <dgm:spPr/>
      <dgm:t>
        <a:bodyPr/>
        <a:lstStyle/>
        <a:p>
          <a:endParaRPr lang="en-GB"/>
        </a:p>
      </dgm:t>
    </dgm:pt>
    <dgm:pt modelId="{73978208-45B6-4416-89AC-24D68103B017}" type="pres">
      <dgm:prSet presAssocID="{FB6960B6-4230-4769-B058-E7C567945B2F}" presName="composite3" presStyleCnt="0"/>
      <dgm:spPr/>
      <dgm:t>
        <a:bodyPr/>
        <a:lstStyle/>
        <a:p>
          <a:endParaRPr lang="en-GB"/>
        </a:p>
      </dgm:t>
    </dgm:pt>
    <dgm:pt modelId="{095C5221-1401-497A-BA19-C6142590D877}" type="pres">
      <dgm:prSet presAssocID="{FB6960B6-4230-4769-B058-E7C567945B2F}" presName="background3" presStyleLbl="node3" presStyleIdx="2" presStyleCnt="3"/>
      <dgm:spPr/>
      <dgm:t>
        <a:bodyPr/>
        <a:lstStyle/>
        <a:p>
          <a:endParaRPr lang="en-GB"/>
        </a:p>
      </dgm:t>
    </dgm:pt>
    <dgm:pt modelId="{CA6C46F1-BE4C-47FE-B148-B3C809E5C0BD}" type="pres">
      <dgm:prSet presAssocID="{FB6960B6-4230-4769-B058-E7C567945B2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2877F69-50B0-4F43-981A-5A976AC3A2B8}" type="pres">
      <dgm:prSet presAssocID="{FB6960B6-4230-4769-B058-E7C567945B2F}" presName="hierChild4" presStyleCnt="0"/>
      <dgm:spPr/>
      <dgm:t>
        <a:bodyPr/>
        <a:lstStyle/>
        <a:p>
          <a:endParaRPr lang="en-GB"/>
        </a:p>
      </dgm:t>
    </dgm:pt>
    <dgm:pt modelId="{C7F8263F-2635-42CE-9329-85001C595F05}" type="pres">
      <dgm:prSet presAssocID="{230345DD-AE4B-4887-9349-793EA9713FD4}" presName="Name23" presStyleLbl="parChTrans1D4" presStyleIdx="0" presStyleCnt="2"/>
      <dgm:spPr/>
      <dgm:t>
        <a:bodyPr/>
        <a:lstStyle/>
        <a:p>
          <a:endParaRPr lang="en-GB"/>
        </a:p>
      </dgm:t>
    </dgm:pt>
    <dgm:pt modelId="{11B4DD3F-1D1D-4481-A29D-B3147DE1C723}" type="pres">
      <dgm:prSet presAssocID="{3DAE44D1-823D-401E-81EF-CD8E9A1C96EE}" presName="hierRoot4" presStyleCnt="0"/>
      <dgm:spPr/>
      <dgm:t>
        <a:bodyPr/>
        <a:lstStyle/>
        <a:p>
          <a:endParaRPr lang="en-GB"/>
        </a:p>
      </dgm:t>
    </dgm:pt>
    <dgm:pt modelId="{0574B2D9-2E08-477F-A62C-E504B99D8F28}" type="pres">
      <dgm:prSet presAssocID="{3DAE44D1-823D-401E-81EF-CD8E9A1C96EE}" presName="composite4" presStyleCnt="0"/>
      <dgm:spPr/>
      <dgm:t>
        <a:bodyPr/>
        <a:lstStyle/>
        <a:p>
          <a:endParaRPr lang="en-GB"/>
        </a:p>
      </dgm:t>
    </dgm:pt>
    <dgm:pt modelId="{2CD61258-15DF-4679-B851-123923A59A11}" type="pres">
      <dgm:prSet presAssocID="{3DAE44D1-823D-401E-81EF-CD8E9A1C96EE}" presName="background4" presStyleLbl="node4" presStyleIdx="0" presStyleCnt="2"/>
      <dgm:spPr/>
      <dgm:t>
        <a:bodyPr/>
        <a:lstStyle/>
        <a:p>
          <a:endParaRPr lang="en-GB"/>
        </a:p>
      </dgm:t>
    </dgm:pt>
    <dgm:pt modelId="{89B037CF-88EE-413B-99CC-CB8B70C98A1A}" type="pres">
      <dgm:prSet presAssocID="{3DAE44D1-823D-401E-81EF-CD8E9A1C96EE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3823043-FEF5-4DA8-87F2-AE212EC24013}" type="pres">
      <dgm:prSet presAssocID="{3DAE44D1-823D-401E-81EF-CD8E9A1C96EE}" presName="hierChild5" presStyleCnt="0"/>
      <dgm:spPr/>
      <dgm:t>
        <a:bodyPr/>
        <a:lstStyle/>
        <a:p>
          <a:endParaRPr lang="en-GB"/>
        </a:p>
      </dgm:t>
    </dgm:pt>
    <dgm:pt modelId="{2BA84062-4E59-4A50-941D-6D3D66C12309}" type="pres">
      <dgm:prSet presAssocID="{D8DE6C06-9E4C-4A65-96E7-2FEFFDDB64F6}" presName="Name23" presStyleLbl="parChTrans1D4" presStyleIdx="1" presStyleCnt="2"/>
      <dgm:spPr/>
      <dgm:t>
        <a:bodyPr/>
        <a:lstStyle/>
        <a:p>
          <a:endParaRPr lang="en-GB"/>
        </a:p>
      </dgm:t>
    </dgm:pt>
    <dgm:pt modelId="{6140B85A-9A82-465D-9374-885F94BD4CBC}" type="pres">
      <dgm:prSet presAssocID="{BA479350-36EC-4A3B-B31C-2E69A0BDFE44}" presName="hierRoot4" presStyleCnt="0"/>
      <dgm:spPr/>
      <dgm:t>
        <a:bodyPr/>
        <a:lstStyle/>
        <a:p>
          <a:endParaRPr lang="en-GB"/>
        </a:p>
      </dgm:t>
    </dgm:pt>
    <dgm:pt modelId="{7D1F3657-B2AF-4B33-86A6-69428873CD78}" type="pres">
      <dgm:prSet presAssocID="{BA479350-36EC-4A3B-B31C-2E69A0BDFE44}" presName="composite4" presStyleCnt="0"/>
      <dgm:spPr/>
      <dgm:t>
        <a:bodyPr/>
        <a:lstStyle/>
        <a:p>
          <a:endParaRPr lang="en-GB"/>
        </a:p>
      </dgm:t>
    </dgm:pt>
    <dgm:pt modelId="{3515224B-A8E9-4493-8A39-B0A25ACFEE37}" type="pres">
      <dgm:prSet presAssocID="{BA479350-36EC-4A3B-B31C-2E69A0BDFE44}" presName="background4" presStyleLbl="node4" presStyleIdx="1" presStyleCnt="2"/>
      <dgm:spPr/>
      <dgm:t>
        <a:bodyPr/>
        <a:lstStyle/>
        <a:p>
          <a:endParaRPr lang="en-GB"/>
        </a:p>
      </dgm:t>
    </dgm:pt>
    <dgm:pt modelId="{EBA53833-D6DE-4A92-9EFA-EC0015EB5C9F}" type="pres">
      <dgm:prSet presAssocID="{BA479350-36EC-4A3B-B31C-2E69A0BDFE44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B30E355-7699-4517-B415-A7A5CD64A2AF}" type="pres">
      <dgm:prSet presAssocID="{BA479350-36EC-4A3B-B31C-2E69A0BDFE44}" presName="hierChild5" presStyleCnt="0"/>
      <dgm:spPr/>
      <dgm:t>
        <a:bodyPr/>
        <a:lstStyle/>
        <a:p>
          <a:endParaRPr lang="en-GB"/>
        </a:p>
      </dgm:t>
    </dgm:pt>
  </dgm:ptLst>
  <dgm:cxnLst>
    <dgm:cxn modelId="{772FAE6A-C12E-4617-A454-90078E015F11}" type="presOf" srcId="{DE454E65-67C7-49CA-8061-0BCBD8023D9F}" destId="{3A0359C9-D880-4ECD-9B3C-0953481A5D48}" srcOrd="0" destOrd="0" presId="urn:microsoft.com/office/officeart/2005/8/layout/hierarchy1"/>
    <dgm:cxn modelId="{11109844-50C4-43CD-A301-7224A450E5A5}" type="presOf" srcId="{D8DE6C06-9E4C-4A65-96E7-2FEFFDDB64F6}" destId="{2BA84062-4E59-4A50-941D-6D3D66C12309}" srcOrd="0" destOrd="0" presId="urn:microsoft.com/office/officeart/2005/8/layout/hierarchy1"/>
    <dgm:cxn modelId="{CA0E8782-6B42-4642-B80C-2FB4BA5A425E}" type="presOf" srcId="{ED94F980-119C-4263-B1E9-7FF567E20810}" destId="{DC018508-1AB7-4743-8BAE-23141AB6B354}" srcOrd="0" destOrd="0" presId="urn:microsoft.com/office/officeart/2005/8/layout/hierarchy1"/>
    <dgm:cxn modelId="{CD5E0FF0-519D-4DA6-8096-16A0B24D8454}" type="presOf" srcId="{E4B2B193-D83C-4275-8D35-59C479A892B8}" destId="{A34E8480-953A-4318-AF4A-F70664713684}" srcOrd="0" destOrd="0" presId="urn:microsoft.com/office/officeart/2005/8/layout/hierarchy1"/>
    <dgm:cxn modelId="{09FA83A5-5481-44B0-985D-F15C4E302E4A}" type="presOf" srcId="{3DAE44D1-823D-401E-81EF-CD8E9A1C96EE}" destId="{89B037CF-88EE-413B-99CC-CB8B70C98A1A}" srcOrd="0" destOrd="0" presId="urn:microsoft.com/office/officeart/2005/8/layout/hierarchy1"/>
    <dgm:cxn modelId="{43AAF634-26B6-447B-9F5F-9D3D6B8059FF}" srcId="{0071765B-BC66-4165-9AE5-8A31D9DBB3C2}" destId="{458FC1FC-8194-47BF-ABD9-DADC7B2482BC}" srcOrd="1" destOrd="0" parTransId="{ED94F980-119C-4263-B1E9-7FF567E20810}" sibTransId="{ADC3244C-25A8-4EC3-954B-C56A2645C018}"/>
    <dgm:cxn modelId="{E8083513-05BB-47C3-B565-8D33CB8FAFC6}" srcId="{FB6960B6-4230-4769-B058-E7C567945B2F}" destId="{3DAE44D1-823D-401E-81EF-CD8E9A1C96EE}" srcOrd="0" destOrd="0" parTransId="{230345DD-AE4B-4887-9349-793EA9713FD4}" sibTransId="{162FB1C0-6C9E-4810-A8E6-76F1742F02DD}"/>
    <dgm:cxn modelId="{E6252083-AD36-417E-86C4-A462447885B8}" srcId="{E7602CB0-1E52-45AA-BFCD-CF7477C176E1}" destId="{0071765B-BC66-4165-9AE5-8A31D9DBB3C2}" srcOrd="0" destOrd="0" parTransId="{74CBD73C-40D0-4022-AEA5-91A3B40D1949}" sibTransId="{E2340F93-78EB-42D8-BA6F-B0CE2FCC0C34}"/>
    <dgm:cxn modelId="{F487D7E3-499F-4C08-8625-F5C10D938D28}" type="presOf" srcId="{D903AAFF-3DC0-49C1-ADC9-A8143F02F84F}" destId="{6A37E4C3-A342-4998-B3B7-711A2A2771A0}" srcOrd="0" destOrd="0" presId="urn:microsoft.com/office/officeart/2005/8/layout/hierarchy1"/>
    <dgm:cxn modelId="{F796D958-2AF6-464F-B021-86D1BA4992DC}" type="presOf" srcId="{230345DD-AE4B-4887-9349-793EA9713FD4}" destId="{C7F8263F-2635-42CE-9329-85001C595F05}" srcOrd="0" destOrd="0" presId="urn:microsoft.com/office/officeart/2005/8/layout/hierarchy1"/>
    <dgm:cxn modelId="{F7C492FE-0CAF-4BF9-B467-FE2F84DCC8CA}" srcId="{FB6960B6-4230-4769-B058-E7C567945B2F}" destId="{BA479350-36EC-4A3B-B31C-2E69A0BDFE44}" srcOrd="1" destOrd="0" parTransId="{D8DE6C06-9E4C-4A65-96E7-2FEFFDDB64F6}" sibTransId="{E223210A-69AB-41BD-BF97-85B6998B4DB7}"/>
    <dgm:cxn modelId="{3AB8B01C-0C12-4104-8FFF-6D786A0F9217}" srcId="{458FC1FC-8194-47BF-ABD9-DADC7B2482BC}" destId="{6F36433A-ED0E-4385-907A-AC99EFB14101}" srcOrd="0" destOrd="0" parTransId="{DE454E65-67C7-49CA-8061-0BCBD8023D9F}" sibTransId="{BF7E6166-324F-4A10-8F5F-9B093327F165}"/>
    <dgm:cxn modelId="{7983FCF4-D273-4771-AFD0-A215FD09B8AC}" srcId="{458FC1FC-8194-47BF-ABD9-DADC7B2482BC}" destId="{FB6960B6-4230-4769-B058-E7C567945B2F}" srcOrd="1" destOrd="0" parTransId="{C893C24B-AEA1-4BC7-9223-A17CB1356841}" sibTransId="{F19676AA-7C0D-42AE-A815-D744093DCC72}"/>
    <dgm:cxn modelId="{C5DE0AC1-4D62-4034-A760-30EA19D06149}" type="presOf" srcId="{BA479350-36EC-4A3B-B31C-2E69A0BDFE44}" destId="{EBA53833-D6DE-4A92-9EFA-EC0015EB5C9F}" srcOrd="0" destOrd="0" presId="urn:microsoft.com/office/officeart/2005/8/layout/hierarchy1"/>
    <dgm:cxn modelId="{58243F82-4055-47BA-A07C-91DB2B79F4AC}" type="presOf" srcId="{C893C24B-AEA1-4BC7-9223-A17CB1356841}" destId="{D8334F84-F15F-430D-ABE5-3996E8C51312}" srcOrd="0" destOrd="0" presId="urn:microsoft.com/office/officeart/2005/8/layout/hierarchy1"/>
    <dgm:cxn modelId="{4EC4DA50-12F5-4D55-97B3-E3C2D04A1C1A}" type="presOf" srcId="{0071765B-BC66-4165-9AE5-8A31D9DBB3C2}" destId="{FFAE5313-7367-4D33-B46F-087F5616D997}" srcOrd="0" destOrd="0" presId="urn:microsoft.com/office/officeart/2005/8/layout/hierarchy1"/>
    <dgm:cxn modelId="{9D05083B-1FB6-4BF4-9171-9734BC7D46B3}" srcId="{D903AAFF-3DC0-49C1-ADC9-A8143F02F84F}" destId="{ED9E825E-0C6C-4B2D-AAE4-6D824535B1E7}" srcOrd="0" destOrd="0" parTransId="{35C3B017-9AC7-4C9A-BC3F-19F92317D2E4}" sibTransId="{D91EEDDA-430A-4396-9A47-FE73DE163282}"/>
    <dgm:cxn modelId="{96680537-1C95-4786-8FD4-BDA8B6882A4F}" srcId="{0071765B-BC66-4165-9AE5-8A31D9DBB3C2}" destId="{D903AAFF-3DC0-49C1-ADC9-A8143F02F84F}" srcOrd="0" destOrd="0" parTransId="{E4B2B193-D83C-4275-8D35-59C479A892B8}" sibTransId="{882B979A-D171-4EDB-A30E-DBFF4F357CA4}"/>
    <dgm:cxn modelId="{97BB80AB-7BCE-453E-90B8-B52DFFBF86F2}" type="presOf" srcId="{6F36433A-ED0E-4385-907A-AC99EFB14101}" destId="{B0A816A2-3907-4727-B73F-928C1035A3C6}" srcOrd="0" destOrd="0" presId="urn:microsoft.com/office/officeart/2005/8/layout/hierarchy1"/>
    <dgm:cxn modelId="{5018F1B2-C4FA-4640-8F8F-27F3C2CE1382}" type="presOf" srcId="{458FC1FC-8194-47BF-ABD9-DADC7B2482BC}" destId="{2DC221B9-3F8A-41E0-8186-55E319B51EC8}" srcOrd="0" destOrd="0" presId="urn:microsoft.com/office/officeart/2005/8/layout/hierarchy1"/>
    <dgm:cxn modelId="{6363D52E-F90D-4EFA-BA9A-ABDD5D94E9E4}" type="presOf" srcId="{35C3B017-9AC7-4C9A-BC3F-19F92317D2E4}" destId="{93BDC72A-390A-4A76-903A-D4D64E56AB4B}" srcOrd="0" destOrd="0" presId="urn:microsoft.com/office/officeart/2005/8/layout/hierarchy1"/>
    <dgm:cxn modelId="{8FAFF485-AF04-43BA-8D0F-C1188B902E58}" type="presOf" srcId="{E7602CB0-1E52-45AA-BFCD-CF7477C176E1}" destId="{7ECDF8CD-C049-4AD8-A3D5-479C9C99B89F}" srcOrd="0" destOrd="0" presId="urn:microsoft.com/office/officeart/2005/8/layout/hierarchy1"/>
    <dgm:cxn modelId="{9EE6F281-FDDA-4071-AB0E-2CFFBE91307D}" type="presOf" srcId="{ED9E825E-0C6C-4B2D-AAE4-6D824535B1E7}" destId="{9E74B280-6051-40AB-AA13-FADBFC419EFC}" srcOrd="0" destOrd="0" presId="urn:microsoft.com/office/officeart/2005/8/layout/hierarchy1"/>
    <dgm:cxn modelId="{6EAAB0DB-C16A-40CF-86A1-6353BECAC5E3}" type="presOf" srcId="{FB6960B6-4230-4769-B058-E7C567945B2F}" destId="{CA6C46F1-BE4C-47FE-B148-B3C809E5C0BD}" srcOrd="0" destOrd="0" presId="urn:microsoft.com/office/officeart/2005/8/layout/hierarchy1"/>
    <dgm:cxn modelId="{FA7F9071-F81C-4555-8F73-29404FFCF35C}" type="presParOf" srcId="{7ECDF8CD-C049-4AD8-A3D5-479C9C99B89F}" destId="{CC0B3B76-A655-45DB-A183-DA4DE846866E}" srcOrd="0" destOrd="0" presId="urn:microsoft.com/office/officeart/2005/8/layout/hierarchy1"/>
    <dgm:cxn modelId="{433D82E0-239E-4143-A544-C7D9F6AF8649}" type="presParOf" srcId="{CC0B3B76-A655-45DB-A183-DA4DE846866E}" destId="{658A18BF-20FC-4AA8-B35A-D6ABA647DE05}" srcOrd="0" destOrd="0" presId="urn:microsoft.com/office/officeart/2005/8/layout/hierarchy1"/>
    <dgm:cxn modelId="{FC5FC5FC-DCC3-4DA2-B0B6-DA84A2787CB5}" type="presParOf" srcId="{658A18BF-20FC-4AA8-B35A-D6ABA647DE05}" destId="{EF630E56-D4C0-4C79-9451-FF95538F4262}" srcOrd="0" destOrd="0" presId="urn:microsoft.com/office/officeart/2005/8/layout/hierarchy1"/>
    <dgm:cxn modelId="{D4A5FE61-6F70-4F90-9C62-B179712BB50A}" type="presParOf" srcId="{658A18BF-20FC-4AA8-B35A-D6ABA647DE05}" destId="{FFAE5313-7367-4D33-B46F-087F5616D997}" srcOrd="1" destOrd="0" presId="urn:microsoft.com/office/officeart/2005/8/layout/hierarchy1"/>
    <dgm:cxn modelId="{94F453EA-D8BE-4129-80AB-AC492138952B}" type="presParOf" srcId="{CC0B3B76-A655-45DB-A183-DA4DE846866E}" destId="{1C0C4DFE-EAB1-42DE-B200-62D1A40D9C37}" srcOrd="1" destOrd="0" presId="urn:microsoft.com/office/officeart/2005/8/layout/hierarchy1"/>
    <dgm:cxn modelId="{BEC4B867-1375-4490-BC79-552785150054}" type="presParOf" srcId="{1C0C4DFE-EAB1-42DE-B200-62D1A40D9C37}" destId="{A34E8480-953A-4318-AF4A-F70664713684}" srcOrd="0" destOrd="0" presId="urn:microsoft.com/office/officeart/2005/8/layout/hierarchy1"/>
    <dgm:cxn modelId="{075FFD80-8A00-41FE-9DF6-173D0E1851B8}" type="presParOf" srcId="{1C0C4DFE-EAB1-42DE-B200-62D1A40D9C37}" destId="{656B088C-C526-4E5E-98BB-757F044FA315}" srcOrd="1" destOrd="0" presId="urn:microsoft.com/office/officeart/2005/8/layout/hierarchy1"/>
    <dgm:cxn modelId="{AA63B6D2-19DA-43B7-BF7E-48990F083504}" type="presParOf" srcId="{656B088C-C526-4E5E-98BB-757F044FA315}" destId="{D287AF7A-5B70-4A66-9AB6-39E6DDD025FD}" srcOrd="0" destOrd="0" presId="urn:microsoft.com/office/officeart/2005/8/layout/hierarchy1"/>
    <dgm:cxn modelId="{38B37E2F-6291-40A6-8063-64DA2771F02F}" type="presParOf" srcId="{D287AF7A-5B70-4A66-9AB6-39E6DDD025FD}" destId="{3CC8990B-24AE-40C5-B114-19EDD1831F3C}" srcOrd="0" destOrd="0" presId="urn:microsoft.com/office/officeart/2005/8/layout/hierarchy1"/>
    <dgm:cxn modelId="{EE0813FA-F7E4-4227-870D-498043CDE5CB}" type="presParOf" srcId="{D287AF7A-5B70-4A66-9AB6-39E6DDD025FD}" destId="{6A37E4C3-A342-4998-B3B7-711A2A2771A0}" srcOrd="1" destOrd="0" presId="urn:microsoft.com/office/officeart/2005/8/layout/hierarchy1"/>
    <dgm:cxn modelId="{E27AB50A-88F9-4C5E-B798-69C16A3F27A0}" type="presParOf" srcId="{656B088C-C526-4E5E-98BB-757F044FA315}" destId="{ABDEA5D7-1018-4E68-8728-674A9376A7E1}" srcOrd="1" destOrd="0" presId="urn:microsoft.com/office/officeart/2005/8/layout/hierarchy1"/>
    <dgm:cxn modelId="{A5C81F11-49B8-42B1-9759-A3CD0C0062D5}" type="presParOf" srcId="{ABDEA5D7-1018-4E68-8728-674A9376A7E1}" destId="{93BDC72A-390A-4A76-903A-D4D64E56AB4B}" srcOrd="0" destOrd="0" presId="urn:microsoft.com/office/officeart/2005/8/layout/hierarchy1"/>
    <dgm:cxn modelId="{0130B9E8-9C58-4772-A2CE-CE8FBA233D2A}" type="presParOf" srcId="{ABDEA5D7-1018-4E68-8728-674A9376A7E1}" destId="{55FE7CC6-03F7-47CC-A05C-3769F2EC75C2}" srcOrd="1" destOrd="0" presId="urn:microsoft.com/office/officeart/2005/8/layout/hierarchy1"/>
    <dgm:cxn modelId="{F720F264-29B7-4C62-ADBC-6422E592DF77}" type="presParOf" srcId="{55FE7CC6-03F7-47CC-A05C-3769F2EC75C2}" destId="{412BAE58-413A-4B25-8E18-04BBD47109F5}" srcOrd="0" destOrd="0" presId="urn:microsoft.com/office/officeart/2005/8/layout/hierarchy1"/>
    <dgm:cxn modelId="{C58F2665-A8F2-4760-A825-32DF815D7BEE}" type="presParOf" srcId="{412BAE58-413A-4B25-8E18-04BBD47109F5}" destId="{89A0042B-1870-4B1E-A45C-2E0FB2AFD097}" srcOrd="0" destOrd="0" presId="urn:microsoft.com/office/officeart/2005/8/layout/hierarchy1"/>
    <dgm:cxn modelId="{EAE5F9D6-F3B8-400A-A5F4-AA4C109EA660}" type="presParOf" srcId="{412BAE58-413A-4B25-8E18-04BBD47109F5}" destId="{9E74B280-6051-40AB-AA13-FADBFC419EFC}" srcOrd="1" destOrd="0" presId="urn:microsoft.com/office/officeart/2005/8/layout/hierarchy1"/>
    <dgm:cxn modelId="{0AB58B67-5266-4D05-8804-F9691EDCDBFC}" type="presParOf" srcId="{55FE7CC6-03F7-47CC-A05C-3769F2EC75C2}" destId="{A919CBC8-78A9-45D3-ABB1-BB956C77D12D}" srcOrd="1" destOrd="0" presId="urn:microsoft.com/office/officeart/2005/8/layout/hierarchy1"/>
    <dgm:cxn modelId="{23C9BB46-2D6D-4C20-B427-F682B8C7F64F}" type="presParOf" srcId="{1C0C4DFE-EAB1-42DE-B200-62D1A40D9C37}" destId="{DC018508-1AB7-4743-8BAE-23141AB6B354}" srcOrd="2" destOrd="0" presId="urn:microsoft.com/office/officeart/2005/8/layout/hierarchy1"/>
    <dgm:cxn modelId="{4578D5AF-E6B5-40D9-BD80-227EF3C6D09A}" type="presParOf" srcId="{1C0C4DFE-EAB1-42DE-B200-62D1A40D9C37}" destId="{48DA66C0-05DD-4570-B775-7A4E949E5EA3}" srcOrd="3" destOrd="0" presId="urn:microsoft.com/office/officeart/2005/8/layout/hierarchy1"/>
    <dgm:cxn modelId="{2ECD331D-6969-46AE-81C5-F742D72BCBD4}" type="presParOf" srcId="{48DA66C0-05DD-4570-B775-7A4E949E5EA3}" destId="{EC670169-2E5D-468C-900F-DF68F8E7D962}" srcOrd="0" destOrd="0" presId="urn:microsoft.com/office/officeart/2005/8/layout/hierarchy1"/>
    <dgm:cxn modelId="{1BB21419-F4D1-4842-B5D1-4BB61FD87E70}" type="presParOf" srcId="{EC670169-2E5D-468C-900F-DF68F8E7D962}" destId="{04E9E978-C1B1-40B5-A17F-18AB65003D99}" srcOrd="0" destOrd="0" presId="urn:microsoft.com/office/officeart/2005/8/layout/hierarchy1"/>
    <dgm:cxn modelId="{3F4D0802-2AB0-4A48-95D7-0414602A4E83}" type="presParOf" srcId="{EC670169-2E5D-468C-900F-DF68F8E7D962}" destId="{2DC221B9-3F8A-41E0-8186-55E319B51EC8}" srcOrd="1" destOrd="0" presId="urn:microsoft.com/office/officeart/2005/8/layout/hierarchy1"/>
    <dgm:cxn modelId="{4362205B-FEA3-40B1-AF52-7A2DCF967F99}" type="presParOf" srcId="{48DA66C0-05DD-4570-B775-7A4E949E5EA3}" destId="{6BB78B65-F48C-4D42-9153-F92FE7D8963D}" srcOrd="1" destOrd="0" presId="urn:microsoft.com/office/officeart/2005/8/layout/hierarchy1"/>
    <dgm:cxn modelId="{04EBCF71-43D1-4FDD-9B73-2040E9030299}" type="presParOf" srcId="{6BB78B65-F48C-4D42-9153-F92FE7D8963D}" destId="{3A0359C9-D880-4ECD-9B3C-0953481A5D48}" srcOrd="0" destOrd="0" presId="urn:microsoft.com/office/officeart/2005/8/layout/hierarchy1"/>
    <dgm:cxn modelId="{B11E221C-54D3-4412-8F59-19041B0B9A3E}" type="presParOf" srcId="{6BB78B65-F48C-4D42-9153-F92FE7D8963D}" destId="{EA91596B-7B5A-4604-895F-35B7C201CB0F}" srcOrd="1" destOrd="0" presId="urn:microsoft.com/office/officeart/2005/8/layout/hierarchy1"/>
    <dgm:cxn modelId="{31B66D76-987C-40B4-8991-5E4E9DB4CDAF}" type="presParOf" srcId="{EA91596B-7B5A-4604-895F-35B7C201CB0F}" destId="{8DA390EA-55CD-44BC-8998-F14969578F5B}" srcOrd="0" destOrd="0" presId="urn:microsoft.com/office/officeart/2005/8/layout/hierarchy1"/>
    <dgm:cxn modelId="{767AEBFD-E76A-42B3-A731-9EA62C85CE8A}" type="presParOf" srcId="{8DA390EA-55CD-44BC-8998-F14969578F5B}" destId="{28DB4A06-7AEC-4C85-8BE6-1DD47BB1E342}" srcOrd="0" destOrd="0" presId="urn:microsoft.com/office/officeart/2005/8/layout/hierarchy1"/>
    <dgm:cxn modelId="{0A14FEE5-F6C2-4469-8C0C-0EED9CD814E4}" type="presParOf" srcId="{8DA390EA-55CD-44BC-8998-F14969578F5B}" destId="{B0A816A2-3907-4727-B73F-928C1035A3C6}" srcOrd="1" destOrd="0" presId="urn:microsoft.com/office/officeart/2005/8/layout/hierarchy1"/>
    <dgm:cxn modelId="{6F5042B8-DB8B-4E6F-8322-BA5D646F2E76}" type="presParOf" srcId="{EA91596B-7B5A-4604-895F-35B7C201CB0F}" destId="{097C4DB8-9777-4D26-A89E-E1956EB986EB}" srcOrd="1" destOrd="0" presId="urn:microsoft.com/office/officeart/2005/8/layout/hierarchy1"/>
    <dgm:cxn modelId="{FD71C39B-A4E9-423A-A311-4166A35BA50C}" type="presParOf" srcId="{6BB78B65-F48C-4D42-9153-F92FE7D8963D}" destId="{D8334F84-F15F-430D-ABE5-3996E8C51312}" srcOrd="2" destOrd="0" presId="urn:microsoft.com/office/officeart/2005/8/layout/hierarchy1"/>
    <dgm:cxn modelId="{B01E1DF1-A784-46C3-B248-BAA6596D2B10}" type="presParOf" srcId="{6BB78B65-F48C-4D42-9153-F92FE7D8963D}" destId="{D814D143-C920-4036-9FD4-3849E6D4FFE9}" srcOrd="3" destOrd="0" presId="urn:microsoft.com/office/officeart/2005/8/layout/hierarchy1"/>
    <dgm:cxn modelId="{C814E34B-C4CB-4C0C-A7B8-93264372A5DD}" type="presParOf" srcId="{D814D143-C920-4036-9FD4-3849E6D4FFE9}" destId="{73978208-45B6-4416-89AC-24D68103B017}" srcOrd="0" destOrd="0" presId="urn:microsoft.com/office/officeart/2005/8/layout/hierarchy1"/>
    <dgm:cxn modelId="{C3B4613C-16B5-4F48-BFE1-DAAC79B3307D}" type="presParOf" srcId="{73978208-45B6-4416-89AC-24D68103B017}" destId="{095C5221-1401-497A-BA19-C6142590D877}" srcOrd="0" destOrd="0" presId="urn:microsoft.com/office/officeart/2005/8/layout/hierarchy1"/>
    <dgm:cxn modelId="{7393E178-6143-4B1E-8C9D-0772B80D0F2C}" type="presParOf" srcId="{73978208-45B6-4416-89AC-24D68103B017}" destId="{CA6C46F1-BE4C-47FE-B148-B3C809E5C0BD}" srcOrd="1" destOrd="0" presId="urn:microsoft.com/office/officeart/2005/8/layout/hierarchy1"/>
    <dgm:cxn modelId="{4CC24075-E0AA-4996-9B35-003E77AA297A}" type="presParOf" srcId="{D814D143-C920-4036-9FD4-3849E6D4FFE9}" destId="{82877F69-50B0-4F43-981A-5A976AC3A2B8}" srcOrd="1" destOrd="0" presId="urn:microsoft.com/office/officeart/2005/8/layout/hierarchy1"/>
    <dgm:cxn modelId="{D5FE551B-B870-4F53-9571-79FF53317A44}" type="presParOf" srcId="{82877F69-50B0-4F43-981A-5A976AC3A2B8}" destId="{C7F8263F-2635-42CE-9329-85001C595F05}" srcOrd="0" destOrd="0" presId="urn:microsoft.com/office/officeart/2005/8/layout/hierarchy1"/>
    <dgm:cxn modelId="{9AFAEFD5-582C-405C-93AD-1F40158008A8}" type="presParOf" srcId="{82877F69-50B0-4F43-981A-5A976AC3A2B8}" destId="{11B4DD3F-1D1D-4481-A29D-B3147DE1C723}" srcOrd="1" destOrd="0" presId="urn:microsoft.com/office/officeart/2005/8/layout/hierarchy1"/>
    <dgm:cxn modelId="{BBC435C5-8DC3-4CB4-9F22-23055299B201}" type="presParOf" srcId="{11B4DD3F-1D1D-4481-A29D-B3147DE1C723}" destId="{0574B2D9-2E08-477F-A62C-E504B99D8F28}" srcOrd="0" destOrd="0" presId="urn:microsoft.com/office/officeart/2005/8/layout/hierarchy1"/>
    <dgm:cxn modelId="{6754AFEA-34B6-45DF-A6A1-2349241C7948}" type="presParOf" srcId="{0574B2D9-2E08-477F-A62C-E504B99D8F28}" destId="{2CD61258-15DF-4679-B851-123923A59A11}" srcOrd="0" destOrd="0" presId="urn:microsoft.com/office/officeart/2005/8/layout/hierarchy1"/>
    <dgm:cxn modelId="{80C278C1-2E51-4AA6-8B22-13A37C111712}" type="presParOf" srcId="{0574B2D9-2E08-477F-A62C-E504B99D8F28}" destId="{89B037CF-88EE-413B-99CC-CB8B70C98A1A}" srcOrd="1" destOrd="0" presId="urn:microsoft.com/office/officeart/2005/8/layout/hierarchy1"/>
    <dgm:cxn modelId="{002DDB2B-166B-4329-BC64-170F3B585BC1}" type="presParOf" srcId="{11B4DD3F-1D1D-4481-A29D-B3147DE1C723}" destId="{F3823043-FEF5-4DA8-87F2-AE212EC24013}" srcOrd="1" destOrd="0" presId="urn:microsoft.com/office/officeart/2005/8/layout/hierarchy1"/>
    <dgm:cxn modelId="{6D54C0BE-6187-494C-93E2-8AF7501CF3AE}" type="presParOf" srcId="{82877F69-50B0-4F43-981A-5A976AC3A2B8}" destId="{2BA84062-4E59-4A50-941D-6D3D66C12309}" srcOrd="2" destOrd="0" presId="urn:microsoft.com/office/officeart/2005/8/layout/hierarchy1"/>
    <dgm:cxn modelId="{C372020B-A1B1-493C-9FD9-2F4E1A776330}" type="presParOf" srcId="{82877F69-50B0-4F43-981A-5A976AC3A2B8}" destId="{6140B85A-9A82-465D-9374-885F94BD4CBC}" srcOrd="3" destOrd="0" presId="urn:microsoft.com/office/officeart/2005/8/layout/hierarchy1"/>
    <dgm:cxn modelId="{A0E94A26-F35B-48E4-8DB7-EB6FCD8688DC}" type="presParOf" srcId="{6140B85A-9A82-465D-9374-885F94BD4CBC}" destId="{7D1F3657-B2AF-4B33-86A6-69428873CD78}" srcOrd="0" destOrd="0" presId="urn:microsoft.com/office/officeart/2005/8/layout/hierarchy1"/>
    <dgm:cxn modelId="{0824CFBA-3C69-4975-B241-93FD193E9939}" type="presParOf" srcId="{7D1F3657-B2AF-4B33-86A6-69428873CD78}" destId="{3515224B-A8E9-4493-8A39-B0A25ACFEE37}" srcOrd="0" destOrd="0" presId="urn:microsoft.com/office/officeart/2005/8/layout/hierarchy1"/>
    <dgm:cxn modelId="{967B8788-47E9-41F1-827D-98C5B6EC73BC}" type="presParOf" srcId="{7D1F3657-B2AF-4B33-86A6-69428873CD78}" destId="{EBA53833-D6DE-4A92-9EFA-EC0015EB5C9F}" srcOrd="1" destOrd="0" presId="urn:microsoft.com/office/officeart/2005/8/layout/hierarchy1"/>
    <dgm:cxn modelId="{8F29B12B-5B54-4308-8E01-FA7F0275E07E}" type="presParOf" srcId="{6140B85A-9A82-465D-9374-885F94BD4CBC}" destId="{AB30E355-7699-4517-B415-A7A5CD64A2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D4374C-B666-4720-AA6A-E24A59AA1C7E}" type="doc">
      <dgm:prSet loTypeId="urn:microsoft.com/office/officeart/2005/8/layout/cycle2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E2C984-19A8-4B33-A720-ECF925E77117}">
      <dgm:prSet phldrT="[Text]"/>
      <dgm:spPr/>
      <dgm:t>
        <a:bodyPr/>
        <a:lstStyle/>
        <a:p>
          <a:r>
            <a:rPr lang="en-GB" dirty="0" smtClean="0"/>
            <a:t>S1</a:t>
          </a:r>
          <a:endParaRPr lang="en-GB" dirty="0"/>
        </a:p>
      </dgm:t>
    </dgm:pt>
    <dgm:pt modelId="{ACEF48DC-3A85-4A36-BDB1-825E9CC47049}" type="parTrans" cxnId="{80EDBF4D-8C98-49C5-B9B0-751459E04EE3}">
      <dgm:prSet/>
      <dgm:spPr/>
      <dgm:t>
        <a:bodyPr/>
        <a:lstStyle/>
        <a:p>
          <a:endParaRPr lang="en-GB"/>
        </a:p>
      </dgm:t>
    </dgm:pt>
    <dgm:pt modelId="{F30C8D67-7530-4B63-AD10-B9D9BFFDC88A}" type="sibTrans" cxnId="{80EDBF4D-8C98-49C5-B9B0-751459E04EE3}">
      <dgm:prSet/>
      <dgm:spPr/>
      <dgm:t>
        <a:bodyPr/>
        <a:lstStyle/>
        <a:p>
          <a:endParaRPr lang="en-GB"/>
        </a:p>
      </dgm:t>
    </dgm:pt>
    <dgm:pt modelId="{71252192-7E34-48B1-9137-1A0801363C75}" type="pres">
      <dgm:prSet presAssocID="{FDD4374C-B666-4720-AA6A-E24A59AA1C7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1FD5DDC-7668-4607-9FBE-780791CC2E81}" type="pres">
      <dgm:prSet presAssocID="{37E2C984-19A8-4B33-A720-ECF925E77117}" presName="node" presStyleLbl="node1" presStyleIdx="0" presStyleCnt="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</dgm:ptLst>
  <dgm:cxnLst>
    <dgm:cxn modelId="{80EDBF4D-8C98-49C5-B9B0-751459E04EE3}" srcId="{FDD4374C-B666-4720-AA6A-E24A59AA1C7E}" destId="{37E2C984-19A8-4B33-A720-ECF925E77117}" srcOrd="0" destOrd="0" parTransId="{ACEF48DC-3A85-4A36-BDB1-825E9CC47049}" sibTransId="{F30C8D67-7530-4B63-AD10-B9D9BFFDC88A}"/>
    <dgm:cxn modelId="{9A581D51-4A41-4CC9-B8F8-8C3424134C49}" type="presOf" srcId="{FDD4374C-B666-4720-AA6A-E24A59AA1C7E}" destId="{71252192-7E34-48B1-9137-1A0801363C75}" srcOrd="0" destOrd="0" presId="urn:microsoft.com/office/officeart/2005/8/layout/cycle2"/>
    <dgm:cxn modelId="{1D2C95EE-B580-4B5A-AA2A-ED5CAB019677}" type="presOf" srcId="{37E2C984-19A8-4B33-A720-ECF925E77117}" destId="{C1FD5DDC-7668-4607-9FBE-780791CC2E81}" srcOrd="0" destOrd="0" presId="urn:microsoft.com/office/officeart/2005/8/layout/cycle2"/>
    <dgm:cxn modelId="{75D04084-253E-4DEF-B940-FFAB2DCE5B47}" type="presParOf" srcId="{71252192-7E34-48B1-9137-1A0801363C75}" destId="{C1FD5DDC-7668-4607-9FBE-780791CC2E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D4374C-B666-4720-AA6A-E24A59AA1C7E}" type="doc">
      <dgm:prSet loTypeId="urn:microsoft.com/office/officeart/2005/8/layout/cycle2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E2C984-19A8-4B33-A720-ECF925E77117}">
      <dgm:prSet phldrT="[Text]"/>
      <dgm:spPr/>
      <dgm:t>
        <a:bodyPr/>
        <a:lstStyle/>
        <a:p>
          <a:r>
            <a:rPr lang="en-GB" dirty="0" smtClean="0"/>
            <a:t>S2</a:t>
          </a:r>
          <a:endParaRPr lang="en-GB" dirty="0"/>
        </a:p>
      </dgm:t>
    </dgm:pt>
    <dgm:pt modelId="{ACEF48DC-3A85-4A36-BDB1-825E9CC47049}" type="parTrans" cxnId="{80EDBF4D-8C98-49C5-B9B0-751459E04EE3}">
      <dgm:prSet/>
      <dgm:spPr/>
      <dgm:t>
        <a:bodyPr/>
        <a:lstStyle/>
        <a:p>
          <a:endParaRPr lang="en-GB"/>
        </a:p>
      </dgm:t>
    </dgm:pt>
    <dgm:pt modelId="{F30C8D67-7530-4B63-AD10-B9D9BFFDC88A}" type="sibTrans" cxnId="{80EDBF4D-8C98-49C5-B9B0-751459E04EE3}">
      <dgm:prSet/>
      <dgm:spPr/>
      <dgm:t>
        <a:bodyPr/>
        <a:lstStyle/>
        <a:p>
          <a:endParaRPr lang="en-GB"/>
        </a:p>
      </dgm:t>
    </dgm:pt>
    <dgm:pt modelId="{71252192-7E34-48B1-9137-1A0801363C75}" type="pres">
      <dgm:prSet presAssocID="{FDD4374C-B666-4720-AA6A-E24A59AA1C7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1FD5DDC-7668-4607-9FBE-780791CC2E81}" type="pres">
      <dgm:prSet presAssocID="{37E2C984-19A8-4B33-A720-ECF925E77117}" presName="node" presStyleLbl="node1" presStyleIdx="0" presStyleCnt="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</dgm:ptLst>
  <dgm:cxnLst>
    <dgm:cxn modelId="{AA2EDAEE-02A8-4425-AB39-67D0ED452487}" type="presOf" srcId="{FDD4374C-B666-4720-AA6A-E24A59AA1C7E}" destId="{71252192-7E34-48B1-9137-1A0801363C75}" srcOrd="0" destOrd="0" presId="urn:microsoft.com/office/officeart/2005/8/layout/cycle2"/>
    <dgm:cxn modelId="{80EDBF4D-8C98-49C5-B9B0-751459E04EE3}" srcId="{FDD4374C-B666-4720-AA6A-E24A59AA1C7E}" destId="{37E2C984-19A8-4B33-A720-ECF925E77117}" srcOrd="0" destOrd="0" parTransId="{ACEF48DC-3A85-4A36-BDB1-825E9CC47049}" sibTransId="{F30C8D67-7530-4B63-AD10-B9D9BFFDC88A}"/>
    <dgm:cxn modelId="{87B92773-E6AB-4104-B666-6364E8D47B37}" type="presOf" srcId="{37E2C984-19A8-4B33-A720-ECF925E77117}" destId="{C1FD5DDC-7668-4607-9FBE-780791CC2E81}" srcOrd="0" destOrd="0" presId="urn:microsoft.com/office/officeart/2005/8/layout/cycle2"/>
    <dgm:cxn modelId="{B26758FD-9D08-4FF5-8291-BC16E87054BD}" type="presParOf" srcId="{71252192-7E34-48B1-9137-1A0801363C75}" destId="{C1FD5DDC-7668-4607-9FBE-780791CC2E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D4374C-B666-4720-AA6A-E24A59AA1C7E}" type="doc">
      <dgm:prSet loTypeId="urn:microsoft.com/office/officeart/2005/8/layout/cycle2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E2C984-19A8-4B33-A720-ECF925E77117}">
      <dgm:prSet phldrT="[Text]"/>
      <dgm:spPr/>
      <dgm:t>
        <a:bodyPr/>
        <a:lstStyle/>
        <a:p>
          <a:r>
            <a:rPr lang="en-GB" dirty="0" smtClean="0"/>
            <a:t>S3</a:t>
          </a:r>
          <a:endParaRPr lang="en-GB" dirty="0"/>
        </a:p>
      </dgm:t>
    </dgm:pt>
    <dgm:pt modelId="{ACEF48DC-3A85-4A36-BDB1-825E9CC47049}" type="parTrans" cxnId="{80EDBF4D-8C98-49C5-B9B0-751459E04EE3}">
      <dgm:prSet/>
      <dgm:spPr/>
      <dgm:t>
        <a:bodyPr/>
        <a:lstStyle/>
        <a:p>
          <a:endParaRPr lang="en-GB"/>
        </a:p>
      </dgm:t>
    </dgm:pt>
    <dgm:pt modelId="{F30C8D67-7530-4B63-AD10-B9D9BFFDC88A}" type="sibTrans" cxnId="{80EDBF4D-8C98-49C5-B9B0-751459E04EE3}">
      <dgm:prSet/>
      <dgm:spPr/>
      <dgm:t>
        <a:bodyPr/>
        <a:lstStyle/>
        <a:p>
          <a:endParaRPr lang="en-GB"/>
        </a:p>
      </dgm:t>
    </dgm:pt>
    <dgm:pt modelId="{71252192-7E34-48B1-9137-1A0801363C75}" type="pres">
      <dgm:prSet presAssocID="{FDD4374C-B666-4720-AA6A-E24A59AA1C7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1FD5DDC-7668-4607-9FBE-780791CC2E81}" type="pres">
      <dgm:prSet presAssocID="{37E2C984-19A8-4B33-A720-ECF925E77117}" presName="node" presStyleLbl="node1" presStyleIdx="0" presStyleCnt="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</dgm:ptLst>
  <dgm:cxnLst>
    <dgm:cxn modelId="{80EDBF4D-8C98-49C5-B9B0-751459E04EE3}" srcId="{FDD4374C-B666-4720-AA6A-E24A59AA1C7E}" destId="{37E2C984-19A8-4B33-A720-ECF925E77117}" srcOrd="0" destOrd="0" parTransId="{ACEF48DC-3A85-4A36-BDB1-825E9CC47049}" sibTransId="{F30C8D67-7530-4B63-AD10-B9D9BFFDC88A}"/>
    <dgm:cxn modelId="{E59733D3-F9D0-4C93-8D4E-D29EE45D9E3F}" type="presOf" srcId="{37E2C984-19A8-4B33-A720-ECF925E77117}" destId="{C1FD5DDC-7668-4607-9FBE-780791CC2E81}" srcOrd="0" destOrd="0" presId="urn:microsoft.com/office/officeart/2005/8/layout/cycle2"/>
    <dgm:cxn modelId="{CFF05B11-D206-41C8-AF2B-9B57FBAD8DD3}" type="presOf" srcId="{FDD4374C-B666-4720-AA6A-E24A59AA1C7E}" destId="{71252192-7E34-48B1-9137-1A0801363C75}" srcOrd="0" destOrd="0" presId="urn:microsoft.com/office/officeart/2005/8/layout/cycle2"/>
    <dgm:cxn modelId="{17EEE547-7285-40A8-9593-CB7A8B337C50}" type="presParOf" srcId="{71252192-7E34-48B1-9137-1A0801363C75}" destId="{C1FD5DDC-7668-4607-9FBE-780791CC2E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D4374C-B666-4720-AA6A-E24A59AA1C7E}" type="doc">
      <dgm:prSet loTypeId="urn:microsoft.com/office/officeart/2005/8/layout/cycle2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E2C984-19A8-4B33-A720-ECF925E77117}">
      <dgm:prSet phldrT="[Text]"/>
      <dgm:spPr/>
      <dgm:t>
        <a:bodyPr/>
        <a:lstStyle/>
        <a:p>
          <a:r>
            <a:rPr lang="en-GB" b="1" dirty="0" smtClean="0"/>
            <a:t>Chase</a:t>
          </a:r>
          <a:r>
            <a:rPr lang="en-GB" dirty="0" smtClean="0"/>
            <a:t>()</a:t>
          </a:r>
          <a:endParaRPr lang="en-GB" dirty="0"/>
        </a:p>
      </dgm:t>
    </dgm:pt>
    <dgm:pt modelId="{ACEF48DC-3A85-4A36-BDB1-825E9CC47049}" type="parTrans" cxnId="{80EDBF4D-8C98-49C5-B9B0-751459E04EE3}">
      <dgm:prSet/>
      <dgm:spPr/>
      <dgm:t>
        <a:bodyPr/>
        <a:lstStyle/>
        <a:p>
          <a:endParaRPr lang="en-GB"/>
        </a:p>
      </dgm:t>
    </dgm:pt>
    <dgm:pt modelId="{F30C8D67-7530-4B63-AD10-B9D9BFFDC88A}" type="sibTrans" cxnId="{80EDBF4D-8C98-49C5-B9B0-751459E04EE3}">
      <dgm:prSet/>
      <dgm:spPr/>
      <dgm:t>
        <a:bodyPr/>
        <a:lstStyle/>
        <a:p>
          <a:endParaRPr lang="en-GB"/>
        </a:p>
      </dgm:t>
    </dgm:pt>
    <dgm:pt modelId="{71252192-7E34-48B1-9137-1A0801363C75}" type="pres">
      <dgm:prSet presAssocID="{FDD4374C-B666-4720-AA6A-E24A59AA1C7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1FD5DDC-7668-4607-9FBE-780791CC2E81}" type="pres">
      <dgm:prSet presAssocID="{37E2C984-19A8-4B33-A720-ECF925E77117}" presName="node" presStyleLbl="node1" presStyleIdx="0" presStyleCnt="1" custScaleX="33831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</dgm:ptLst>
  <dgm:cxnLst>
    <dgm:cxn modelId="{80EDBF4D-8C98-49C5-B9B0-751459E04EE3}" srcId="{FDD4374C-B666-4720-AA6A-E24A59AA1C7E}" destId="{37E2C984-19A8-4B33-A720-ECF925E77117}" srcOrd="0" destOrd="0" parTransId="{ACEF48DC-3A85-4A36-BDB1-825E9CC47049}" sibTransId="{F30C8D67-7530-4B63-AD10-B9D9BFFDC88A}"/>
    <dgm:cxn modelId="{AC22BA74-1DF1-4825-BAD5-0F82C6C2EE4D}" type="presOf" srcId="{37E2C984-19A8-4B33-A720-ECF925E77117}" destId="{C1FD5DDC-7668-4607-9FBE-780791CC2E81}" srcOrd="0" destOrd="0" presId="urn:microsoft.com/office/officeart/2005/8/layout/cycle2"/>
    <dgm:cxn modelId="{9227CB82-332F-4C48-BC81-69B21D364358}" type="presOf" srcId="{FDD4374C-B666-4720-AA6A-E24A59AA1C7E}" destId="{71252192-7E34-48B1-9137-1A0801363C75}" srcOrd="0" destOrd="0" presId="urn:microsoft.com/office/officeart/2005/8/layout/cycle2"/>
    <dgm:cxn modelId="{235A069E-62BB-467F-981D-E8A4EA6B2298}" type="presParOf" srcId="{71252192-7E34-48B1-9137-1A0801363C75}" destId="{C1FD5DDC-7668-4607-9FBE-780791CC2E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D4374C-B666-4720-AA6A-E24A59AA1C7E}" type="doc">
      <dgm:prSet loTypeId="urn:microsoft.com/office/officeart/2005/8/layout/cycle2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E2C984-19A8-4B33-A720-ECF925E77117}">
      <dgm:prSet phldrT="[Text]" custT="1"/>
      <dgm:spPr/>
      <dgm:t>
        <a:bodyPr/>
        <a:lstStyle/>
        <a:p>
          <a:r>
            <a:rPr lang="en-GB" sz="3200" b="1" dirty="0" smtClean="0"/>
            <a:t>Wander</a:t>
          </a:r>
          <a:r>
            <a:rPr lang="en-GB" sz="3200" dirty="0" smtClean="0"/>
            <a:t>()</a:t>
          </a:r>
          <a:endParaRPr lang="en-GB" sz="3200" dirty="0"/>
        </a:p>
      </dgm:t>
    </dgm:pt>
    <dgm:pt modelId="{ACEF48DC-3A85-4A36-BDB1-825E9CC47049}" type="parTrans" cxnId="{80EDBF4D-8C98-49C5-B9B0-751459E04EE3}">
      <dgm:prSet/>
      <dgm:spPr/>
      <dgm:t>
        <a:bodyPr/>
        <a:lstStyle/>
        <a:p>
          <a:endParaRPr lang="en-GB"/>
        </a:p>
      </dgm:t>
    </dgm:pt>
    <dgm:pt modelId="{F30C8D67-7530-4B63-AD10-B9D9BFFDC88A}" type="sibTrans" cxnId="{80EDBF4D-8C98-49C5-B9B0-751459E04EE3}">
      <dgm:prSet/>
      <dgm:spPr/>
      <dgm:t>
        <a:bodyPr/>
        <a:lstStyle/>
        <a:p>
          <a:endParaRPr lang="en-GB"/>
        </a:p>
      </dgm:t>
    </dgm:pt>
    <dgm:pt modelId="{71252192-7E34-48B1-9137-1A0801363C75}" type="pres">
      <dgm:prSet presAssocID="{FDD4374C-B666-4720-AA6A-E24A59AA1C7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1FD5DDC-7668-4607-9FBE-780791CC2E81}" type="pres">
      <dgm:prSet presAssocID="{37E2C984-19A8-4B33-A720-ECF925E77117}" presName="node" presStyleLbl="node1" presStyleIdx="0" presStyleCnt="1" custScaleX="33831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</dgm:ptLst>
  <dgm:cxnLst>
    <dgm:cxn modelId="{80EDBF4D-8C98-49C5-B9B0-751459E04EE3}" srcId="{FDD4374C-B666-4720-AA6A-E24A59AA1C7E}" destId="{37E2C984-19A8-4B33-A720-ECF925E77117}" srcOrd="0" destOrd="0" parTransId="{ACEF48DC-3A85-4A36-BDB1-825E9CC47049}" sibTransId="{F30C8D67-7530-4B63-AD10-B9D9BFFDC88A}"/>
    <dgm:cxn modelId="{47EC3CF4-1952-4C97-B789-2A1B29D0CD6F}" type="presOf" srcId="{FDD4374C-B666-4720-AA6A-E24A59AA1C7E}" destId="{71252192-7E34-48B1-9137-1A0801363C75}" srcOrd="0" destOrd="0" presId="urn:microsoft.com/office/officeart/2005/8/layout/cycle2"/>
    <dgm:cxn modelId="{DBDD0EFF-E577-4A1F-8859-CFAC2B188173}" type="presOf" srcId="{37E2C984-19A8-4B33-A720-ECF925E77117}" destId="{C1FD5DDC-7668-4607-9FBE-780791CC2E81}" srcOrd="0" destOrd="0" presId="urn:microsoft.com/office/officeart/2005/8/layout/cycle2"/>
    <dgm:cxn modelId="{B5B1F4DD-5625-4702-BCBF-54D5D4B64E2D}" type="presParOf" srcId="{71252192-7E34-48B1-9137-1A0801363C75}" destId="{C1FD5DDC-7668-4607-9FBE-780791CC2E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D4374C-B666-4720-AA6A-E24A59AA1C7E}" type="doc">
      <dgm:prSet loTypeId="urn:microsoft.com/office/officeart/2005/8/layout/cycle2" loCatId="cycle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7E2C984-19A8-4B33-A720-ECF925E77117}">
      <dgm:prSet phldrT="[Text]"/>
      <dgm:spPr/>
      <dgm:t>
        <a:bodyPr/>
        <a:lstStyle/>
        <a:p>
          <a:r>
            <a:rPr lang="en-GB" b="1" dirty="0" smtClean="0"/>
            <a:t>Evade</a:t>
          </a:r>
          <a:r>
            <a:rPr lang="en-GB" dirty="0" smtClean="0"/>
            <a:t>()</a:t>
          </a:r>
          <a:endParaRPr lang="en-GB" dirty="0"/>
        </a:p>
      </dgm:t>
    </dgm:pt>
    <dgm:pt modelId="{ACEF48DC-3A85-4A36-BDB1-825E9CC47049}" type="parTrans" cxnId="{80EDBF4D-8C98-49C5-B9B0-751459E04EE3}">
      <dgm:prSet/>
      <dgm:spPr/>
      <dgm:t>
        <a:bodyPr/>
        <a:lstStyle/>
        <a:p>
          <a:endParaRPr lang="en-GB"/>
        </a:p>
      </dgm:t>
    </dgm:pt>
    <dgm:pt modelId="{F30C8D67-7530-4B63-AD10-B9D9BFFDC88A}" type="sibTrans" cxnId="{80EDBF4D-8C98-49C5-B9B0-751459E04EE3}">
      <dgm:prSet/>
      <dgm:spPr/>
      <dgm:t>
        <a:bodyPr/>
        <a:lstStyle/>
        <a:p>
          <a:endParaRPr lang="en-GB"/>
        </a:p>
      </dgm:t>
    </dgm:pt>
    <dgm:pt modelId="{71252192-7E34-48B1-9137-1A0801363C75}" type="pres">
      <dgm:prSet presAssocID="{FDD4374C-B666-4720-AA6A-E24A59AA1C7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1FD5DDC-7668-4607-9FBE-780791CC2E81}" type="pres">
      <dgm:prSet presAssocID="{37E2C984-19A8-4B33-A720-ECF925E77117}" presName="node" presStyleLbl="node1" presStyleIdx="0" presStyleCnt="1" custScaleX="33831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</dgm:ptLst>
  <dgm:cxnLst>
    <dgm:cxn modelId="{80EDBF4D-8C98-49C5-B9B0-751459E04EE3}" srcId="{FDD4374C-B666-4720-AA6A-E24A59AA1C7E}" destId="{37E2C984-19A8-4B33-A720-ECF925E77117}" srcOrd="0" destOrd="0" parTransId="{ACEF48DC-3A85-4A36-BDB1-825E9CC47049}" sibTransId="{F30C8D67-7530-4B63-AD10-B9D9BFFDC88A}"/>
    <dgm:cxn modelId="{17EC8133-C932-4DE9-8CD7-75A71C893592}" type="presOf" srcId="{37E2C984-19A8-4B33-A720-ECF925E77117}" destId="{C1FD5DDC-7668-4607-9FBE-780791CC2E81}" srcOrd="0" destOrd="0" presId="urn:microsoft.com/office/officeart/2005/8/layout/cycle2"/>
    <dgm:cxn modelId="{2D5A97C7-C8C4-4022-B2B9-EFED36AA6E59}" type="presOf" srcId="{FDD4374C-B666-4720-AA6A-E24A59AA1C7E}" destId="{71252192-7E34-48B1-9137-1A0801363C75}" srcOrd="0" destOrd="0" presId="urn:microsoft.com/office/officeart/2005/8/layout/cycle2"/>
    <dgm:cxn modelId="{402D8A6E-360B-4436-9F8F-50A9648A3053}" type="presParOf" srcId="{71252192-7E34-48B1-9137-1A0801363C75}" destId="{C1FD5DDC-7668-4607-9FBE-780791CC2E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84062-4E59-4A50-941D-6D3D66C12309}">
      <dsp:nvSpPr>
        <dsp:cNvPr id="0" name=""/>
        <dsp:cNvSpPr/>
      </dsp:nvSpPr>
      <dsp:spPr>
        <a:xfrm>
          <a:off x="4346586" y="3161172"/>
          <a:ext cx="776500" cy="369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833"/>
              </a:lnTo>
              <a:lnTo>
                <a:pt x="776500" y="251833"/>
              </a:lnTo>
              <a:lnTo>
                <a:pt x="776500" y="3695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8263F-2635-42CE-9329-85001C595F05}">
      <dsp:nvSpPr>
        <dsp:cNvPr id="0" name=""/>
        <dsp:cNvSpPr/>
      </dsp:nvSpPr>
      <dsp:spPr>
        <a:xfrm>
          <a:off x="3570085" y="3161172"/>
          <a:ext cx="776500" cy="369543"/>
        </a:xfrm>
        <a:custGeom>
          <a:avLst/>
          <a:gdLst/>
          <a:ahLst/>
          <a:cxnLst/>
          <a:rect l="0" t="0" r="0" b="0"/>
          <a:pathLst>
            <a:path>
              <a:moveTo>
                <a:pt x="776500" y="0"/>
              </a:moveTo>
              <a:lnTo>
                <a:pt x="776500" y="251833"/>
              </a:lnTo>
              <a:lnTo>
                <a:pt x="0" y="251833"/>
              </a:lnTo>
              <a:lnTo>
                <a:pt x="0" y="3695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334F84-F15F-430D-ABE5-3996E8C51312}">
      <dsp:nvSpPr>
        <dsp:cNvPr id="0" name=""/>
        <dsp:cNvSpPr/>
      </dsp:nvSpPr>
      <dsp:spPr>
        <a:xfrm>
          <a:off x="3570085" y="1984773"/>
          <a:ext cx="776500" cy="369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833"/>
              </a:lnTo>
              <a:lnTo>
                <a:pt x="776500" y="251833"/>
              </a:lnTo>
              <a:lnTo>
                <a:pt x="776500" y="3695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359C9-D880-4ECD-9B3C-0953481A5D48}">
      <dsp:nvSpPr>
        <dsp:cNvPr id="0" name=""/>
        <dsp:cNvSpPr/>
      </dsp:nvSpPr>
      <dsp:spPr>
        <a:xfrm>
          <a:off x="2793585" y="1984773"/>
          <a:ext cx="776500" cy="369543"/>
        </a:xfrm>
        <a:custGeom>
          <a:avLst/>
          <a:gdLst/>
          <a:ahLst/>
          <a:cxnLst/>
          <a:rect l="0" t="0" r="0" b="0"/>
          <a:pathLst>
            <a:path>
              <a:moveTo>
                <a:pt x="776500" y="0"/>
              </a:moveTo>
              <a:lnTo>
                <a:pt x="776500" y="251833"/>
              </a:lnTo>
              <a:lnTo>
                <a:pt x="0" y="251833"/>
              </a:lnTo>
              <a:lnTo>
                <a:pt x="0" y="3695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18508-1AB7-4743-8BAE-23141AB6B354}">
      <dsp:nvSpPr>
        <dsp:cNvPr id="0" name=""/>
        <dsp:cNvSpPr/>
      </dsp:nvSpPr>
      <dsp:spPr>
        <a:xfrm>
          <a:off x="2405334" y="808374"/>
          <a:ext cx="1164751" cy="369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833"/>
              </a:lnTo>
              <a:lnTo>
                <a:pt x="1164751" y="251833"/>
              </a:lnTo>
              <a:lnTo>
                <a:pt x="1164751" y="3695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DC72A-390A-4A76-903A-D4D64E56AB4B}">
      <dsp:nvSpPr>
        <dsp:cNvPr id="0" name=""/>
        <dsp:cNvSpPr/>
      </dsp:nvSpPr>
      <dsp:spPr>
        <a:xfrm>
          <a:off x="1194863" y="1984773"/>
          <a:ext cx="91440" cy="3695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95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E8480-953A-4318-AF4A-F70664713684}">
      <dsp:nvSpPr>
        <dsp:cNvPr id="0" name=""/>
        <dsp:cNvSpPr/>
      </dsp:nvSpPr>
      <dsp:spPr>
        <a:xfrm>
          <a:off x="1240583" y="808374"/>
          <a:ext cx="1164751" cy="369543"/>
        </a:xfrm>
        <a:custGeom>
          <a:avLst/>
          <a:gdLst/>
          <a:ahLst/>
          <a:cxnLst/>
          <a:rect l="0" t="0" r="0" b="0"/>
          <a:pathLst>
            <a:path>
              <a:moveTo>
                <a:pt x="1164751" y="0"/>
              </a:moveTo>
              <a:lnTo>
                <a:pt x="1164751" y="251833"/>
              </a:lnTo>
              <a:lnTo>
                <a:pt x="0" y="251833"/>
              </a:lnTo>
              <a:lnTo>
                <a:pt x="0" y="3695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30E56-D4C0-4C79-9451-FF95538F4262}">
      <dsp:nvSpPr>
        <dsp:cNvPr id="0" name=""/>
        <dsp:cNvSpPr/>
      </dsp:nvSpPr>
      <dsp:spPr>
        <a:xfrm>
          <a:off x="1770015" y="1519"/>
          <a:ext cx="1270637" cy="806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AE5313-7367-4D33-B46F-087F5616D997}">
      <dsp:nvSpPr>
        <dsp:cNvPr id="0" name=""/>
        <dsp:cNvSpPr/>
      </dsp:nvSpPr>
      <dsp:spPr>
        <a:xfrm>
          <a:off x="1911197" y="135642"/>
          <a:ext cx="1270637" cy="806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IsDangerous</a:t>
          </a:r>
          <a:endParaRPr lang="en-GB" sz="1500" kern="1200" dirty="0"/>
        </a:p>
      </dsp:txBody>
      <dsp:txXfrm>
        <a:off x="1934829" y="159274"/>
        <a:ext cx="1223373" cy="759591"/>
      </dsp:txXfrm>
    </dsp:sp>
    <dsp:sp modelId="{3CC8990B-24AE-40C5-B114-19EDD1831F3C}">
      <dsp:nvSpPr>
        <dsp:cNvPr id="0" name=""/>
        <dsp:cNvSpPr/>
      </dsp:nvSpPr>
      <dsp:spPr>
        <a:xfrm>
          <a:off x="605264" y="1177918"/>
          <a:ext cx="1270637" cy="806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37E4C3-A342-4998-B3B7-711A2A2771A0}">
      <dsp:nvSpPr>
        <dsp:cNvPr id="0" name=""/>
        <dsp:cNvSpPr/>
      </dsp:nvSpPr>
      <dsp:spPr>
        <a:xfrm>
          <a:off x="746446" y="1312040"/>
          <a:ext cx="1270637" cy="806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Yes:IsClose</a:t>
          </a:r>
          <a:endParaRPr lang="en-GB" sz="1500" kern="1200" dirty="0"/>
        </a:p>
      </dsp:txBody>
      <dsp:txXfrm>
        <a:off x="770078" y="1335672"/>
        <a:ext cx="1223373" cy="759591"/>
      </dsp:txXfrm>
    </dsp:sp>
    <dsp:sp modelId="{89A0042B-1870-4B1E-A45C-2E0FB2AFD097}">
      <dsp:nvSpPr>
        <dsp:cNvPr id="0" name=""/>
        <dsp:cNvSpPr/>
      </dsp:nvSpPr>
      <dsp:spPr>
        <a:xfrm>
          <a:off x="605264" y="2354316"/>
          <a:ext cx="1270637" cy="806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74B280-6051-40AB-AA13-FADBFC419EFC}">
      <dsp:nvSpPr>
        <dsp:cNvPr id="0" name=""/>
        <dsp:cNvSpPr/>
      </dsp:nvSpPr>
      <dsp:spPr>
        <a:xfrm>
          <a:off x="746446" y="2488439"/>
          <a:ext cx="1270637" cy="806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Yes:Flee</a:t>
          </a:r>
          <a:endParaRPr lang="en-GB" sz="1500" kern="1200" dirty="0"/>
        </a:p>
      </dsp:txBody>
      <dsp:txXfrm>
        <a:off x="770078" y="2512071"/>
        <a:ext cx="1223373" cy="759591"/>
      </dsp:txXfrm>
    </dsp:sp>
    <dsp:sp modelId="{04E9E978-C1B1-40B5-A17F-18AB65003D99}">
      <dsp:nvSpPr>
        <dsp:cNvPr id="0" name=""/>
        <dsp:cNvSpPr/>
      </dsp:nvSpPr>
      <dsp:spPr>
        <a:xfrm>
          <a:off x="2934767" y="1177918"/>
          <a:ext cx="1270637" cy="806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C221B9-3F8A-41E0-8186-55E319B51EC8}">
      <dsp:nvSpPr>
        <dsp:cNvPr id="0" name=""/>
        <dsp:cNvSpPr/>
      </dsp:nvSpPr>
      <dsp:spPr>
        <a:xfrm>
          <a:off x="3075949" y="1312040"/>
          <a:ext cx="1270637" cy="806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No:IsClose</a:t>
          </a:r>
          <a:endParaRPr lang="en-GB" sz="1500" kern="1200" dirty="0"/>
        </a:p>
      </dsp:txBody>
      <dsp:txXfrm>
        <a:off x="3099581" y="1335672"/>
        <a:ext cx="1223373" cy="759591"/>
      </dsp:txXfrm>
    </dsp:sp>
    <dsp:sp modelId="{28DB4A06-7AEC-4C85-8BE6-1DD47BB1E342}">
      <dsp:nvSpPr>
        <dsp:cNvPr id="0" name=""/>
        <dsp:cNvSpPr/>
      </dsp:nvSpPr>
      <dsp:spPr>
        <a:xfrm>
          <a:off x="2158266" y="2354316"/>
          <a:ext cx="1270637" cy="806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A816A2-3907-4727-B73F-928C1035A3C6}">
      <dsp:nvSpPr>
        <dsp:cNvPr id="0" name=""/>
        <dsp:cNvSpPr/>
      </dsp:nvSpPr>
      <dsp:spPr>
        <a:xfrm>
          <a:off x="2299448" y="2488439"/>
          <a:ext cx="1270637" cy="806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No:Move</a:t>
          </a:r>
          <a:endParaRPr lang="en-GB" sz="1500" kern="1200" dirty="0"/>
        </a:p>
      </dsp:txBody>
      <dsp:txXfrm>
        <a:off x="2323080" y="2512071"/>
        <a:ext cx="1223373" cy="759591"/>
      </dsp:txXfrm>
    </dsp:sp>
    <dsp:sp modelId="{095C5221-1401-497A-BA19-C6142590D877}">
      <dsp:nvSpPr>
        <dsp:cNvPr id="0" name=""/>
        <dsp:cNvSpPr/>
      </dsp:nvSpPr>
      <dsp:spPr>
        <a:xfrm>
          <a:off x="3711267" y="2354316"/>
          <a:ext cx="1270637" cy="806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6C46F1-BE4C-47FE-B148-B3C809E5C0BD}">
      <dsp:nvSpPr>
        <dsp:cNvPr id="0" name=""/>
        <dsp:cNvSpPr/>
      </dsp:nvSpPr>
      <dsp:spPr>
        <a:xfrm>
          <a:off x="3852449" y="2488439"/>
          <a:ext cx="1270637" cy="806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Yes:IsFleeing</a:t>
          </a:r>
          <a:endParaRPr lang="en-GB" sz="1500" kern="1200" dirty="0"/>
        </a:p>
      </dsp:txBody>
      <dsp:txXfrm>
        <a:off x="3876081" y="2512071"/>
        <a:ext cx="1223373" cy="759591"/>
      </dsp:txXfrm>
    </dsp:sp>
    <dsp:sp modelId="{2CD61258-15DF-4679-B851-123923A59A11}">
      <dsp:nvSpPr>
        <dsp:cNvPr id="0" name=""/>
        <dsp:cNvSpPr/>
      </dsp:nvSpPr>
      <dsp:spPr>
        <a:xfrm>
          <a:off x="2934767" y="3530715"/>
          <a:ext cx="1270637" cy="806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037CF-88EE-413B-99CC-CB8B70C98A1A}">
      <dsp:nvSpPr>
        <dsp:cNvPr id="0" name=""/>
        <dsp:cNvSpPr/>
      </dsp:nvSpPr>
      <dsp:spPr>
        <a:xfrm>
          <a:off x="3075949" y="3664838"/>
          <a:ext cx="1270637" cy="806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No:Attack</a:t>
          </a:r>
          <a:endParaRPr lang="en-GB" sz="1500" kern="1200" dirty="0"/>
        </a:p>
      </dsp:txBody>
      <dsp:txXfrm>
        <a:off x="3099581" y="3688470"/>
        <a:ext cx="1223373" cy="759591"/>
      </dsp:txXfrm>
    </dsp:sp>
    <dsp:sp modelId="{3515224B-A8E9-4493-8A39-B0A25ACFEE37}">
      <dsp:nvSpPr>
        <dsp:cNvPr id="0" name=""/>
        <dsp:cNvSpPr/>
      </dsp:nvSpPr>
      <dsp:spPr>
        <a:xfrm>
          <a:off x="4487768" y="3530715"/>
          <a:ext cx="1270637" cy="8068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A53833-D6DE-4A92-9EFA-EC0015EB5C9F}">
      <dsp:nvSpPr>
        <dsp:cNvPr id="0" name=""/>
        <dsp:cNvSpPr/>
      </dsp:nvSpPr>
      <dsp:spPr>
        <a:xfrm>
          <a:off x="4628950" y="3664838"/>
          <a:ext cx="1270637" cy="8068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err="1" smtClean="0"/>
            <a:t>Yes:Chase</a:t>
          </a:r>
          <a:endParaRPr lang="en-GB" sz="1500" kern="1200" dirty="0"/>
        </a:p>
      </dsp:txBody>
      <dsp:txXfrm>
        <a:off x="4652582" y="3688470"/>
        <a:ext cx="1223373" cy="759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D5DDC-7668-4607-9FBE-780791CC2E81}">
      <dsp:nvSpPr>
        <dsp:cNvPr id="0" name=""/>
        <dsp:cNvSpPr/>
      </dsp:nvSpPr>
      <dsp:spPr>
        <a:xfrm>
          <a:off x="0" y="89378"/>
          <a:ext cx="727495" cy="727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S1</a:t>
          </a:r>
          <a:endParaRPr lang="en-GB" sz="4100" kern="1200" dirty="0"/>
        </a:p>
      </dsp:txBody>
      <dsp:txXfrm>
        <a:off x="35513" y="124891"/>
        <a:ext cx="656469" cy="6564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D5DDC-7668-4607-9FBE-780791CC2E81}">
      <dsp:nvSpPr>
        <dsp:cNvPr id="0" name=""/>
        <dsp:cNvSpPr/>
      </dsp:nvSpPr>
      <dsp:spPr>
        <a:xfrm>
          <a:off x="0" y="89378"/>
          <a:ext cx="727495" cy="727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S2</a:t>
          </a:r>
          <a:endParaRPr lang="en-GB" sz="4100" kern="1200" dirty="0"/>
        </a:p>
      </dsp:txBody>
      <dsp:txXfrm>
        <a:off x="35513" y="124891"/>
        <a:ext cx="656469" cy="6564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D5DDC-7668-4607-9FBE-780791CC2E81}">
      <dsp:nvSpPr>
        <dsp:cNvPr id="0" name=""/>
        <dsp:cNvSpPr/>
      </dsp:nvSpPr>
      <dsp:spPr>
        <a:xfrm>
          <a:off x="0" y="89378"/>
          <a:ext cx="727495" cy="727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100" kern="1200" dirty="0" smtClean="0"/>
            <a:t>S3</a:t>
          </a:r>
          <a:endParaRPr lang="en-GB" sz="4100" kern="1200" dirty="0"/>
        </a:p>
      </dsp:txBody>
      <dsp:txXfrm>
        <a:off x="35513" y="124891"/>
        <a:ext cx="656469" cy="6564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D5DDC-7668-4607-9FBE-780791CC2E81}">
      <dsp:nvSpPr>
        <dsp:cNvPr id="0" name=""/>
        <dsp:cNvSpPr/>
      </dsp:nvSpPr>
      <dsp:spPr>
        <a:xfrm>
          <a:off x="74048" y="512"/>
          <a:ext cx="2020014" cy="5970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b="1" kern="1200" dirty="0" smtClean="0"/>
            <a:t>Chase</a:t>
          </a:r>
          <a:r>
            <a:rPr lang="en-GB" sz="3400" kern="1200" dirty="0" smtClean="0"/>
            <a:t>()</a:t>
          </a:r>
          <a:endParaRPr lang="en-GB" sz="3400" kern="1200" dirty="0"/>
        </a:p>
      </dsp:txBody>
      <dsp:txXfrm>
        <a:off x="103195" y="29659"/>
        <a:ext cx="1961720" cy="538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D5DDC-7668-4607-9FBE-780791CC2E81}">
      <dsp:nvSpPr>
        <dsp:cNvPr id="0" name=""/>
        <dsp:cNvSpPr/>
      </dsp:nvSpPr>
      <dsp:spPr>
        <a:xfrm>
          <a:off x="74048" y="512"/>
          <a:ext cx="2020014" cy="5970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b="1" kern="1200" dirty="0" smtClean="0"/>
            <a:t>Wander</a:t>
          </a:r>
          <a:r>
            <a:rPr lang="en-GB" sz="3200" kern="1200" dirty="0" smtClean="0"/>
            <a:t>()</a:t>
          </a:r>
          <a:endParaRPr lang="en-GB" sz="3200" kern="1200" dirty="0"/>
        </a:p>
      </dsp:txBody>
      <dsp:txXfrm>
        <a:off x="103195" y="29659"/>
        <a:ext cx="1961720" cy="538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D5DDC-7668-4607-9FBE-780791CC2E81}">
      <dsp:nvSpPr>
        <dsp:cNvPr id="0" name=""/>
        <dsp:cNvSpPr/>
      </dsp:nvSpPr>
      <dsp:spPr>
        <a:xfrm>
          <a:off x="74048" y="512"/>
          <a:ext cx="2020014" cy="5970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b="1" kern="1200" dirty="0" smtClean="0"/>
            <a:t>Evade</a:t>
          </a:r>
          <a:r>
            <a:rPr lang="en-GB" sz="3400" kern="1200" dirty="0" smtClean="0"/>
            <a:t>()</a:t>
          </a:r>
          <a:endParaRPr lang="en-GB" sz="3400" kern="1200" dirty="0"/>
        </a:p>
      </dsp:txBody>
      <dsp:txXfrm>
        <a:off x="103195" y="29659"/>
        <a:ext cx="1961720" cy="538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01/12/2014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cision Ma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Decision</a:t>
            </a:r>
            <a:r>
              <a:rPr lang="en-US" altLang="x-none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Making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4408" y="4181241"/>
            <a:ext cx="787152" cy="8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813690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Finite State Machines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6376" y="4299942"/>
            <a:ext cx="1103085" cy="7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4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813690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Goal Oriented Behaviour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02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813690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Goal Oriented Behaviour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28384" y="4498547"/>
            <a:ext cx="1057300" cy="6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6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12/1/2014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  <p:sldLayoutId id="2147484703" r:id="rId14"/>
    <p:sldLayoutId id="2147484702" r:id="rId15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915566"/>
            <a:ext cx="4104456" cy="1344875"/>
          </a:xfrm>
        </p:spPr>
        <p:txBody>
          <a:bodyPr>
            <a:normAutofit fontScale="90000"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AI Decision Making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364088" y="2643758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Enabling AI </a:t>
            </a:r>
            <a:r>
              <a:rPr lang="en-US" sz="2000" dirty="0" smtClean="0"/>
              <a:t>game agents to make sensible decisions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20000"/>
          </a:blip>
          <a:srcRect/>
          <a:stretch>
            <a:fillRect/>
          </a:stretch>
        </p:blipFill>
        <p:spPr bwMode="auto">
          <a:xfrm>
            <a:off x="4499992" y="555526"/>
            <a:ext cx="4345184" cy="2997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79512" y="555526"/>
            <a:ext cx="41044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State machines along with scripting represent the most common forms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of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decision making in games, as: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They are relatively quick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and simple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code and debug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They have little computational overhead (depending on the      complexity of transition tests).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They are flexible and can often be easily extended or modified.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State based behaviour is good for modelling many game-world objects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6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FF99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652120" y="195486"/>
            <a:ext cx="3190406" cy="2608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FFFF99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203848" y="2499742"/>
            <a:ext cx="3831433" cy="222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2"/>
          <p:cNvSpPr txBox="1">
            <a:spLocks/>
          </p:cNvSpPr>
          <p:nvPr/>
        </p:nvSpPr>
        <p:spPr>
          <a:xfrm>
            <a:off x="2987824" y="51470"/>
            <a:ext cx="413148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Hierarchical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3" y="2399273"/>
            <a:ext cx="3096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Using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hierarchical FSM, the states can transition between ‘cleaning up’ and ‘getting power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’.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When in the ‘cleaning up’ state a lower-level FSMs controls behaviour.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55526"/>
            <a:ext cx="53285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Simple FSMs cannot easily model all forms of behaviour. One example is ‘alarm behaviour’, an action that can be triggered from any state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Consider a robot whose ‘alarm’ behaviour is to recharge when power levels become low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48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55776" y="195486"/>
            <a:ext cx="6368495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Goal Oriented Behaviour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4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www.absolute-playstation.com/gp2a/sims_2_hr_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80573"/>
            <a:ext cx="7704856" cy="2311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55526"/>
            <a:ext cx="85689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GOB is used widely in games such as 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Sims. Characters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have a range of ‘emotional’ or ‘physical’ goals (or motives). Depending on the actions executed by the character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goals (i.e. needs, desires, fears, etc.) will either increase or decrease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GOB algorithms try to fulfil the character’s goals by selecting between available actions that influence the goal parameters.</a:t>
            </a:r>
          </a:p>
        </p:txBody>
      </p:sp>
    </p:spTree>
    <p:extLst>
      <p:ext uri="{BB962C8B-B14F-4D97-AF65-F5344CB8AC3E}">
        <p14:creationId xmlns:p14="http://schemas.microsoft.com/office/powerpoint/2010/main" val="32285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www.absolute-playstation.com/gp2a/sims_2_hr_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4427984" y="168274"/>
            <a:ext cx="3528392" cy="4847481"/>
          </a:xfrm>
          <a:prstGeom prst="roundRect">
            <a:avLst>
              <a:gd name="adj" fmla="val 6008"/>
            </a:avLst>
          </a:prstGeom>
          <a:solidFill>
            <a:srgbClr val="FFFF99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27984" y="168274"/>
            <a:ext cx="3600399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smtClean="0">
                <a:latin typeface="Arial Narrow" pitchFamily="34" charset="0"/>
              </a:rPr>
              <a:t>Goals (Insistence low = 0, high = 5):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Eat (4), Sleep(1), Bathroom (3)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7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smtClean="0">
                <a:latin typeface="Arial Narrow" pitchFamily="34" charset="0"/>
              </a:rPr>
              <a:t>Actions: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Eat-Food (Eat − 3, Bathroom +1)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Eat-Snack (Eat − 2)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Sleep-Bed (Sleep − 4)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Sleep-Sofa (Sleep − 2)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Drink-Cola (Eat − 1; Bathroom + 3)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Visit-Bathroom (Bathroom − 4)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7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smtClean="0">
                <a:latin typeface="Arial Narrow" pitchFamily="34" charset="0"/>
              </a:rPr>
              <a:t>Discontentment</a:t>
            </a:r>
            <a:r>
              <a:rPr lang="en-GB" dirty="0" smtClean="0">
                <a:latin typeface="Arial Narrow" pitchFamily="34" charset="0"/>
              </a:rPr>
              <a:t>: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endParaRPr lang="en-GB" sz="700" dirty="0" smtClean="0">
              <a:latin typeface="Arial Narrow" pitchFamily="34" charset="0"/>
            </a:endParaRP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Eat-Food: (4-3)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+ 1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+ (3+1)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= 18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b="1" dirty="0" smtClean="0">
                <a:latin typeface="Arial Narrow" pitchFamily="34" charset="0"/>
              </a:rPr>
              <a:t>Eat-Snack: (4-2)</a:t>
            </a:r>
            <a:r>
              <a:rPr lang="en-GB" b="1" baseline="30000" dirty="0" smtClean="0">
                <a:latin typeface="Arial Narrow" pitchFamily="34" charset="0"/>
              </a:rPr>
              <a:t>2</a:t>
            </a:r>
            <a:r>
              <a:rPr lang="en-GB" b="1" dirty="0" smtClean="0">
                <a:latin typeface="Arial Narrow" pitchFamily="34" charset="0"/>
              </a:rPr>
              <a:t> + 1</a:t>
            </a:r>
            <a:r>
              <a:rPr lang="en-GB" b="1" baseline="30000" dirty="0" smtClean="0">
                <a:latin typeface="Arial Narrow" pitchFamily="34" charset="0"/>
              </a:rPr>
              <a:t>2</a:t>
            </a:r>
            <a:r>
              <a:rPr lang="en-GB" b="1" dirty="0" smtClean="0">
                <a:latin typeface="Arial Narrow" pitchFamily="34" charset="0"/>
              </a:rPr>
              <a:t> + 3</a:t>
            </a:r>
            <a:r>
              <a:rPr lang="en-GB" b="1" baseline="30000" dirty="0" smtClean="0">
                <a:latin typeface="Arial Narrow" pitchFamily="34" charset="0"/>
              </a:rPr>
              <a:t>2</a:t>
            </a:r>
            <a:r>
              <a:rPr lang="en-GB" b="1" dirty="0" smtClean="0">
                <a:latin typeface="Arial Narrow" pitchFamily="34" charset="0"/>
              </a:rPr>
              <a:t> = 14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Sleep Bed: 4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+ (1-1)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+ 3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= 25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Sleep Sofa: 4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+ (1-1)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+ 3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= 25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Drink-Cola: (4-1)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+ 1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+ (3+2)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= 35</a:t>
            </a:r>
          </a:p>
          <a:p>
            <a:pPr marL="180975" indent="-180975">
              <a:tabLst>
                <a:tab pos="180975" algn="l"/>
                <a:tab pos="361950" algn="l"/>
                <a:tab pos="630238" algn="l"/>
                <a:tab pos="896938" algn="l"/>
                <a:tab pos="1258888" algn="l"/>
                <a:tab pos="2328863" algn="l"/>
              </a:tabLst>
            </a:pPr>
            <a:r>
              <a:rPr lang="en-GB" dirty="0" smtClean="0">
                <a:latin typeface="Arial Narrow" pitchFamily="34" charset="0"/>
              </a:rPr>
              <a:t>Visit-Bathroom: 4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+ 1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+ (3-3)</a:t>
            </a:r>
            <a:r>
              <a:rPr lang="en-GB" baseline="30000" dirty="0" smtClean="0">
                <a:latin typeface="Arial Narrow" pitchFamily="34" charset="0"/>
              </a:rPr>
              <a:t>2</a:t>
            </a:r>
            <a:r>
              <a:rPr lang="en-GB" dirty="0" smtClean="0">
                <a:latin typeface="Arial Narrow" pitchFamily="34" charset="0"/>
              </a:rPr>
              <a:t> = 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555526"/>
            <a:ext cx="417646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Consider the shown goals and actions. Which action should be selected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?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notion of overall discontentment offers a useful means of selecting the best action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good discontentment metric is to sum the squares of insistence values and select the action that results in lowest discontentment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More advanced approaches can consider the time to start/complete each activity, or more complex insistence contributions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44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Most AI controlled game objects will use either decision trees of FSMs to control their actions.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Where needed, a more sophisticated decision making approach can be adopted, such as GOB.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  </a:t>
            </a: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907704" y="3003798"/>
            <a:ext cx="5616624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</a:rPr>
              <a:t>Decision Making AI</a:t>
            </a:r>
            <a:endParaRPr lang="en-GB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9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168901" y="1198948"/>
            <a:ext cx="1431983" cy="7418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229285" y="1216199"/>
            <a:ext cx="143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Internal knowledge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66019" y="2524538"/>
            <a:ext cx="1431983" cy="7418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226403" y="2541789"/>
            <a:ext cx="143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External knowledge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899941" y="1722280"/>
            <a:ext cx="1431983" cy="98628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960325" y="1739532"/>
            <a:ext cx="1245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Decision Making Process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68344" y="1851670"/>
            <a:ext cx="1279582" cy="741872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676970" y="1886173"/>
            <a:ext cx="1253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Requested action(s)</a:t>
            </a:r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13" name="Curved Connector 12"/>
          <p:cNvCxnSpPr>
            <a:stCxn id="5" idx="2"/>
            <a:endCxn id="9" idx="1"/>
          </p:cNvCxnSpPr>
          <p:nvPr/>
        </p:nvCxnSpPr>
        <p:spPr>
          <a:xfrm rot="16200000" flipH="1">
            <a:off x="5255115" y="1570598"/>
            <a:ext cx="274604" cy="101504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40"/>
          <p:cNvCxnSpPr>
            <a:stCxn id="7" idx="0"/>
            <a:endCxn id="9" idx="1"/>
          </p:cNvCxnSpPr>
          <p:nvPr/>
        </p:nvCxnSpPr>
        <p:spPr>
          <a:xfrm rot="5400000" flipH="1" flipV="1">
            <a:off x="5236419" y="1861016"/>
            <a:ext cx="309114" cy="101793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40"/>
          <p:cNvCxnSpPr>
            <a:stCxn id="9" idx="3"/>
            <a:endCxn id="12" idx="1"/>
          </p:cNvCxnSpPr>
          <p:nvPr/>
        </p:nvCxnSpPr>
        <p:spPr>
          <a:xfrm flipV="1">
            <a:off x="7331924" y="2178561"/>
            <a:ext cx="345046" cy="368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40"/>
          <p:cNvCxnSpPr>
            <a:stCxn id="11" idx="2"/>
          </p:cNvCxnSpPr>
          <p:nvPr/>
        </p:nvCxnSpPr>
        <p:spPr>
          <a:xfrm rot="5400000">
            <a:off x="7069528" y="2410235"/>
            <a:ext cx="1055301" cy="142191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40"/>
          <p:cNvCxnSpPr/>
          <p:nvPr/>
        </p:nvCxnSpPr>
        <p:spPr>
          <a:xfrm rot="16200000" flipV="1">
            <a:off x="7083905" y="613065"/>
            <a:ext cx="1055301" cy="142191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7512" y="592222"/>
            <a:ext cx="2332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Internal change (s)</a:t>
            </a:r>
            <a:endParaRPr lang="en-GB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4646" y="3435935"/>
            <a:ext cx="2332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External change (s)</a:t>
            </a:r>
            <a:endParaRPr lang="en-GB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776" y="555526"/>
            <a:ext cx="3578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input to a decision making process is the knowledge possesses by a game object and the output is a requested action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input knowledge can consist of internal knowledge (i.e. internal state) and external knowledge (i.e. game world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 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Likewise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actions can be directed towards changing internal state or the external (world) state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38"/>
            <a:ext cx="9144000" cy="516403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652120" y="1563638"/>
            <a:ext cx="2448271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Decision Trees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2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36670841"/>
              </p:ext>
            </p:extLst>
          </p:nvPr>
        </p:nvGraphicFramePr>
        <p:xfrm>
          <a:off x="2843808" y="339502"/>
          <a:ext cx="6504853" cy="447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/>
          <p:cNvSpPr txBox="1">
            <a:spLocks/>
          </p:cNvSpPr>
          <p:nvPr/>
        </p:nvSpPr>
        <p:spPr>
          <a:xfrm>
            <a:off x="2339752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  <a:r>
              <a:rPr lang="en-US" altLang="x-none" sz="28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Decision</a:t>
            </a:r>
            <a:r>
              <a:rPr lang="en-US" altLang="x-none" sz="2400" b="1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Trees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776" y="1263987"/>
            <a:ext cx="33941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decision tree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contains 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starting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decision point,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which is connected to more refined decision points. Each leaf contains an action that is executed once reached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tree can be grown to encapsulate complex behaviour but then often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becomes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hard to manage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55526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Decision trees offer a simple, but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 fast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form of decision making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8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5496" y="123478"/>
            <a:ext cx="3096344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Finite State Machines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6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41911" y="1404517"/>
            <a:ext cx="491706" cy="465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888606" y="754660"/>
            <a:ext cx="491706" cy="465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7544213" y="2359174"/>
            <a:ext cx="491706" cy="465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59806" y="2758863"/>
            <a:ext cx="227162" cy="2041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4766507" y="2346233"/>
            <a:ext cx="828137" cy="143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hape 71"/>
          <p:cNvCxnSpPr>
            <a:stCxn id="4" idx="0"/>
            <a:endCxn id="5" idx="2"/>
          </p:cNvCxnSpPr>
          <p:nvPr/>
        </p:nvCxnSpPr>
        <p:spPr>
          <a:xfrm rot="5400000" flipH="1" flipV="1">
            <a:off x="5829714" y="345625"/>
            <a:ext cx="416943" cy="170084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hape 72"/>
          <p:cNvCxnSpPr>
            <a:stCxn id="6" idx="2"/>
            <a:endCxn id="5" idx="4"/>
          </p:cNvCxnSpPr>
          <p:nvPr/>
        </p:nvCxnSpPr>
        <p:spPr>
          <a:xfrm rot="10800000">
            <a:off x="7134459" y="1220488"/>
            <a:ext cx="409754" cy="13716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hape 35"/>
          <p:cNvCxnSpPr>
            <a:stCxn id="5" idx="6"/>
            <a:endCxn id="6" idx="6"/>
          </p:cNvCxnSpPr>
          <p:nvPr/>
        </p:nvCxnSpPr>
        <p:spPr>
          <a:xfrm>
            <a:off x="7380312" y="987574"/>
            <a:ext cx="655607" cy="1604514"/>
          </a:xfrm>
          <a:prstGeom prst="curvedConnector3">
            <a:avLst>
              <a:gd name="adj1" fmla="val 13486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hape 35"/>
          <p:cNvCxnSpPr>
            <a:stCxn id="4" idx="3"/>
            <a:endCxn id="4" idx="1"/>
          </p:cNvCxnSpPr>
          <p:nvPr/>
        </p:nvCxnSpPr>
        <p:spPr>
          <a:xfrm rot="5400000" flipH="1">
            <a:off x="4849225" y="1637431"/>
            <a:ext cx="329389" cy="1588"/>
          </a:xfrm>
          <a:prstGeom prst="curvedConnector5">
            <a:avLst>
              <a:gd name="adj1" fmla="val -69401"/>
              <a:gd name="adj2" fmla="val 40824748"/>
              <a:gd name="adj3" fmla="val 16940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325404182"/>
              </p:ext>
            </p:extLst>
          </p:nvPr>
        </p:nvGraphicFramePr>
        <p:xfrm>
          <a:off x="4818263" y="1214739"/>
          <a:ext cx="727495" cy="906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85242010"/>
              </p:ext>
            </p:extLst>
          </p:nvPr>
        </p:nvGraphicFramePr>
        <p:xfrm>
          <a:off x="6828217" y="495868"/>
          <a:ext cx="727495" cy="906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038835854"/>
              </p:ext>
            </p:extLst>
          </p:nvPr>
        </p:nvGraphicFramePr>
        <p:xfrm>
          <a:off x="7360183" y="2134892"/>
          <a:ext cx="727495" cy="906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83119" y="1939356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T</a:t>
            </a:r>
            <a:r>
              <a:rPr lang="en-GB" sz="2800" b="1" baseline="-25000" dirty="0" smtClean="0"/>
              <a:t>1</a:t>
            </a:r>
            <a:endParaRPr lang="en-GB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05193" y="1013457"/>
            <a:ext cx="510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T</a:t>
            </a:r>
            <a:r>
              <a:rPr lang="en-GB" sz="2800" b="1" baseline="-25000" dirty="0" smtClean="0"/>
              <a:t>2</a:t>
            </a:r>
            <a:endParaRPr lang="en-GB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644190" y="1838717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T</a:t>
            </a:r>
            <a:r>
              <a:rPr lang="en-GB" sz="2800" b="1" baseline="-25000" dirty="0" smtClean="0"/>
              <a:t>3</a:t>
            </a:r>
            <a:endParaRPr lang="en-GB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33041" y="1001955"/>
            <a:ext cx="51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T</a:t>
            </a:r>
            <a:r>
              <a:rPr lang="en-GB" sz="2800" b="1" baseline="-25000" dirty="0" smtClean="0"/>
              <a:t>4</a:t>
            </a:r>
            <a:endParaRPr lang="en-GB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14749" y="832303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A</a:t>
            </a:r>
            <a:r>
              <a:rPr lang="en-GB" sz="2800" b="1" baseline="-25000" dirty="0" smtClean="0"/>
              <a:t>S1</a:t>
            </a:r>
            <a:endParaRPr lang="en-GB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38749" y="268710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A</a:t>
            </a:r>
            <a:r>
              <a:rPr lang="en-GB" sz="2800" b="1" baseline="-25000" dirty="0" smtClean="0"/>
              <a:t>S2</a:t>
            </a:r>
            <a:endParaRPr lang="en-GB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954742" y="2744492"/>
            <a:ext cx="67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/>
              <a:t>A</a:t>
            </a:r>
            <a:r>
              <a:rPr lang="en-GB" sz="2800" b="1" baseline="-25000" dirty="0" smtClean="0"/>
              <a:t>S3</a:t>
            </a:r>
            <a:endParaRPr lang="en-GB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79512" y="555526"/>
            <a:ext cx="4097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finite state machine (FSM) occupies one of a finite number of states at any point in time.  Actions may be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taken based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on the current state. Inputs to the system can cause a transition from one state to another.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9511" y="2859782"/>
            <a:ext cx="691854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In general: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Each FSM has a number of possible states {S1 ... SN}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Transition functions {T1 ... TM} define the conditions under which a state transition will occur.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Every time a state transition occurs and a new state is entered, one or more state actions may be fired {AS1 ... ASN }</a:t>
            </a:r>
          </a:p>
        </p:txBody>
      </p:sp>
    </p:spTree>
    <p:extLst>
      <p:ext uri="{BB962C8B-B14F-4D97-AF65-F5344CB8AC3E}">
        <p14:creationId xmlns:p14="http://schemas.microsoft.com/office/powerpoint/2010/main" val="30770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Graphic spid="13" grpId="0">
        <p:bldAsOne/>
      </p:bldGraphic>
      <p:bldGraphic spid="14" grpId="0">
        <p:bldAsOne/>
      </p:bldGraphic>
      <p:bldGraphic spid="15" grpId="0">
        <p:bldAsOne/>
      </p:bldGraphic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41572"/>
            <a:ext cx="2995737" cy="2251082"/>
          </a:xfrm>
          <a:prstGeom prst="roundRect">
            <a:avLst>
              <a:gd name="adj" fmla="val 1046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AutoShape 5" descr="http://www.computer-junkie.com/sniper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837895"/>
            <a:ext cx="2855688" cy="21417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2028307"/>
            <a:ext cx="2831886" cy="21213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5336" y="3088977"/>
            <a:ext cx="2524447" cy="1912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179512" y="555526"/>
            <a:ext cx="393528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finite state machine works by decomposing an object’s behaviour into defined chunks (states). So long as a character remains in a state it will use the same behaviour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State machines are very widely used, including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Controlling ghosts in Pac-man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Controlling bots in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FPS games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Sports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simulations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NPCs in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RTSs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23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17199" y="3027963"/>
            <a:ext cx="1748285" cy="37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ounded Rectangle 2"/>
          <p:cNvSpPr/>
          <p:nvPr/>
        </p:nvSpPr>
        <p:spPr>
          <a:xfrm>
            <a:off x="5032571" y="940371"/>
            <a:ext cx="1759790" cy="379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5" descr="http://www.computer-junkie.com/sniper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37142790"/>
              </p:ext>
            </p:extLst>
          </p:nvPr>
        </p:nvGraphicFramePr>
        <p:xfrm>
          <a:off x="3272799" y="2937387"/>
          <a:ext cx="2168111" cy="598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80081315"/>
              </p:ext>
            </p:extLst>
          </p:nvPr>
        </p:nvGraphicFramePr>
        <p:xfrm>
          <a:off x="4860032" y="798032"/>
          <a:ext cx="2168111" cy="598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hape 35"/>
          <p:cNvCxnSpPr>
            <a:stCxn id="3" idx="1"/>
            <a:endCxn id="2" idx="0"/>
          </p:cNvCxnSpPr>
          <p:nvPr/>
        </p:nvCxnSpPr>
        <p:spPr>
          <a:xfrm rot="10800000" flipV="1">
            <a:off x="4391343" y="1130151"/>
            <a:ext cx="641229" cy="189781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83405" y="2999204"/>
            <a:ext cx="1748285" cy="376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hape 35"/>
          <p:cNvCxnSpPr>
            <a:stCxn id="2" idx="0"/>
            <a:endCxn id="3" idx="2"/>
          </p:cNvCxnSpPr>
          <p:nvPr/>
        </p:nvCxnSpPr>
        <p:spPr>
          <a:xfrm rot="5400000" flipH="1" flipV="1">
            <a:off x="4297889" y="1413386"/>
            <a:ext cx="1708031" cy="15211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hape 35"/>
          <p:cNvCxnSpPr>
            <a:stCxn id="3" idx="3"/>
            <a:endCxn id="10" idx="0"/>
          </p:cNvCxnSpPr>
          <p:nvPr/>
        </p:nvCxnSpPr>
        <p:spPr>
          <a:xfrm>
            <a:off x="6792361" y="1130152"/>
            <a:ext cx="365187" cy="186905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hape 35"/>
          <p:cNvCxnSpPr>
            <a:stCxn id="2" idx="2"/>
            <a:endCxn id="10" idx="2"/>
          </p:cNvCxnSpPr>
          <p:nvPr/>
        </p:nvCxnSpPr>
        <p:spPr>
          <a:xfrm rot="5400000" flipH="1" flipV="1">
            <a:off x="5760065" y="2007169"/>
            <a:ext cx="28759" cy="2766206"/>
          </a:xfrm>
          <a:prstGeom prst="curvedConnector3">
            <a:avLst>
              <a:gd name="adj1" fmla="val -142479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hape 35"/>
          <p:cNvCxnSpPr>
            <a:stCxn id="10" idx="3"/>
            <a:endCxn id="3" idx="0"/>
          </p:cNvCxnSpPr>
          <p:nvPr/>
        </p:nvCxnSpPr>
        <p:spPr>
          <a:xfrm flipH="1" flipV="1">
            <a:off x="5912466" y="940371"/>
            <a:ext cx="2119224" cy="2247177"/>
          </a:xfrm>
          <a:prstGeom prst="curvedConnector4">
            <a:avLst>
              <a:gd name="adj1" fmla="val -30326"/>
              <a:gd name="adj2" fmla="val 1243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583608413"/>
              </p:ext>
            </p:extLst>
          </p:nvPr>
        </p:nvGraphicFramePr>
        <p:xfrm>
          <a:off x="6070618" y="2888504"/>
          <a:ext cx="2168111" cy="598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83248" y="817758"/>
            <a:ext cx="1170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Pacman</a:t>
            </a:r>
            <a:r>
              <a:rPr lang="en-GB" sz="1600" dirty="0" smtClean="0"/>
              <a:t> in range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596002" y="2387647"/>
            <a:ext cx="1331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Pacman</a:t>
            </a:r>
            <a:r>
              <a:rPr lang="en-GB" sz="1600" dirty="0" smtClean="0"/>
              <a:t> out of range</a:t>
            </a:r>
            <a:endParaRPr lang="en-GB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898866" y="3817372"/>
            <a:ext cx="2073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Powerpill</a:t>
            </a:r>
            <a:r>
              <a:rPr lang="en-GB" sz="1600" dirty="0" smtClean="0"/>
              <a:t> eaten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795237" y="859344"/>
            <a:ext cx="1230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 smtClean="0"/>
              <a:t>Powerpill</a:t>
            </a:r>
            <a:r>
              <a:rPr lang="en-GB" sz="1600" dirty="0" smtClean="0"/>
              <a:t> eaten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444332" y="2373915"/>
            <a:ext cx="1463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Powerpill</a:t>
            </a:r>
            <a:r>
              <a:rPr lang="en-GB" sz="1600" dirty="0" smtClean="0"/>
              <a:t> expired</a:t>
            </a:r>
            <a:endParaRPr lang="en-GB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96266" y="4371950"/>
            <a:ext cx="6363966" cy="646331"/>
          </a:xfrm>
          <a:prstGeom prst="rect">
            <a:avLst/>
          </a:prstGeom>
          <a:solidFill>
            <a:srgbClr val="CCFF99"/>
          </a:solidFill>
          <a:ln>
            <a:solidFill>
              <a:srgbClr val="CCFF99"/>
            </a:solidFill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Aside: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The wander state could be entirely removed in this FSM, i.e. Chase and Evade form the minimum behavioural set.</a:t>
            </a:r>
          </a:p>
        </p:txBody>
      </p:sp>
      <p:sp>
        <p:nvSpPr>
          <p:cNvPr id="22" name="Rectangle 2"/>
          <p:cNvSpPr txBox="1">
            <a:spLocks/>
          </p:cNvSpPr>
          <p:nvPr/>
        </p:nvSpPr>
        <p:spPr>
          <a:xfrm>
            <a:off x="2987824" y="51470"/>
            <a:ext cx="413148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x-none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 </a:t>
            </a:r>
            <a:r>
              <a:rPr lang="en-US" altLang="x-none" sz="2400" b="1" cap="smal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Pacman</a:t>
            </a:r>
            <a:r>
              <a:rPr lang="en-US" altLang="x-none" sz="2400" b="1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Example</a:t>
            </a:r>
            <a:endParaRPr lang="en-US" sz="2800" b="1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3" y="555526"/>
            <a:ext cx="341695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Each ghost can be in a wander, chase or evade state (each ghost can have a different chase/wander behaviour). 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Once a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powerpill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is eaten, all ghosts transition to the evade state, which is exited once the timer expires.</a:t>
            </a:r>
          </a:p>
        </p:txBody>
      </p:sp>
    </p:spTree>
    <p:extLst>
      <p:ext uri="{BB962C8B-B14F-4D97-AF65-F5344CB8AC3E}">
        <p14:creationId xmlns:p14="http://schemas.microsoft.com/office/powerpoint/2010/main" val="124052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Graphic spid="7" grpId="0">
        <p:bldAsOne/>
      </p:bldGraphic>
      <p:bldGraphic spid="8" grpId="0">
        <p:bldAsOne/>
      </p:bldGraphic>
      <p:bldP spid="10" grpId="0" animBg="1"/>
      <p:bldGraphic spid="15" grpId="0">
        <p:bldAsOne/>
      </p:bldGraphic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F0313D-AE24-414D-A14F-6D2368CAAB8D}"/>
</file>

<file path=customXml/itemProps2.xml><?xml version="1.0" encoding="utf-8"?>
<ds:datastoreItem xmlns:ds="http://schemas.openxmlformats.org/officeDocument/2006/customXml" ds:itemID="{1112C670-AEFE-4F32-82CD-42CA3A98A1BD}"/>
</file>

<file path=customXml/itemProps3.xml><?xml version="1.0" encoding="utf-8"?>
<ds:datastoreItem xmlns:ds="http://schemas.openxmlformats.org/officeDocument/2006/customXml" ds:itemID="{F2129575-88FD-44BF-B51D-485504E9EE8C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893</Words>
  <Application>Microsoft Office PowerPoint</Application>
  <PresentationFormat>On-screen Show (16:9)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Georgia</vt:lpstr>
      <vt:lpstr>Trebuchet MS</vt:lpstr>
      <vt:lpstr>Slipstream</vt:lpstr>
      <vt:lpstr>AI Decision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2014-12-01T13:38:26Z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