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12" r:id="rId4"/>
    <p:sldId id="313" r:id="rId5"/>
    <p:sldId id="314" r:id="rId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488" autoAdjust="0"/>
  </p:normalViewPr>
  <p:slideViewPr>
    <p:cSldViewPr>
      <p:cViewPr varScale="1">
        <p:scale>
          <a:sx n="124" d="100"/>
          <a:sy n="124" d="100"/>
        </p:scale>
        <p:origin x="102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Bjarne</a:t>
            </a:r>
            <a:r>
              <a:rPr lang="en-GB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Stroustrup</a:t>
            </a:r>
            <a:r>
              <a:rPr lang="en-GB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the creator of C++, said:</a:t>
            </a:r>
          </a:p>
          <a:p>
            <a:endParaRPr lang="en-GB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‘C makes it easy to shoot yourself in the foot; C++ makes it harder, but when you do it blows your whole leg off’</a:t>
            </a:r>
          </a:p>
          <a:p>
            <a:endParaRPr lang="en-GB" dirty="0" smtClean="0"/>
          </a:p>
          <a:p>
            <a:r>
              <a:rPr lang="en-GB" dirty="0" smtClean="0"/>
              <a:t>Ok,</a:t>
            </a:r>
            <a:r>
              <a:rPr lang="en-GB" baseline="0" dirty="0" smtClean="0"/>
              <a:t> he clarifies that he was referring to the richer set of language features (which many languages richer than C also possess).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1/7/2015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 Origins of C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atmel.com/Images/compiler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98" y="3291830"/>
            <a:ext cx="2721202" cy="19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origins of C++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8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odern C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Modern C++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83918"/>
            <a:ext cx="2351584" cy="808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69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 Benefit of C+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53650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Benefit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of C++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67894"/>
            <a:ext cx="1657032" cy="115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70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++ Program Creation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0486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Program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Creation Steps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binaryresearch.net/Site/Files/c/65acbb0aac805a2ba9c2e4c148c348b/e26a1a8e360096a14ff27894a8b80da7/exe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867894"/>
            <a:ext cx="1147192" cy="11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3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eader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0486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Header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Files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1266" name="Picture 2" descr="http://www.multithemes.com/examples/panelspro/files/stacks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507854"/>
            <a:ext cx="1500758" cy="15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spa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04867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Namespaces</a:t>
            </a:r>
          </a:p>
          <a:p>
            <a:pPr marL="0" indent="0">
              <a:buFont typeface="Arial" pitchFamily="34" charset="0"/>
              <a:buNone/>
            </a:pP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46" y="3795886"/>
            <a:ext cx="14287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53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1/7/2015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1" r:id="rId12"/>
    <p:sldLayoutId id="2147484692" r:id="rId13"/>
    <p:sldLayoutId id="2147484693" r:id="rId14"/>
    <p:sldLayoutId id="2147484694" r:id="rId15"/>
    <p:sldLayoutId id="2147484695" r:id="rId16"/>
    <p:sldLayoutId id="2147484696" r:id="rId17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860032" y="722819"/>
            <a:ext cx="4104456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In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troduction to C++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364088" y="2499742"/>
            <a:ext cx="3024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Important introductory slices of C++ </a:t>
            </a:r>
            <a:r>
              <a:rPr lang="en-US" sz="2000" dirty="0" smtClean="0"/>
              <a:t>for Java and C</a:t>
            </a:r>
            <a:r>
              <a:rPr lang="en-US" sz="2000" dirty="0"/>
              <a:t># programmers</a:t>
            </a:r>
            <a:r>
              <a:rPr lang="en-US" sz="2000" dirty="0" smtClean="0"/>
              <a:t>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Part 4</a:t>
            </a:r>
            <a:r>
              <a:rPr lang="en-US" sz="2000" b="1" smtClean="0"/>
              <a:t>: Summary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289891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22" y="1"/>
            <a:ext cx="3564801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76" y="1"/>
            <a:ext cx="3103835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860032" y="3795886"/>
            <a:ext cx="3746723" cy="89235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8241" y="3795886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C++ Summary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76676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43808" y="-20538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59" y="298507"/>
            <a:ext cx="47625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19" y="195486"/>
            <a:ext cx="3748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has considerably evolved and developed over its thirty year existence. It can be used to write low-level code or develop large enterprise solutions.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means the language is large and complex. Arguably, thirty years of evolution have also introduced language aspects that are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not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syntactically as refined as they could be.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13" y="26515"/>
            <a:ext cx="5735387" cy="511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195486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Relative to C# or Java, C++ is often viewed as a somewhat less friendly and more dangerous language that will ‘bite’ if you do something wrong.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There is some truth to this view. It will be important to understand your code at a deeper level than in previous modules.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"/>
            <a:ext cx="411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195486"/>
            <a:ext cx="3816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is a powerful language that can be used to write complex and fast code.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248311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Understanding how C++ accomplishes this will improve your programming ability in all languages.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5D2377-46F8-4196-B913-8C3104FB0C14}"/>
</file>

<file path=customXml/itemProps2.xml><?xml version="1.0" encoding="utf-8"?>
<ds:datastoreItem xmlns:ds="http://schemas.openxmlformats.org/officeDocument/2006/customXml" ds:itemID="{47038682-A366-4FFE-8C7F-D7CB45545DAA}"/>
</file>

<file path=customXml/itemProps3.xml><?xml version="1.0" encoding="utf-8"?>
<ds:datastoreItem xmlns:ds="http://schemas.openxmlformats.org/officeDocument/2006/customXml" ds:itemID="{D39E207B-3084-401E-9291-5AC41F8297B5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237</Words>
  <Application>Microsoft Office PowerPoint</Application>
  <PresentationFormat>On-screen Show (16:9)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Trebuchet MS</vt:lpstr>
      <vt:lpstr>Slipstream</vt:lpstr>
      <vt:lpstr>Introduction to C++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2015-01-07T14:10:19Z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