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diagrams/data1.xml" ContentType="application/vnd.openxmlformats-officedocument.drawingml.diagramData+xml"/>
  <Override PartName="/ppt/diagrams/data3.xml" ContentType="application/vnd.openxmlformats-officedocument.drawingml.diagramData+xml"/>
  <Override PartName="/ppt/diagrams/data2.xml" ContentType="application/vnd.openxmlformats-officedocument.drawingml.diagramData+xml"/>
  <Override PartName="/ppt/presentation.xml" ContentType="application/vnd.openxmlformats-officedocument.presentationml.presentation.main+xml"/>
  <Override PartName="/ppt/slides/slide3.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16.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Masters/slideMaster1.xml" ContentType="application/vnd.openxmlformats-officedocument.presentationml.slideMaster+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13.xml" ContentType="application/vnd.openxmlformats-officedocument.presentationml.notesSlide+xml"/>
  <Override PartName="/ppt/notesSlides/notesSlide3.xml" ContentType="application/vnd.openxmlformats-officedocument.presentationml.notesSlid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notesSlides/notesSlide2.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slideLayouts/slideLayout11.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notesSlides/notesSlide8.xml" ContentType="application/vnd.openxmlformats-officedocument.presentationml.notesSlide+xml"/>
  <Override PartName="/ppt/slideLayouts/slideLayout4.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notesSlides/notesSlide7.xml" ContentType="application/vnd.openxmlformats-officedocument.presentationml.notesSlide+xml"/>
  <Override PartName="/ppt/slideLayouts/slideLayout8.xml" ContentType="application/vnd.openxmlformats-officedocument.presentationml.slideLayout+xml"/>
  <Override PartName="/ppt/slideLayouts/slideLayout5.xml" ContentType="application/vnd.openxmlformats-officedocument.presentationml.slideLayout+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quickStyle1.xml" ContentType="application/vnd.openxmlformats-officedocument.drawingml.diagramStyle+xml"/>
  <Override PartName="/ppt/diagrams/layout2.xml" ContentType="application/vnd.openxmlformats-officedocument.drawingml.diagramLayout+xml"/>
  <Override PartName="/ppt/diagrams/quickStyle2.xml" ContentType="application/vnd.openxmlformats-officedocument.drawingml.diagramStyle+xml"/>
  <Override PartName="/ppt/diagrams/layout1.xml" ContentType="application/vnd.openxmlformats-officedocument.drawingml.diagramLayout+xml"/>
  <Override PartName="/ppt/diagrams/colors2.xml" ContentType="application/vnd.openxmlformats-officedocument.drawingml.diagramColors+xml"/>
  <Override PartName="/ppt/diagrams/drawing2.xml" ContentType="application/vnd.ms-office.drawingml.diagramDrawing+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diagrams/colors1.xml" ContentType="application/vnd.openxmlformats-officedocument.drawingml.diagramColors+xml"/>
  <Override PartName="/ppt/diagrams/drawing1.xml" ContentType="application/vnd.ms-office.drawingml.diagramDrawing+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679" r:id="rId1"/>
  </p:sldMasterIdLst>
  <p:notesMasterIdLst>
    <p:notesMasterId r:id="rId18"/>
  </p:notesMasterIdLst>
  <p:handoutMasterIdLst>
    <p:handoutMasterId r:id="rId19"/>
  </p:handoutMasterIdLst>
  <p:sldIdLst>
    <p:sldId id="256" r:id="rId2"/>
    <p:sldId id="344" r:id="rId3"/>
    <p:sldId id="345" r:id="rId4"/>
    <p:sldId id="346" r:id="rId5"/>
    <p:sldId id="347" r:id="rId6"/>
    <p:sldId id="348" r:id="rId7"/>
    <p:sldId id="349" r:id="rId8"/>
    <p:sldId id="350" r:id="rId9"/>
    <p:sldId id="351" r:id="rId10"/>
    <p:sldId id="366" r:id="rId11"/>
    <p:sldId id="367" r:id="rId12"/>
    <p:sldId id="368" r:id="rId13"/>
    <p:sldId id="369" r:id="rId14"/>
    <p:sldId id="370" r:id="rId15"/>
    <p:sldId id="371" r:id="rId16"/>
    <p:sldId id="361" r:id="rId17"/>
  </p:sldIdLst>
  <p:sldSz cx="9144000" cy="5143500" type="screen16x9"/>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6699"/>
    <a:srgbClr val="99CCFF"/>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30" autoAdjust="0"/>
    <p:restoredTop sz="79712" autoAdjust="0"/>
  </p:normalViewPr>
  <p:slideViewPr>
    <p:cSldViewPr>
      <p:cViewPr varScale="1">
        <p:scale>
          <a:sx n="124" d="100"/>
          <a:sy n="124" d="100"/>
        </p:scale>
        <p:origin x="114" y="366"/>
      </p:cViewPr>
      <p:guideLst>
        <p:guide orient="horz" pos="162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92" d="100"/>
          <a:sy n="92" d="100"/>
        </p:scale>
        <p:origin x="-3780" y="-11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customXml" Target="../customXml/item3.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CCB143-9EA2-459D-98A2-1B8B9E5FCDB0}" type="doc">
      <dgm:prSet loTypeId="urn:microsoft.com/office/officeart/2009/layout/CircleArrowProcess" loCatId="process" qsTypeId="urn:microsoft.com/office/officeart/2005/8/quickstyle/simple4" qsCatId="simple" csTypeId="urn:microsoft.com/office/officeart/2005/8/colors/accent3_4" csCatId="accent3" phldr="1"/>
      <dgm:spPr/>
    </dgm:pt>
    <dgm:pt modelId="{F7A7ED4B-AC2F-491F-9B09-522B80C7FFE7}">
      <dgm:prSet phldrT="[Text]" custT="1"/>
      <dgm:spPr/>
      <dgm:t>
        <a:bodyPr/>
        <a:lstStyle/>
        <a:p>
          <a:r>
            <a:rPr lang="en-GB" sz="900" dirty="0" smtClean="0"/>
            <a:t>Lexical Analysis (Scanner)</a:t>
          </a:r>
          <a:endParaRPr lang="en-GB" sz="900" dirty="0"/>
        </a:p>
      </dgm:t>
    </dgm:pt>
    <dgm:pt modelId="{69CCA24E-5F66-4F80-B832-C59651A32EC3}" type="parTrans" cxnId="{D0C1A82E-6DDF-4D51-8D74-F903FC276DFD}">
      <dgm:prSet/>
      <dgm:spPr/>
      <dgm:t>
        <a:bodyPr/>
        <a:lstStyle/>
        <a:p>
          <a:endParaRPr lang="en-GB"/>
        </a:p>
      </dgm:t>
    </dgm:pt>
    <dgm:pt modelId="{F80B34DC-747E-4142-9147-2A90D5F36540}" type="sibTrans" cxnId="{D0C1A82E-6DDF-4D51-8D74-F903FC276DFD}">
      <dgm:prSet/>
      <dgm:spPr/>
      <dgm:t>
        <a:bodyPr/>
        <a:lstStyle/>
        <a:p>
          <a:endParaRPr lang="en-GB"/>
        </a:p>
      </dgm:t>
    </dgm:pt>
    <dgm:pt modelId="{2079EB3D-183D-44F8-A37D-667FA4FF7034}">
      <dgm:prSet phldrT="[Text]" custT="1"/>
      <dgm:spPr/>
      <dgm:t>
        <a:bodyPr/>
        <a:lstStyle/>
        <a:p>
          <a:r>
            <a:rPr lang="en-GB" sz="900" dirty="0" smtClean="0"/>
            <a:t>Intermediate Code Generation</a:t>
          </a:r>
          <a:endParaRPr lang="en-GB" sz="900" dirty="0"/>
        </a:p>
      </dgm:t>
    </dgm:pt>
    <dgm:pt modelId="{F68CC2DA-9D12-4C32-A135-676ADE32DA46}" type="parTrans" cxnId="{0A6AC473-40E9-45B3-BA51-3BE325E4C78B}">
      <dgm:prSet/>
      <dgm:spPr/>
      <dgm:t>
        <a:bodyPr/>
        <a:lstStyle/>
        <a:p>
          <a:endParaRPr lang="en-GB"/>
        </a:p>
      </dgm:t>
    </dgm:pt>
    <dgm:pt modelId="{EB68B04E-E05B-4798-8315-56859D12AC90}" type="sibTrans" cxnId="{0A6AC473-40E9-45B3-BA51-3BE325E4C78B}">
      <dgm:prSet/>
      <dgm:spPr/>
      <dgm:t>
        <a:bodyPr/>
        <a:lstStyle/>
        <a:p>
          <a:endParaRPr lang="en-GB"/>
        </a:p>
      </dgm:t>
    </dgm:pt>
    <dgm:pt modelId="{77DC8634-D016-49BA-BF12-1FE760B08B3E}">
      <dgm:prSet phldrT="[Text]" custT="1"/>
      <dgm:spPr/>
      <dgm:t>
        <a:bodyPr/>
        <a:lstStyle/>
        <a:p>
          <a:r>
            <a:rPr lang="en-GB" sz="900" dirty="0" smtClean="0"/>
            <a:t>Optimisation (pre-native)</a:t>
          </a:r>
          <a:endParaRPr lang="en-GB" sz="900" dirty="0"/>
        </a:p>
      </dgm:t>
    </dgm:pt>
    <dgm:pt modelId="{DFDFB89A-5977-4249-94BB-A6F642262B44}" type="parTrans" cxnId="{07D8FC7D-0271-4937-984B-EEC2F80A34D3}">
      <dgm:prSet/>
      <dgm:spPr/>
      <dgm:t>
        <a:bodyPr/>
        <a:lstStyle/>
        <a:p>
          <a:endParaRPr lang="en-GB"/>
        </a:p>
      </dgm:t>
    </dgm:pt>
    <dgm:pt modelId="{1655843F-D79D-4FC1-B20D-4A0DC5F9C852}" type="sibTrans" cxnId="{07D8FC7D-0271-4937-984B-EEC2F80A34D3}">
      <dgm:prSet/>
      <dgm:spPr/>
      <dgm:t>
        <a:bodyPr/>
        <a:lstStyle/>
        <a:p>
          <a:endParaRPr lang="en-GB"/>
        </a:p>
      </dgm:t>
    </dgm:pt>
    <dgm:pt modelId="{16E5260C-E1DB-42F2-AE49-24B2B80CB4F3}">
      <dgm:prSet phldrT="[Text]" custT="1"/>
      <dgm:spPr/>
      <dgm:t>
        <a:bodyPr/>
        <a:lstStyle/>
        <a:p>
          <a:r>
            <a:rPr lang="en-GB" sz="900" dirty="0" smtClean="0"/>
            <a:t>Syntax Analysis (Parser)</a:t>
          </a:r>
          <a:endParaRPr lang="en-GB" sz="900" dirty="0"/>
        </a:p>
      </dgm:t>
    </dgm:pt>
    <dgm:pt modelId="{6479C277-D0B4-4324-9F3C-B017E6F3247E}" type="parTrans" cxnId="{83E4E598-082A-4A22-B41C-C6F26D6745FA}">
      <dgm:prSet/>
      <dgm:spPr/>
      <dgm:t>
        <a:bodyPr/>
        <a:lstStyle/>
        <a:p>
          <a:endParaRPr lang="en-GB"/>
        </a:p>
      </dgm:t>
    </dgm:pt>
    <dgm:pt modelId="{A875AB40-14ED-42DF-8D85-EAB5B9483631}" type="sibTrans" cxnId="{83E4E598-082A-4A22-B41C-C6F26D6745FA}">
      <dgm:prSet/>
      <dgm:spPr/>
      <dgm:t>
        <a:bodyPr/>
        <a:lstStyle/>
        <a:p>
          <a:endParaRPr lang="en-GB"/>
        </a:p>
      </dgm:t>
    </dgm:pt>
    <dgm:pt modelId="{8594EB71-F76B-4F97-A984-BC165271FBC5}">
      <dgm:prSet phldrT="[Text]" custT="1"/>
      <dgm:spPr/>
      <dgm:t>
        <a:bodyPr/>
        <a:lstStyle/>
        <a:p>
          <a:r>
            <a:rPr lang="en-GB" sz="900" dirty="0" smtClean="0"/>
            <a:t>Native Code Generation</a:t>
          </a:r>
          <a:endParaRPr lang="en-GB" sz="900" dirty="0"/>
        </a:p>
      </dgm:t>
    </dgm:pt>
    <dgm:pt modelId="{C0932238-956F-48B8-BA9F-5BFDBD672112}" type="parTrans" cxnId="{D3D2B2B7-600E-4B3C-8AB7-529A93B773B9}">
      <dgm:prSet/>
      <dgm:spPr/>
      <dgm:t>
        <a:bodyPr/>
        <a:lstStyle/>
        <a:p>
          <a:endParaRPr lang="en-GB"/>
        </a:p>
      </dgm:t>
    </dgm:pt>
    <dgm:pt modelId="{0C25CE48-D6B9-4573-BD42-6750AE6846BA}" type="sibTrans" cxnId="{D3D2B2B7-600E-4B3C-8AB7-529A93B773B9}">
      <dgm:prSet/>
      <dgm:spPr/>
      <dgm:t>
        <a:bodyPr/>
        <a:lstStyle/>
        <a:p>
          <a:endParaRPr lang="en-GB"/>
        </a:p>
      </dgm:t>
    </dgm:pt>
    <dgm:pt modelId="{2CE5E0CD-E544-4717-BC02-E87D95149FB5}">
      <dgm:prSet phldrT="[Text]" custT="1"/>
      <dgm:spPr/>
      <dgm:t>
        <a:bodyPr/>
        <a:lstStyle/>
        <a:p>
          <a:r>
            <a:rPr lang="en-GB" sz="900" dirty="0" smtClean="0"/>
            <a:t>Optimisation (post-native)</a:t>
          </a:r>
          <a:endParaRPr lang="en-GB" sz="900" dirty="0"/>
        </a:p>
      </dgm:t>
    </dgm:pt>
    <dgm:pt modelId="{20742E48-DCDD-42FF-B896-E74600D53A86}" type="parTrans" cxnId="{084E4D38-5B70-4D62-A843-68BD8D3F23AE}">
      <dgm:prSet/>
      <dgm:spPr/>
      <dgm:t>
        <a:bodyPr/>
        <a:lstStyle/>
        <a:p>
          <a:endParaRPr lang="en-GB"/>
        </a:p>
      </dgm:t>
    </dgm:pt>
    <dgm:pt modelId="{DC7D0E88-C5D7-45C6-A5DA-BD4028F8407B}" type="sibTrans" cxnId="{084E4D38-5B70-4D62-A843-68BD8D3F23AE}">
      <dgm:prSet/>
      <dgm:spPr/>
      <dgm:t>
        <a:bodyPr/>
        <a:lstStyle/>
        <a:p>
          <a:endParaRPr lang="en-GB"/>
        </a:p>
      </dgm:t>
    </dgm:pt>
    <dgm:pt modelId="{12E8A308-7E58-4AF2-9479-F068ECF0E173}" type="pres">
      <dgm:prSet presAssocID="{44CCB143-9EA2-459D-98A2-1B8B9E5FCDB0}" presName="Name0" presStyleCnt="0">
        <dgm:presLayoutVars>
          <dgm:chMax val="7"/>
          <dgm:chPref val="7"/>
          <dgm:dir/>
          <dgm:animLvl val="lvl"/>
        </dgm:presLayoutVars>
      </dgm:prSet>
      <dgm:spPr/>
    </dgm:pt>
    <dgm:pt modelId="{2164FC40-772A-45A1-8ED8-5272FC3C394B}" type="pres">
      <dgm:prSet presAssocID="{F7A7ED4B-AC2F-491F-9B09-522B80C7FFE7}" presName="Accent1" presStyleCnt="0"/>
      <dgm:spPr/>
    </dgm:pt>
    <dgm:pt modelId="{28333A2C-85EF-4222-9896-A184069BD91A}" type="pres">
      <dgm:prSet presAssocID="{F7A7ED4B-AC2F-491F-9B09-522B80C7FFE7}" presName="Accent" presStyleLbl="node1" presStyleIdx="0" presStyleCnt="6"/>
      <dgm:spPr/>
    </dgm:pt>
    <dgm:pt modelId="{05146518-52FA-4DA9-85CF-B15E4323B049}" type="pres">
      <dgm:prSet presAssocID="{F7A7ED4B-AC2F-491F-9B09-522B80C7FFE7}" presName="Parent1" presStyleLbl="revTx" presStyleIdx="0" presStyleCnt="6" custLinFactNeighborY="-24965">
        <dgm:presLayoutVars>
          <dgm:chMax val="1"/>
          <dgm:chPref val="1"/>
          <dgm:bulletEnabled val="1"/>
        </dgm:presLayoutVars>
      </dgm:prSet>
      <dgm:spPr/>
      <dgm:t>
        <a:bodyPr/>
        <a:lstStyle/>
        <a:p>
          <a:endParaRPr lang="en-GB"/>
        </a:p>
      </dgm:t>
    </dgm:pt>
    <dgm:pt modelId="{8CBEBE04-D04B-4E42-9820-806E6D7E7CCB}" type="pres">
      <dgm:prSet presAssocID="{16E5260C-E1DB-42F2-AE49-24B2B80CB4F3}" presName="Accent2" presStyleCnt="0"/>
      <dgm:spPr/>
    </dgm:pt>
    <dgm:pt modelId="{6995EFB6-4251-4770-9BCB-D978CF60E3CF}" type="pres">
      <dgm:prSet presAssocID="{16E5260C-E1DB-42F2-AE49-24B2B80CB4F3}" presName="Accent" presStyleLbl="node1" presStyleIdx="1" presStyleCnt="6"/>
      <dgm:spPr/>
    </dgm:pt>
    <dgm:pt modelId="{2CED9FA2-A46F-4541-AE81-26927119ECAD}" type="pres">
      <dgm:prSet presAssocID="{16E5260C-E1DB-42F2-AE49-24B2B80CB4F3}" presName="Parent2" presStyleLbl="revTx" presStyleIdx="1" presStyleCnt="6" custLinFactNeighborY="-10576">
        <dgm:presLayoutVars>
          <dgm:chMax val="1"/>
          <dgm:chPref val="1"/>
          <dgm:bulletEnabled val="1"/>
        </dgm:presLayoutVars>
      </dgm:prSet>
      <dgm:spPr/>
      <dgm:t>
        <a:bodyPr/>
        <a:lstStyle/>
        <a:p>
          <a:endParaRPr lang="en-GB"/>
        </a:p>
      </dgm:t>
    </dgm:pt>
    <dgm:pt modelId="{54252A86-E523-4113-93E1-37E17D5FF952}" type="pres">
      <dgm:prSet presAssocID="{2079EB3D-183D-44F8-A37D-667FA4FF7034}" presName="Accent3" presStyleCnt="0"/>
      <dgm:spPr/>
    </dgm:pt>
    <dgm:pt modelId="{10BD4F1C-2567-44EF-B352-694A2E2508EC}" type="pres">
      <dgm:prSet presAssocID="{2079EB3D-183D-44F8-A37D-667FA4FF7034}" presName="Accent" presStyleLbl="node1" presStyleIdx="2" presStyleCnt="6"/>
      <dgm:spPr/>
    </dgm:pt>
    <dgm:pt modelId="{D75B5BB0-64B2-4616-9D5C-CBAF0E4A0AFB}" type="pres">
      <dgm:prSet presAssocID="{2079EB3D-183D-44F8-A37D-667FA4FF7034}" presName="Parent3" presStyleLbl="revTx" presStyleIdx="2" presStyleCnt="6" custScaleX="145286" custLinFactNeighborX="-1772">
        <dgm:presLayoutVars>
          <dgm:chMax val="1"/>
          <dgm:chPref val="1"/>
          <dgm:bulletEnabled val="1"/>
        </dgm:presLayoutVars>
      </dgm:prSet>
      <dgm:spPr/>
      <dgm:t>
        <a:bodyPr/>
        <a:lstStyle/>
        <a:p>
          <a:endParaRPr lang="en-GB"/>
        </a:p>
      </dgm:t>
    </dgm:pt>
    <dgm:pt modelId="{92C59276-4E43-484C-BB6A-6AD939770C71}" type="pres">
      <dgm:prSet presAssocID="{77DC8634-D016-49BA-BF12-1FE760B08B3E}" presName="Accent4" presStyleCnt="0"/>
      <dgm:spPr/>
    </dgm:pt>
    <dgm:pt modelId="{A4678A8E-FD1F-4A68-BD9F-77D4CEAB16F9}" type="pres">
      <dgm:prSet presAssocID="{77DC8634-D016-49BA-BF12-1FE760B08B3E}" presName="Accent" presStyleLbl="node1" presStyleIdx="3" presStyleCnt="6"/>
      <dgm:spPr/>
    </dgm:pt>
    <dgm:pt modelId="{BB6A9A95-3302-431B-AEB5-2AA408C7BC36}" type="pres">
      <dgm:prSet presAssocID="{77DC8634-D016-49BA-BF12-1FE760B08B3E}" presName="Parent4" presStyleLbl="revTx" presStyleIdx="3" presStyleCnt="6" custScaleX="133637" custLinFactNeighborX="9878" custLinFactNeighborY="-3755">
        <dgm:presLayoutVars>
          <dgm:chMax val="1"/>
          <dgm:chPref val="1"/>
          <dgm:bulletEnabled val="1"/>
        </dgm:presLayoutVars>
      </dgm:prSet>
      <dgm:spPr/>
      <dgm:t>
        <a:bodyPr/>
        <a:lstStyle/>
        <a:p>
          <a:endParaRPr lang="en-GB"/>
        </a:p>
      </dgm:t>
    </dgm:pt>
    <dgm:pt modelId="{46469D0E-4583-4867-BCE6-4C75ADEA19E7}" type="pres">
      <dgm:prSet presAssocID="{8594EB71-F76B-4F97-A984-BC165271FBC5}" presName="Accent5" presStyleCnt="0"/>
      <dgm:spPr/>
    </dgm:pt>
    <dgm:pt modelId="{48EEC627-BD2D-4209-83B0-4C4F522E25B2}" type="pres">
      <dgm:prSet presAssocID="{8594EB71-F76B-4F97-A984-BC165271FBC5}" presName="Accent" presStyleLbl="node1" presStyleIdx="4" presStyleCnt="6"/>
      <dgm:spPr/>
    </dgm:pt>
    <dgm:pt modelId="{8DA6CB1D-29B2-4089-8112-B2312B67CC77}" type="pres">
      <dgm:prSet presAssocID="{8594EB71-F76B-4F97-A984-BC165271FBC5}" presName="Parent5" presStyleLbl="revTx" presStyleIdx="4" presStyleCnt="6" custLinFactNeighborY="-11187">
        <dgm:presLayoutVars>
          <dgm:chMax val="1"/>
          <dgm:chPref val="1"/>
          <dgm:bulletEnabled val="1"/>
        </dgm:presLayoutVars>
      </dgm:prSet>
      <dgm:spPr/>
      <dgm:t>
        <a:bodyPr/>
        <a:lstStyle/>
        <a:p>
          <a:endParaRPr lang="en-GB"/>
        </a:p>
      </dgm:t>
    </dgm:pt>
    <dgm:pt modelId="{0EE397F5-188A-4245-8B53-6FF6745ECAC5}" type="pres">
      <dgm:prSet presAssocID="{2CE5E0CD-E544-4717-BC02-E87D95149FB5}" presName="Accent6" presStyleCnt="0"/>
      <dgm:spPr/>
    </dgm:pt>
    <dgm:pt modelId="{A58A6620-075B-43F9-974D-59B1CE3F4373}" type="pres">
      <dgm:prSet presAssocID="{2CE5E0CD-E544-4717-BC02-E87D95149FB5}" presName="Accent" presStyleLbl="node1" presStyleIdx="5" presStyleCnt="6"/>
      <dgm:spPr/>
    </dgm:pt>
    <dgm:pt modelId="{5D38B935-5716-4D87-BD23-72FB0F3AB4E7}" type="pres">
      <dgm:prSet presAssocID="{2CE5E0CD-E544-4717-BC02-E87D95149FB5}" presName="Parent6" presStyleLbl="revTx" presStyleIdx="5" presStyleCnt="6" custScaleX="131313" custLinFactNeighborX="11040" custLinFactNeighborY="-8422">
        <dgm:presLayoutVars>
          <dgm:chMax val="1"/>
          <dgm:chPref val="1"/>
          <dgm:bulletEnabled val="1"/>
        </dgm:presLayoutVars>
      </dgm:prSet>
      <dgm:spPr/>
      <dgm:t>
        <a:bodyPr/>
        <a:lstStyle/>
        <a:p>
          <a:endParaRPr lang="en-GB"/>
        </a:p>
      </dgm:t>
    </dgm:pt>
  </dgm:ptLst>
  <dgm:cxnLst>
    <dgm:cxn modelId="{4BE5AF7A-D0F6-429A-9F33-027EECF0F3B8}" type="presOf" srcId="{2CE5E0CD-E544-4717-BC02-E87D95149FB5}" destId="{5D38B935-5716-4D87-BD23-72FB0F3AB4E7}" srcOrd="0" destOrd="0" presId="urn:microsoft.com/office/officeart/2009/layout/CircleArrowProcess"/>
    <dgm:cxn modelId="{7AD59E3C-8F50-4644-AD70-277746009BF6}" type="presOf" srcId="{8594EB71-F76B-4F97-A984-BC165271FBC5}" destId="{8DA6CB1D-29B2-4089-8112-B2312B67CC77}" srcOrd="0" destOrd="0" presId="urn:microsoft.com/office/officeart/2009/layout/CircleArrowProcess"/>
    <dgm:cxn modelId="{D3D2B2B7-600E-4B3C-8AB7-529A93B773B9}" srcId="{44CCB143-9EA2-459D-98A2-1B8B9E5FCDB0}" destId="{8594EB71-F76B-4F97-A984-BC165271FBC5}" srcOrd="4" destOrd="0" parTransId="{C0932238-956F-48B8-BA9F-5BFDBD672112}" sibTransId="{0C25CE48-D6B9-4573-BD42-6750AE6846BA}"/>
    <dgm:cxn modelId="{084E4D38-5B70-4D62-A843-68BD8D3F23AE}" srcId="{44CCB143-9EA2-459D-98A2-1B8B9E5FCDB0}" destId="{2CE5E0CD-E544-4717-BC02-E87D95149FB5}" srcOrd="5" destOrd="0" parTransId="{20742E48-DCDD-42FF-B896-E74600D53A86}" sibTransId="{DC7D0E88-C5D7-45C6-A5DA-BD4028F8407B}"/>
    <dgm:cxn modelId="{510EA2A3-9E05-486E-8D87-BE5157F437DC}" type="presOf" srcId="{16E5260C-E1DB-42F2-AE49-24B2B80CB4F3}" destId="{2CED9FA2-A46F-4541-AE81-26927119ECAD}" srcOrd="0" destOrd="0" presId="urn:microsoft.com/office/officeart/2009/layout/CircleArrowProcess"/>
    <dgm:cxn modelId="{D0C1A82E-6DDF-4D51-8D74-F903FC276DFD}" srcId="{44CCB143-9EA2-459D-98A2-1B8B9E5FCDB0}" destId="{F7A7ED4B-AC2F-491F-9B09-522B80C7FFE7}" srcOrd="0" destOrd="0" parTransId="{69CCA24E-5F66-4F80-B832-C59651A32EC3}" sibTransId="{F80B34DC-747E-4142-9147-2A90D5F36540}"/>
    <dgm:cxn modelId="{0A6AC473-40E9-45B3-BA51-3BE325E4C78B}" srcId="{44CCB143-9EA2-459D-98A2-1B8B9E5FCDB0}" destId="{2079EB3D-183D-44F8-A37D-667FA4FF7034}" srcOrd="2" destOrd="0" parTransId="{F68CC2DA-9D12-4C32-A135-676ADE32DA46}" sibTransId="{EB68B04E-E05B-4798-8315-56859D12AC90}"/>
    <dgm:cxn modelId="{2482B775-2E23-4EC8-8565-623595BF3403}" type="presOf" srcId="{2079EB3D-183D-44F8-A37D-667FA4FF7034}" destId="{D75B5BB0-64B2-4616-9D5C-CBAF0E4A0AFB}" srcOrd="0" destOrd="0" presId="urn:microsoft.com/office/officeart/2009/layout/CircleArrowProcess"/>
    <dgm:cxn modelId="{FBEEDC6C-A1C7-4E3A-A0EF-358712501F7F}" type="presOf" srcId="{44CCB143-9EA2-459D-98A2-1B8B9E5FCDB0}" destId="{12E8A308-7E58-4AF2-9479-F068ECF0E173}" srcOrd="0" destOrd="0" presId="urn:microsoft.com/office/officeart/2009/layout/CircleArrowProcess"/>
    <dgm:cxn modelId="{83E4E598-082A-4A22-B41C-C6F26D6745FA}" srcId="{44CCB143-9EA2-459D-98A2-1B8B9E5FCDB0}" destId="{16E5260C-E1DB-42F2-AE49-24B2B80CB4F3}" srcOrd="1" destOrd="0" parTransId="{6479C277-D0B4-4324-9F3C-B017E6F3247E}" sibTransId="{A875AB40-14ED-42DF-8D85-EAB5B9483631}"/>
    <dgm:cxn modelId="{E8E73C8F-DABE-4521-9A60-49AFDB838A6D}" type="presOf" srcId="{F7A7ED4B-AC2F-491F-9B09-522B80C7FFE7}" destId="{05146518-52FA-4DA9-85CF-B15E4323B049}" srcOrd="0" destOrd="0" presId="urn:microsoft.com/office/officeart/2009/layout/CircleArrowProcess"/>
    <dgm:cxn modelId="{9C7E079A-655B-4C7F-AB80-F4E59B35AA91}" type="presOf" srcId="{77DC8634-D016-49BA-BF12-1FE760B08B3E}" destId="{BB6A9A95-3302-431B-AEB5-2AA408C7BC36}" srcOrd="0" destOrd="0" presId="urn:microsoft.com/office/officeart/2009/layout/CircleArrowProcess"/>
    <dgm:cxn modelId="{07D8FC7D-0271-4937-984B-EEC2F80A34D3}" srcId="{44CCB143-9EA2-459D-98A2-1B8B9E5FCDB0}" destId="{77DC8634-D016-49BA-BF12-1FE760B08B3E}" srcOrd="3" destOrd="0" parTransId="{DFDFB89A-5977-4249-94BB-A6F642262B44}" sibTransId="{1655843F-D79D-4FC1-B20D-4A0DC5F9C852}"/>
    <dgm:cxn modelId="{5351249B-769F-48C9-A8EB-4A9DE6CEAB9E}" type="presParOf" srcId="{12E8A308-7E58-4AF2-9479-F068ECF0E173}" destId="{2164FC40-772A-45A1-8ED8-5272FC3C394B}" srcOrd="0" destOrd="0" presId="urn:microsoft.com/office/officeart/2009/layout/CircleArrowProcess"/>
    <dgm:cxn modelId="{6143FD60-8B20-4732-88C0-B0F64A98C69B}" type="presParOf" srcId="{2164FC40-772A-45A1-8ED8-5272FC3C394B}" destId="{28333A2C-85EF-4222-9896-A184069BD91A}" srcOrd="0" destOrd="0" presId="urn:microsoft.com/office/officeart/2009/layout/CircleArrowProcess"/>
    <dgm:cxn modelId="{3F25E844-5DE8-429C-9D2B-B605B4277D38}" type="presParOf" srcId="{12E8A308-7E58-4AF2-9479-F068ECF0E173}" destId="{05146518-52FA-4DA9-85CF-B15E4323B049}" srcOrd="1" destOrd="0" presId="urn:microsoft.com/office/officeart/2009/layout/CircleArrowProcess"/>
    <dgm:cxn modelId="{275895B2-78A3-4653-B0B4-28ECB637ED49}" type="presParOf" srcId="{12E8A308-7E58-4AF2-9479-F068ECF0E173}" destId="{8CBEBE04-D04B-4E42-9820-806E6D7E7CCB}" srcOrd="2" destOrd="0" presId="urn:microsoft.com/office/officeart/2009/layout/CircleArrowProcess"/>
    <dgm:cxn modelId="{F12E6147-E831-44B2-B9FB-2DE9AF0F589E}" type="presParOf" srcId="{8CBEBE04-D04B-4E42-9820-806E6D7E7CCB}" destId="{6995EFB6-4251-4770-9BCB-D978CF60E3CF}" srcOrd="0" destOrd="0" presId="urn:microsoft.com/office/officeart/2009/layout/CircleArrowProcess"/>
    <dgm:cxn modelId="{19AAAD3A-5649-4A02-882C-F1B2DEAB2217}" type="presParOf" srcId="{12E8A308-7E58-4AF2-9479-F068ECF0E173}" destId="{2CED9FA2-A46F-4541-AE81-26927119ECAD}" srcOrd="3" destOrd="0" presId="urn:microsoft.com/office/officeart/2009/layout/CircleArrowProcess"/>
    <dgm:cxn modelId="{20D51D05-FC51-48A5-AB60-1961DCFB2D5B}" type="presParOf" srcId="{12E8A308-7E58-4AF2-9479-F068ECF0E173}" destId="{54252A86-E523-4113-93E1-37E17D5FF952}" srcOrd="4" destOrd="0" presId="urn:microsoft.com/office/officeart/2009/layout/CircleArrowProcess"/>
    <dgm:cxn modelId="{BD09D293-8C94-40E9-9703-E35C1E148321}" type="presParOf" srcId="{54252A86-E523-4113-93E1-37E17D5FF952}" destId="{10BD4F1C-2567-44EF-B352-694A2E2508EC}" srcOrd="0" destOrd="0" presId="urn:microsoft.com/office/officeart/2009/layout/CircleArrowProcess"/>
    <dgm:cxn modelId="{5DE6ED35-9BCB-4772-87E2-C5009724C305}" type="presParOf" srcId="{12E8A308-7E58-4AF2-9479-F068ECF0E173}" destId="{D75B5BB0-64B2-4616-9D5C-CBAF0E4A0AFB}" srcOrd="5" destOrd="0" presId="urn:microsoft.com/office/officeart/2009/layout/CircleArrowProcess"/>
    <dgm:cxn modelId="{BDA532E4-9956-4EB8-87A2-EF9E3110CB02}" type="presParOf" srcId="{12E8A308-7E58-4AF2-9479-F068ECF0E173}" destId="{92C59276-4E43-484C-BB6A-6AD939770C71}" srcOrd="6" destOrd="0" presId="urn:microsoft.com/office/officeart/2009/layout/CircleArrowProcess"/>
    <dgm:cxn modelId="{376A9A28-EF24-4391-9715-F0F96CA62CFA}" type="presParOf" srcId="{92C59276-4E43-484C-BB6A-6AD939770C71}" destId="{A4678A8E-FD1F-4A68-BD9F-77D4CEAB16F9}" srcOrd="0" destOrd="0" presId="urn:microsoft.com/office/officeart/2009/layout/CircleArrowProcess"/>
    <dgm:cxn modelId="{58FA1D83-0686-45D2-8E0E-0C8CCFD06CC0}" type="presParOf" srcId="{12E8A308-7E58-4AF2-9479-F068ECF0E173}" destId="{BB6A9A95-3302-431B-AEB5-2AA408C7BC36}" srcOrd="7" destOrd="0" presId="urn:microsoft.com/office/officeart/2009/layout/CircleArrowProcess"/>
    <dgm:cxn modelId="{A8736A38-5AAA-4279-B093-EBBDF90F9B42}" type="presParOf" srcId="{12E8A308-7E58-4AF2-9479-F068ECF0E173}" destId="{46469D0E-4583-4867-BCE6-4C75ADEA19E7}" srcOrd="8" destOrd="0" presId="urn:microsoft.com/office/officeart/2009/layout/CircleArrowProcess"/>
    <dgm:cxn modelId="{BE748E44-E7A0-4DCB-84CE-5DE02A02BB29}" type="presParOf" srcId="{46469D0E-4583-4867-BCE6-4C75ADEA19E7}" destId="{48EEC627-BD2D-4209-83B0-4C4F522E25B2}" srcOrd="0" destOrd="0" presId="urn:microsoft.com/office/officeart/2009/layout/CircleArrowProcess"/>
    <dgm:cxn modelId="{0B239BA6-5EE3-46DE-9C7D-259E10315C0B}" type="presParOf" srcId="{12E8A308-7E58-4AF2-9479-F068ECF0E173}" destId="{8DA6CB1D-29B2-4089-8112-B2312B67CC77}" srcOrd="9" destOrd="0" presId="urn:microsoft.com/office/officeart/2009/layout/CircleArrowProcess"/>
    <dgm:cxn modelId="{C1665EE1-B335-4F06-9386-33328692FF76}" type="presParOf" srcId="{12E8A308-7E58-4AF2-9479-F068ECF0E173}" destId="{0EE397F5-188A-4245-8B53-6FF6745ECAC5}" srcOrd="10" destOrd="0" presId="urn:microsoft.com/office/officeart/2009/layout/CircleArrowProcess"/>
    <dgm:cxn modelId="{3BFE21C4-77B7-461C-BE40-DF1797E2F409}" type="presParOf" srcId="{0EE397F5-188A-4245-8B53-6FF6745ECAC5}" destId="{A58A6620-075B-43F9-974D-59B1CE3F4373}" srcOrd="0" destOrd="0" presId="urn:microsoft.com/office/officeart/2009/layout/CircleArrowProcess"/>
    <dgm:cxn modelId="{ECEB92E6-4E6D-4F6C-890A-DABFDF5D08A4}" type="presParOf" srcId="{12E8A308-7E58-4AF2-9479-F068ECF0E173}" destId="{5D38B935-5716-4D87-BD23-72FB0F3AB4E7}" srcOrd="11" destOrd="0" presId="urn:microsoft.com/office/officeart/2009/layout/Circle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4CCB143-9EA2-459D-98A2-1B8B9E5FCDB0}" type="doc">
      <dgm:prSet loTypeId="urn:microsoft.com/office/officeart/2009/layout/CircleArrowProcess" loCatId="process" qsTypeId="urn:microsoft.com/office/officeart/2005/8/quickstyle/simple4" qsCatId="simple" csTypeId="urn:microsoft.com/office/officeart/2005/8/colors/accent3_4" csCatId="accent3" phldr="1"/>
      <dgm:spPr/>
    </dgm:pt>
    <dgm:pt modelId="{F7A7ED4B-AC2F-491F-9B09-522B80C7FFE7}">
      <dgm:prSet phldrT="[Text]" custT="1"/>
      <dgm:spPr/>
      <dgm:t>
        <a:bodyPr/>
        <a:lstStyle/>
        <a:p>
          <a:r>
            <a:rPr lang="en-GB" sz="900" dirty="0" smtClean="0"/>
            <a:t>Lexical Analysis (Scanner)</a:t>
          </a:r>
          <a:endParaRPr lang="en-GB" sz="900" dirty="0"/>
        </a:p>
      </dgm:t>
    </dgm:pt>
    <dgm:pt modelId="{69CCA24E-5F66-4F80-B832-C59651A32EC3}" type="parTrans" cxnId="{D0C1A82E-6DDF-4D51-8D74-F903FC276DFD}">
      <dgm:prSet/>
      <dgm:spPr/>
      <dgm:t>
        <a:bodyPr/>
        <a:lstStyle/>
        <a:p>
          <a:endParaRPr lang="en-GB"/>
        </a:p>
      </dgm:t>
    </dgm:pt>
    <dgm:pt modelId="{F80B34DC-747E-4142-9147-2A90D5F36540}" type="sibTrans" cxnId="{D0C1A82E-6DDF-4D51-8D74-F903FC276DFD}">
      <dgm:prSet/>
      <dgm:spPr/>
      <dgm:t>
        <a:bodyPr/>
        <a:lstStyle/>
        <a:p>
          <a:endParaRPr lang="en-GB"/>
        </a:p>
      </dgm:t>
    </dgm:pt>
    <dgm:pt modelId="{2079EB3D-183D-44F8-A37D-667FA4FF7034}">
      <dgm:prSet phldrT="[Text]" custT="1"/>
      <dgm:spPr/>
      <dgm:t>
        <a:bodyPr/>
        <a:lstStyle/>
        <a:p>
          <a:r>
            <a:rPr lang="en-GB" sz="900" dirty="0" smtClean="0"/>
            <a:t>Intermediate Code Generation</a:t>
          </a:r>
          <a:endParaRPr lang="en-GB" sz="900" dirty="0"/>
        </a:p>
      </dgm:t>
    </dgm:pt>
    <dgm:pt modelId="{F68CC2DA-9D12-4C32-A135-676ADE32DA46}" type="parTrans" cxnId="{0A6AC473-40E9-45B3-BA51-3BE325E4C78B}">
      <dgm:prSet/>
      <dgm:spPr/>
      <dgm:t>
        <a:bodyPr/>
        <a:lstStyle/>
        <a:p>
          <a:endParaRPr lang="en-GB"/>
        </a:p>
      </dgm:t>
    </dgm:pt>
    <dgm:pt modelId="{EB68B04E-E05B-4798-8315-56859D12AC90}" type="sibTrans" cxnId="{0A6AC473-40E9-45B3-BA51-3BE325E4C78B}">
      <dgm:prSet/>
      <dgm:spPr/>
      <dgm:t>
        <a:bodyPr/>
        <a:lstStyle/>
        <a:p>
          <a:endParaRPr lang="en-GB"/>
        </a:p>
      </dgm:t>
    </dgm:pt>
    <dgm:pt modelId="{77DC8634-D016-49BA-BF12-1FE760B08B3E}">
      <dgm:prSet phldrT="[Text]" custT="1"/>
      <dgm:spPr/>
      <dgm:t>
        <a:bodyPr/>
        <a:lstStyle/>
        <a:p>
          <a:r>
            <a:rPr lang="en-GB" sz="900" dirty="0" smtClean="0"/>
            <a:t>Optimisation (pre-native)</a:t>
          </a:r>
          <a:endParaRPr lang="en-GB" sz="900" dirty="0"/>
        </a:p>
      </dgm:t>
    </dgm:pt>
    <dgm:pt modelId="{DFDFB89A-5977-4249-94BB-A6F642262B44}" type="parTrans" cxnId="{07D8FC7D-0271-4937-984B-EEC2F80A34D3}">
      <dgm:prSet/>
      <dgm:spPr/>
      <dgm:t>
        <a:bodyPr/>
        <a:lstStyle/>
        <a:p>
          <a:endParaRPr lang="en-GB"/>
        </a:p>
      </dgm:t>
    </dgm:pt>
    <dgm:pt modelId="{1655843F-D79D-4FC1-B20D-4A0DC5F9C852}" type="sibTrans" cxnId="{07D8FC7D-0271-4937-984B-EEC2F80A34D3}">
      <dgm:prSet/>
      <dgm:spPr/>
      <dgm:t>
        <a:bodyPr/>
        <a:lstStyle/>
        <a:p>
          <a:endParaRPr lang="en-GB"/>
        </a:p>
      </dgm:t>
    </dgm:pt>
    <dgm:pt modelId="{16E5260C-E1DB-42F2-AE49-24B2B80CB4F3}">
      <dgm:prSet phldrT="[Text]" custT="1"/>
      <dgm:spPr/>
      <dgm:t>
        <a:bodyPr/>
        <a:lstStyle/>
        <a:p>
          <a:r>
            <a:rPr lang="en-GB" sz="900" dirty="0" smtClean="0"/>
            <a:t>Syntax Analysis (Parser)</a:t>
          </a:r>
          <a:endParaRPr lang="en-GB" sz="900" dirty="0"/>
        </a:p>
      </dgm:t>
    </dgm:pt>
    <dgm:pt modelId="{6479C277-D0B4-4324-9F3C-B017E6F3247E}" type="parTrans" cxnId="{83E4E598-082A-4A22-B41C-C6F26D6745FA}">
      <dgm:prSet/>
      <dgm:spPr/>
      <dgm:t>
        <a:bodyPr/>
        <a:lstStyle/>
        <a:p>
          <a:endParaRPr lang="en-GB"/>
        </a:p>
      </dgm:t>
    </dgm:pt>
    <dgm:pt modelId="{A875AB40-14ED-42DF-8D85-EAB5B9483631}" type="sibTrans" cxnId="{83E4E598-082A-4A22-B41C-C6F26D6745FA}">
      <dgm:prSet/>
      <dgm:spPr/>
      <dgm:t>
        <a:bodyPr/>
        <a:lstStyle/>
        <a:p>
          <a:endParaRPr lang="en-GB"/>
        </a:p>
      </dgm:t>
    </dgm:pt>
    <dgm:pt modelId="{8594EB71-F76B-4F97-A984-BC165271FBC5}">
      <dgm:prSet phldrT="[Text]" custT="1"/>
      <dgm:spPr/>
      <dgm:t>
        <a:bodyPr/>
        <a:lstStyle/>
        <a:p>
          <a:r>
            <a:rPr lang="en-GB" sz="900" dirty="0" smtClean="0"/>
            <a:t>Native Code Generation</a:t>
          </a:r>
          <a:endParaRPr lang="en-GB" sz="900" dirty="0"/>
        </a:p>
      </dgm:t>
    </dgm:pt>
    <dgm:pt modelId="{C0932238-956F-48B8-BA9F-5BFDBD672112}" type="parTrans" cxnId="{D3D2B2B7-600E-4B3C-8AB7-529A93B773B9}">
      <dgm:prSet/>
      <dgm:spPr/>
      <dgm:t>
        <a:bodyPr/>
        <a:lstStyle/>
        <a:p>
          <a:endParaRPr lang="en-GB"/>
        </a:p>
      </dgm:t>
    </dgm:pt>
    <dgm:pt modelId="{0C25CE48-D6B9-4573-BD42-6750AE6846BA}" type="sibTrans" cxnId="{D3D2B2B7-600E-4B3C-8AB7-529A93B773B9}">
      <dgm:prSet/>
      <dgm:spPr/>
      <dgm:t>
        <a:bodyPr/>
        <a:lstStyle/>
        <a:p>
          <a:endParaRPr lang="en-GB"/>
        </a:p>
      </dgm:t>
    </dgm:pt>
    <dgm:pt modelId="{2CE5E0CD-E544-4717-BC02-E87D95149FB5}">
      <dgm:prSet phldrT="[Text]" custT="1"/>
      <dgm:spPr/>
      <dgm:t>
        <a:bodyPr/>
        <a:lstStyle/>
        <a:p>
          <a:r>
            <a:rPr lang="en-GB" sz="900" dirty="0" smtClean="0"/>
            <a:t>Optimisation (post-native)</a:t>
          </a:r>
          <a:endParaRPr lang="en-GB" sz="900" dirty="0"/>
        </a:p>
      </dgm:t>
    </dgm:pt>
    <dgm:pt modelId="{20742E48-DCDD-42FF-B896-E74600D53A86}" type="parTrans" cxnId="{084E4D38-5B70-4D62-A843-68BD8D3F23AE}">
      <dgm:prSet/>
      <dgm:spPr/>
      <dgm:t>
        <a:bodyPr/>
        <a:lstStyle/>
        <a:p>
          <a:endParaRPr lang="en-GB"/>
        </a:p>
      </dgm:t>
    </dgm:pt>
    <dgm:pt modelId="{DC7D0E88-C5D7-45C6-A5DA-BD4028F8407B}" type="sibTrans" cxnId="{084E4D38-5B70-4D62-A843-68BD8D3F23AE}">
      <dgm:prSet/>
      <dgm:spPr/>
      <dgm:t>
        <a:bodyPr/>
        <a:lstStyle/>
        <a:p>
          <a:endParaRPr lang="en-GB"/>
        </a:p>
      </dgm:t>
    </dgm:pt>
    <dgm:pt modelId="{12E8A308-7E58-4AF2-9479-F068ECF0E173}" type="pres">
      <dgm:prSet presAssocID="{44CCB143-9EA2-459D-98A2-1B8B9E5FCDB0}" presName="Name0" presStyleCnt="0">
        <dgm:presLayoutVars>
          <dgm:chMax val="7"/>
          <dgm:chPref val="7"/>
          <dgm:dir/>
          <dgm:animLvl val="lvl"/>
        </dgm:presLayoutVars>
      </dgm:prSet>
      <dgm:spPr/>
    </dgm:pt>
    <dgm:pt modelId="{2164FC40-772A-45A1-8ED8-5272FC3C394B}" type="pres">
      <dgm:prSet presAssocID="{F7A7ED4B-AC2F-491F-9B09-522B80C7FFE7}" presName="Accent1" presStyleCnt="0"/>
      <dgm:spPr/>
    </dgm:pt>
    <dgm:pt modelId="{28333A2C-85EF-4222-9896-A184069BD91A}" type="pres">
      <dgm:prSet presAssocID="{F7A7ED4B-AC2F-491F-9B09-522B80C7FFE7}" presName="Accent" presStyleLbl="node1" presStyleIdx="0" presStyleCnt="6"/>
      <dgm:spPr/>
    </dgm:pt>
    <dgm:pt modelId="{05146518-52FA-4DA9-85CF-B15E4323B049}" type="pres">
      <dgm:prSet presAssocID="{F7A7ED4B-AC2F-491F-9B09-522B80C7FFE7}" presName="Parent1" presStyleLbl="revTx" presStyleIdx="0" presStyleCnt="6" custLinFactNeighborY="-24965">
        <dgm:presLayoutVars>
          <dgm:chMax val="1"/>
          <dgm:chPref val="1"/>
          <dgm:bulletEnabled val="1"/>
        </dgm:presLayoutVars>
      </dgm:prSet>
      <dgm:spPr/>
      <dgm:t>
        <a:bodyPr/>
        <a:lstStyle/>
        <a:p>
          <a:endParaRPr lang="en-GB"/>
        </a:p>
      </dgm:t>
    </dgm:pt>
    <dgm:pt modelId="{8CBEBE04-D04B-4E42-9820-806E6D7E7CCB}" type="pres">
      <dgm:prSet presAssocID="{16E5260C-E1DB-42F2-AE49-24B2B80CB4F3}" presName="Accent2" presStyleCnt="0"/>
      <dgm:spPr/>
    </dgm:pt>
    <dgm:pt modelId="{6995EFB6-4251-4770-9BCB-D978CF60E3CF}" type="pres">
      <dgm:prSet presAssocID="{16E5260C-E1DB-42F2-AE49-24B2B80CB4F3}" presName="Accent" presStyleLbl="node1" presStyleIdx="1" presStyleCnt="6"/>
      <dgm:spPr/>
    </dgm:pt>
    <dgm:pt modelId="{2CED9FA2-A46F-4541-AE81-26927119ECAD}" type="pres">
      <dgm:prSet presAssocID="{16E5260C-E1DB-42F2-AE49-24B2B80CB4F3}" presName="Parent2" presStyleLbl="revTx" presStyleIdx="1" presStyleCnt="6" custLinFactNeighborY="-10576">
        <dgm:presLayoutVars>
          <dgm:chMax val="1"/>
          <dgm:chPref val="1"/>
          <dgm:bulletEnabled val="1"/>
        </dgm:presLayoutVars>
      </dgm:prSet>
      <dgm:spPr/>
      <dgm:t>
        <a:bodyPr/>
        <a:lstStyle/>
        <a:p>
          <a:endParaRPr lang="en-GB"/>
        </a:p>
      </dgm:t>
    </dgm:pt>
    <dgm:pt modelId="{54252A86-E523-4113-93E1-37E17D5FF952}" type="pres">
      <dgm:prSet presAssocID="{2079EB3D-183D-44F8-A37D-667FA4FF7034}" presName="Accent3" presStyleCnt="0"/>
      <dgm:spPr/>
    </dgm:pt>
    <dgm:pt modelId="{10BD4F1C-2567-44EF-B352-694A2E2508EC}" type="pres">
      <dgm:prSet presAssocID="{2079EB3D-183D-44F8-A37D-667FA4FF7034}" presName="Accent" presStyleLbl="node1" presStyleIdx="2" presStyleCnt="6"/>
      <dgm:spPr/>
    </dgm:pt>
    <dgm:pt modelId="{D75B5BB0-64B2-4616-9D5C-CBAF0E4A0AFB}" type="pres">
      <dgm:prSet presAssocID="{2079EB3D-183D-44F8-A37D-667FA4FF7034}" presName="Parent3" presStyleLbl="revTx" presStyleIdx="2" presStyleCnt="6" custScaleX="145286" custLinFactNeighborX="-1772">
        <dgm:presLayoutVars>
          <dgm:chMax val="1"/>
          <dgm:chPref val="1"/>
          <dgm:bulletEnabled val="1"/>
        </dgm:presLayoutVars>
      </dgm:prSet>
      <dgm:spPr/>
      <dgm:t>
        <a:bodyPr/>
        <a:lstStyle/>
        <a:p>
          <a:endParaRPr lang="en-GB"/>
        </a:p>
      </dgm:t>
    </dgm:pt>
    <dgm:pt modelId="{92C59276-4E43-484C-BB6A-6AD939770C71}" type="pres">
      <dgm:prSet presAssocID="{77DC8634-D016-49BA-BF12-1FE760B08B3E}" presName="Accent4" presStyleCnt="0"/>
      <dgm:spPr/>
    </dgm:pt>
    <dgm:pt modelId="{A4678A8E-FD1F-4A68-BD9F-77D4CEAB16F9}" type="pres">
      <dgm:prSet presAssocID="{77DC8634-D016-49BA-BF12-1FE760B08B3E}" presName="Accent" presStyleLbl="node1" presStyleIdx="3" presStyleCnt="6"/>
      <dgm:spPr/>
    </dgm:pt>
    <dgm:pt modelId="{BB6A9A95-3302-431B-AEB5-2AA408C7BC36}" type="pres">
      <dgm:prSet presAssocID="{77DC8634-D016-49BA-BF12-1FE760B08B3E}" presName="Parent4" presStyleLbl="revTx" presStyleIdx="3" presStyleCnt="6" custScaleX="133637" custLinFactNeighborX="9878" custLinFactNeighborY="-3755">
        <dgm:presLayoutVars>
          <dgm:chMax val="1"/>
          <dgm:chPref val="1"/>
          <dgm:bulletEnabled val="1"/>
        </dgm:presLayoutVars>
      </dgm:prSet>
      <dgm:spPr/>
      <dgm:t>
        <a:bodyPr/>
        <a:lstStyle/>
        <a:p>
          <a:endParaRPr lang="en-GB"/>
        </a:p>
      </dgm:t>
    </dgm:pt>
    <dgm:pt modelId="{46469D0E-4583-4867-BCE6-4C75ADEA19E7}" type="pres">
      <dgm:prSet presAssocID="{8594EB71-F76B-4F97-A984-BC165271FBC5}" presName="Accent5" presStyleCnt="0"/>
      <dgm:spPr/>
    </dgm:pt>
    <dgm:pt modelId="{48EEC627-BD2D-4209-83B0-4C4F522E25B2}" type="pres">
      <dgm:prSet presAssocID="{8594EB71-F76B-4F97-A984-BC165271FBC5}" presName="Accent" presStyleLbl="node1" presStyleIdx="4" presStyleCnt="6"/>
      <dgm:spPr/>
    </dgm:pt>
    <dgm:pt modelId="{8DA6CB1D-29B2-4089-8112-B2312B67CC77}" type="pres">
      <dgm:prSet presAssocID="{8594EB71-F76B-4F97-A984-BC165271FBC5}" presName="Parent5" presStyleLbl="revTx" presStyleIdx="4" presStyleCnt="6" custLinFactNeighborY="-11187">
        <dgm:presLayoutVars>
          <dgm:chMax val="1"/>
          <dgm:chPref val="1"/>
          <dgm:bulletEnabled val="1"/>
        </dgm:presLayoutVars>
      </dgm:prSet>
      <dgm:spPr/>
      <dgm:t>
        <a:bodyPr/>
        <a:lstStyle/>
        <a:p>
          <a:endParaRPr lang="en-GB"/>
        </a:p>
      </dgm:t>
    </dgm:pt>
    <dgm:pt modelId="{0EE397F5-188A-4245-8B53-6FF6745ECAC5}" type="pres">
      <dgm:prSet presAssocID="{2CE5E0CD-E544-4717-BC02-E87D95149FB5}" presName="Accent6" presStyleCnt="0"/>
      <dgm:spPr/>
    </dgm:pt>
    <dgm:pt modelId="{A58A6620-075B-43F9-974D-59B1CE3F4373}" type="pres">
      <dgm:prSet presAssocID="{2CE5E0CD-E544-4717-BC02-E87D95149FB5}" presName="Accent" presStyleLbl="node1" presStyleIdx="5" presStyleCnt="6"/>
      <dgm:spPr/>
    </dgm:pt>
    <dgm:pt modelId="{5D38B935-5716-4D87-BD23-72FB0F3AB4E7}" type="pres">
      <dgm:prSet presAssocID="{2CE5E0CD-E544-4717-BC02-E87D95149FB5}" presName="Parent6" presStyleLbl="revTx" presStyleIdx="5" presStyleCnt="6" custScaleX="131313" custLinFactNeighborX="11040" custLinFactNeighborY="-8422">
        <dgm:presLayoutVars>
          <dgm:chMax val="1"/>
          <dgm:chPref val="1"/>
          <dgm:bulletEnabled val="1"/>
        </dgm:presLayoutVars>
      </dgm:prSet>
      <dgm:spPr/>
      <dgm:t>
        <a:bodyPr/>
        <a:lstStyle/>
        <a:p>
          <a:endParaRPr lang="en-GB"/>
        </a:p>
      </dgm:t>
    </dgm:pt>
  </dgm:ptLst>
  <dgm:cxnLst>
    <dgm:cxn modelId="{C81AAEA7-D446-4C8B-989F-96FAE568D09F}" type="presOf" srcId="{44CCB143-9EA2-459D-98A2-1B8B9E5FCDB0}" destId="{12E8A308-7E58-4AF2-9479-F068ECF0E173}" srcOrd="0" destOrd="0" presId="urn:microsoft.com/office/officeart/2009/layout/CircleArrowProcess"/>
    <dgm:cxn modelId="{17199BDF-66B0-412E-B7E7-69A067ECACC0}" type="presOf" srcId="{77DC8634-D016-49BA-BF12-1FE760B08B3E}" destId="{BB6A9A95-3302-431B-AEB5-2AA408C7BC36}" srcOrd="0" destOrd="0" presId="urn:microsoft.com/office/officeart/2009/layout/CircleArrowProcess"/>
    <dgm:cxn modelId="{B75EDC99-0605-46E1-9C7D-336611324DC3}" type="presOf" srcId="{F7A7ED4B-AC2F-491F-9B09-522B80C7FFE7}" destId="{05146518-52FA-4DA9-85CF-B15E4323B049}" srcOrd="0" destOrd="0" presId="urn:microsoft.com/office/officeart/2009/layout/CircleArrowProcess"/>
    <dgm:cxn modelId="{E0B67592-F2C3-491C-8C21-1BD1B30EDF52}" type="presOf" srcId="{2CE5E0CD-E544-4717-BC02-E87D95149FB5}" destId="{5D38B935-5716-4D87-BD23-72FB0F3AB4E7}" srcOrd="0" destOrd="0" presId="urn:microsoft.com/office/officeart/2009/layout/CircleArrowProcess"/>
    <dgm:cxn modelId="{D3D2B2B7-600E-4B3C-8AB7-529A93B773B9}" srcId="{44CCB143-9EA2-459D-98A2-1B8B9E5FCDB0}" destId="{8594EB71-F76B-4F97-A984-BC165271FBC5}" srcOrd="4" destOrd="0" parTransId="{C0932238-956F-48B8-BA9F-5BFDBD672112}" sibTransId="{0C25CE48-D6B9-4573-BD42-6750AE6846BA}"/>
    <dgm:cxn modelId="{2CF25D13-9459-44D8-8BDF-6B927378F026}" type="presOf" srcId="{8594EB71-F76B-4F97-A984-BC165271FBC5}" destId="{8DA6CB1D-29B2-4089-8112-B2312B67CC77}" srcOrd="0" destOrd="0" presId="urn:microsoft.com/office/officeart/2009/layout/CircleArrowProcess"/>
    <dgm:cxn modelId="{084E4D38-5B70-4D62-A843-68BD8D3F23AE}" srcId="{44CCB143-9EA2-459D-98A2-1B8B9E5FCDB0}" destId="{2CE5E0CD-E544-4717-BC02-E87D95149FB5}" srcOrd="5" destOrd="0" parTransId="{20742E48-DCDD-42FF-B896-E74600D53A86}" sibTransId="{DC7D0E88-C5D7-45C6-A5DA-BD4028F8407B}"/>
    <dgm:cxn modelId="{D0C1A82E-6DDF-4D51-8D74-F903FC276DFD}" srcId="{44CCB143-9EA2-459D-98A2-1B8B9E5FCDB0}" destId="{F7A7ED4B-AC2F-491F-9B09-522B80C7FFE7}" srcOrd="0" destOrd="0" parTransId="{69CCA24E-5F66-4F80-B832-C59651A32EC3}" sibTransId="{F80B34DC-747E-4142-9147-2A90D5F36540}"/>
    <dgm:cxn modelId="{0A6AC473-40E9-45B3-BA51-3BE325E4C78B}" srcId="{44CCB143-9EA2-459D-98A2-1B8B9E5FCDB0}" destId="{2079EB3D-183D-44F8-A37D-667FA4FF7034}" srcOrd="2" destOrd="0" parTransId="{F68CC2DA-9D12-4C32-A135-676ADE32DA46}" sibTransId="{EB68B04E-E05B-4798-8315-56859D12AC90}"/>
    <dgm:cxn modelId="{83E4E598-082A-4A22-B41C-C6F26D6745FA}" srcId="{44CCB143-9EA2-459D-98A2-1B8B9E5FCDB0}" destId="{16E5260C-E1DB-42F2-AE49-24B2B80CB4F3}" srcOrd="1" destOrd="0" parTransId="{6479C277-D0B4-4324-9F3C-B017E6F3247E}" sibTransId="{A875AB40-14ED-42DF-8D85-EAB5B9483631}"/>
    <dgm:cxn modelId="{A9149693-4870-4B98-9C95-01586E3FB225}" type="presOf" srcId="{2079EB3D-183D-44F8-A37D-667FA4FF7034}" destId="{D75B5BB0-64B2-4616-9D5C-CBAF0E4A0AFB}" srcOrd="0" destOrd="0" presId="urn:microsoft.com/office/officeart/2009/layout/CircleArrowProcess"/>
    <dgm:cxn modelId="{3797990A-CAE3-4CD4-8E80-2F1A1424E6A6}" type="presOf" srcId="{16E5260C-E1DB-42F2-AE49-24B2B80CB4F3}" destId="{2CED9FA2-A46F-4541-AE81-26927119ECAD}" srcOrd="0" destOrd="0" presId="urn:microsoft.com/office/officeart/2009/layout/CircleArrowProcess"/>
    <dgm:cxn modelId="{07D8FC7D-0271-4937-984B-EEC2F80A34D3}" srcId="{44CCB143-9EA2-459D-98A2-1B8B9E5FCDB0}" destId="{77DC8634-D016-49BA-BF12-1FE760B08B3E}" srcOrd="3" destOrd="0" parTransId="{DFDFB89A-5977-4249-94BB-A6F642262B44}" sibTransId="{1655843F-D79D-4FC1-B20D-4A0DC5F9C852}"/>
    <dgm:cxn modelId="{5AFBFFC4-1741-44F5-8975-8EF8EBEC09AE}" type="presParOf" srcId="{12E8A308-7E58-4AF2-9479-F068ECF0E173}" destId="{2164FC40-772A-45A1-8ED8-5272FC3C394B}" srcOrd="0" destOrd="0" presId="urn:microsoft.com/office/officeart/2009/layout/CircleArrowProcess"/>
    <dgm:cxn modelId="{80679841-9006-45E0-812E-5B00F6493FD2}" type="presParOf" srcId="{2164FC40-772A-45A1-8ED8-5272FC3C394B}" destId="{28333A2C-85EF-4222-9896-A184069BD91A}" srcOrd="0" destOrd="0" presId="urn:microsoft.com/office/officeart/2009/layout/CircleArrowProcess"/>
    <dgm:cxn modelId="{B4276AEE-8677-4185-965E-24682A5A2C02}" type="presParOf" srcId="{12E8A308-7E58-4AF2-9479-F068ECF0E173}" destId="{05146518-52FA-4DA9-85CF-B15E4323B049}" srcOrd="1" destOrd="0" presId="urn:microsoft.com/office/officeart/2009/layout/CircleArrowProcess"/>
    <dgm:cxn modelId="{93A6625C-F4B9-4BDB-B28D-62CDE8148E7C}" type="presParOf" srcId="{12E8A308-7E58-4AF2-9479-F068ECF0E173}" destId="{8CBEBE04-D04B-4E42-9820-806E6D7E7CCB}" srcOrd="2" destOrd="0" presId="urn:microsoft.com/office/officeart/2009/layout/CircleArrowProcess"/>
    <dgm:cxn modelId="{B949D1DC-960B-4D8B-A8F5-C58B827428D8}" type="presParOf" srcId="{8CBEBE04-D04B-4E42-9820-806E6D7E7CCB}" destId="{6995EFB6-4251-4770-9BCB-D978CF60E3CF}" srcOrd="0" destOrd="0" presId="urn:microsoft.com/office/officeart/2009/layout/CircleArrowProcess"/>
    <dgm:cxn modelId="{13722880-7700-42C0-95A6-C647CC68C7A3}" type="presParOf" srcId="{12E8A308-7E58-4AF2-9479-F068ECF0E173}" destId="{2CED9FA2-A46F-4541-AE81-26927119ECAD}" srcOrd="3" destOrd="0" presId="urn:microsoft.com/office/officeart/2009/layout/CircleArrowProcess"/>
    <dgm:cxn modelId="{922911F9-09BB-4178-ABFB-F8304D0396B6}" type="presParOf" srcId="{12E8A308-7E58-4AF2-9479-F068ECF0E173}" destId="{54252A86-E523-4113-93E1-37E17D5FF952}" srcOrd="4" destOrd="0" presId="urn:microsoft.com/office/officeart/2009/layout/CircleArrowProcess"/>
    <dgm:cxn modelId="{06A1110F-B323-4501-A95E-DA83CDE205A2}" type="presParOf" srcId="{54252A86-E523-4113-93E1-37E17D5FF952}" destId="{10BD4F1C-2567-44EF-B352-694A2E2508EC}" srcOrd="0" destOrd="0" presId="urn:microsoft.com/office/officeart/2009/layout/CircleArrowProcess"/>
    <dgm:cxn modelId="{149DD8BB-6563-4241-AA94-FA7899A62EF8}" type="presParOf" srcId="{12E8A308-7E58-4AF2-9479-F068ECF0E173}" destId="{D75B5BB0-64B2-4616-9D5C-CBAF0E4A0AFB}" srcOrd="5" destOrd="0" presId="urn:microsoft.com/office/officeart/2009/layout/CircleArrowProcess"/>
    <dgm:cxn modelId="{3B5125FF-C6E2-43A5-BF7D-E7169F31FB1E}" type="presParOf" srcId="{12E8A308-7E58-4AF2-9479-F068ECF0E173}" destId="{92C59276-4E43-484C-BB6A-6AD939770C71}" srcOrd="6" destOrd="0" presId="urn:microsoft.com/office/officeart/2009/layout/CircleArrowProcess"/>
    <dgm:cxn modelId="{51F72E59-324C-4379-8972-95A7FD8AB7F0}" type="presParOf" srcId="{92C59276-4E43-484C-BB6A-6AD939770C71}" destId="{A4678A8E-FD1F-4A68-BD9F-77D4CEAB16F9}" srcOrd="0" destOrd="0" presId="urn:microsoft.com/office/officeart/2009/layout/CircleArrowProcess"/>
    <dgm:cxn modelId="{515A734F-D76C-4C9D-862C-1AC16CCACA9B}" type="presParOf" srcId="{12E8A308-7E58-4AF2-9479-F068ECF0E173}" destId="{BB6A9A95-3302-431B-AEB5-2AA408C7BC36}" srcOrd="7" destOrd="0" presId="urn:microsoft.com/office/officeart/2009/layout/CircleArrowProcess"/>
    <dgm:cxn modelId="{B27E061B-409E-421E-BD31-4EEFFFEA7662}" type="presParOf" srcId="{12E8A308-7E58-4AF2-9479-F068ECF0E173}" destId="{46469D0E-4583-4867-BCE6-4C75ADEA19E7}" srcOrd="8" destOrd="0" presId="urn:microsoft.com/office/officeart/2009/layout/CircleArrowProcess"/>
    <dgm:cxn modelId="{4C31FF04-148F-4A41-B76D-7449438A44C5}" type="presParOf" srcId="{46469D0E-4583-4867-BCE6-4C75ADEA19E7}" destId="{48EEC627-BD2D-4209-83B0-4C4F522E25B2}" srcOrd="0" destOrd="0" presId="urn:microsoft.com/office/officeart/2009/layout/CircleArrowProcess"/>
    <dgm:cxn modelId="{DFF4E285-AA1A-491F-9928-C08DBB414523}" type="presParOf" srcId="{12E8A308-7E58-4AF2-9479-F068ECF0E173}" destId="{8DA6CB1D-29B2-4089-8112-B2312B67CC77}" srcOrd="9" destOrd="0" presId="urn:microsoft.com/office/officeart/2009/layout/CircleArrowProcess"/>
    <dgm:cxn modelId="{078391A9-93F4-4009-93A6-7BFE7AF5E766}" type="presParOf" srcId="{12E8A308-7E58-4AF2-9479-F068ECF0E173}" destId="{0EE397F5-188A-4245-8B53-6FF6745ECAC5}" srcOrd="10" destOrd="0" presId="urn:microsoft.com/office/officeart/2009/layout/CircleArrowProcess"/>
    <dgm:cxn modelId="{A141309A-5335-4EA9-9F4C-1A0BF56FE444}" type="presParOf" srcId="{0EE397F5-188A-4245-8B53-6FF6745ECAC5}" destId="{A58A6620-075B-43F9-974D-59B1CE3F4373}" srcOrd="0" destOrd="0" presId="urn:microsoft.com/office/officeart/2009/layout/CircleArrowProcess"/>
    <dgm:cxn modelId="{5901AC79-6E1D-4A64-801A-16040FCB926C}" type="presParOf" srcId="{12E8A308-7E58-4AF2-9479-F068ECF0E173}" destId="{5D38B935-5716-4D87-BD23-72FB0F3AB4E7}" srcOrd="11" destOrd="0" presId="urn:microsoft.com/office/officeart/2009/layout/Circle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15118E3-25B3-414B-AF2D-FAE163B1DB79}" type="doc">
      <dgm:prSet loTypeId="urn:microsoft.com/office/officeart/2005/8/layout/lProcess2" loCatId="list" qsTypeId="urn:microsoft.com/office/officeart/2005/8/quickstyle/simple2" qsCatId="simple" csTypeId="urn:microsoft.com/office/officeart/2005/8/colors/accent3_3" csCatId="accent3" phldr="1"/>
      <dgm:spPr/>
      <dgm:t>
        <a:bodyPr/>
        <a:lstStyle/>
        <a:p>
          <a:endParaRPr lang="en-GB"/>
        </a:p>
      </dgm:t>
    </dgm:pt>
    <dgm:pt modelId="{EBBD0D71-980F-4941-BDB8-E9FE672905A2}">
      <dgm:prSet phldrT="[Text]"/>
      <dgm:spPr/>
      <dgm:t>
        <a:bodyPr/>
        <a:lstStyle/>
        <a:p>
          <a:r>
            <a:rPr lang="en-GB" smtClean="0">
              <a:latin typeface="Calibri" pitchFamily="34" charset="0"/>
            </a:rPr>
            <a:t>Compile</a:t>
          </a:r>
          <a:endParaRPr lang="en-GB" dirty="0"/>
        </a:p>
      </dgm:t>
    </dgm:pt>
    <dgm:pt modelId="{9D8FFC88-C309-479C-B446-228F0E3BC1F0}" type="parTrans" cxnId="{B38D2EF0-BFD6-4675-AB23-16A2170D568B}">
      <dgm:prSet/>
      <dgm:spPr/>
      <dgm:t>
        <a:bodyPr/>
        <a:lstStyle/>
        <a:p>
          <a:endParaRPr lang="en-GB"/>
        </a:p>
      </dgm:t>
    </dgm:pt>
    <dgm:pt modelId="{9CA4F48A-F5F1-4D82-BE1B-9CC82C6586B9}" type="sibTrans" cxnId="{B38D2EF0-BFD6-4675-AB23-16A2170D568B}">
      <dgm:prSet/>
      <dgm:spPr/>
      <dgm:t>
        <a:bodyPr/>
        <a:lstStyle/>
        <a:p>
          <a:endParaRPr lang="en-GB"/>
        </a:p>
      </dgm:t>
    </dgm:pt>
    <dgm:pt modelId="{30166A88-A9C8-4BD1-A36D-29F4FA9FC4F6}">
      <dgm:prSet phldrT="[Text]"/>
      <dgm:spPr/>
      <dgm:t>
        <a:bodyPr/>
        <a:lstStyle/>
        <a:p>
          <a:r>
            <a:rPr lang="en-GB" smtClean="0">
              <a:latin typeface="Calibri" pitchFamily="34" charset="0"/>
            </a:rPr>
            <a:t>Build or Make</a:t>
          </a:r>
          <a:endParaRPr lang="en-GB" dirty="0"/>
        </a:p>
      </dgm:t>
    </dgm:pt>
    <dgm:pt modelId="{0418EA33-5263-4EEC-AF64-505809ADFC96}" type="parTrans" cxnId="{5E95E7B7-4E56-4EE9-81A2-9988E04C9E8D}">
      <dgm:prSet/>
      <dgm:spPr/>
      <dgm:t>
        <a:bodyPr/>
        <a:lstStyle/>
        <a:p>
          <a:endParaRPr lang="en-GB"/>
        </a:p>
      </dgm:t>
    </dgm:pt>
    <dgm:pt modelId="{7081B0C3-D2F3-42BB-8DA0-77A76AF4249C}" type="sibTrans" cxnId="{5E95E7B7-4E56-4EE9-81A2-9988E04C9E8D}">
      <dgm:prSet/>
      <dgm:spPr/>
      <dgm:t>
        <a:bodyPr/>
        <a:lstStyle/>
        <a:p>
          <a:endParaRPr lang="en-GB"/>
        </a:p>
      </dgm:t>
    </dgm:pt>
    <dgm:pt modelId="{0714A2C2-13A3-4529-9DD7-00B0E704315A}">
      <dgm:prSet phldrT="[Text]"/>
      <dgm:spPr/>
      <dgm:t>
        <a:bodyPr/>
        <a:lstStyle/>
        <a:p>
          <a:r>
            <a:rPr lang="en-GB" smtClean="0">
              <a:latin typeface="Calibri" pitchFamily="34" charset="0"/>
            </a:rPr>
            <a:t>Build All</a:t>
          </a:r>
          <a:endParaRPr lang="en-GB" dirty="0"/>
        </a:p>
      </dgm:t>
    </dgm:pt>
    <dgm:pt modelId="{274B04AD-D69D-43EC-9E5C-78CEBB038240}" type="parTrans" cxnId="{414967F6-768E-47F5-8B0C-6A8D104AFFB9}">
      <dgm:prSet/>
      <dgm:spPr/>
      <dgm:t>
        <a:bodyPr/>
        <a:lstStyle/>
        <a:p>
          <a:endParaRPr lang="en-GB"/>
        </a:p>
      </dgm:t>
    </dgm:pt>
    <dgm:pt modelId="{548D8960-6E10-4A4E-95F3-C3B3DC821F93}" type="sibTrans" cxnId="{414967F6-768E-47F5-8B0C-6A8D104AFFB9}">
      <dgm:prSet/>
      <dgm:spPr/>
      <dgm:t>
        <a:bodyPr/>
        <a:lstStyle/>
        <a:p>
          <a:endParaRPr lang="en-GB"/>
        </a:p>
      </dgm:t>
    </dgm:pt>
    <dgm:pt modelId="{9845EFFA-1DAD-4708-819E-741B88F33B54}">
      <dgm:prSet phldrT="[Text]"/>
      <dgm:spPr/>
      <dgm:t>
        <a:bodyPr/>
        <a:lstStyle/>
        <a:p>
          <a:r>
            <a:rPr lang="en-GB" smtClean="0">
              <a:latin typeface="Calibri" pitchFamily="34" charset="0"/>
            </a:rPr>
            <a:t>Run or Execute</a:t>
          </a:r>
          <a:endParaRPr lang="en-GB" dirty="0"/>
        </a:p>
      </dgm:t>
    </dgm:pt>
    <dgm:pt modelId="{4E30FD02-6959-4351-9FCB-CF3938EF955A}" type="parTrans" cxnId="{AC1BFAAC-4981-4ACA-A9E1-3B6CA28D0B38}">
      <dgm:prSet/>
      <dgm:spPr/>
      <dgm:t>
        <a:bodyPr/>
        <a:lstStyle/>
        <a:p>
          <a:endParaRPr lang="en-GB"/>
        </a:p>
      </dgm:t>
    </dgm:pt>
    <dgm:pt modelId="{8C665D09-980C-4139-AA20-9186D775D7A7}" type="sibTrans" cxnId="{AC1BFAAC-4981-4ACA-A9E1-3B6CA28D0B38}">
      <dgm:prSet/>
      <dgm:spPr/>
      <dgm:t>
        <a:bodyPr/>
        <a:lstStyle/>
        <a:p>
          <a:endParaRPr lang="en-GB"/>
        </a:p>
      </dgm:t>
    </dgm:pt>
    <dgm:pt modelId="{C88B5B32-2D1C-49BD-9E4D-0D8C7DB8206B}">
      <dgm:prSet phldrT="[Text]"/>
      <dgm:spPr/>
      <dgm:t>
        <a:bodyPr/>
        <a:lstStyle/>
        <a:p>
          <a:r>
            <a:rPr lang="en-GB" smtClean="0">
              <a:latin typeface="Calibri" pitchFamily="34" charset="0"/>
            </a:rPr>
            <a:t>Debug</a:t>
          </a:r>
          <a:endParaRPr lang="en-GB" dirty="0"/>
        </a:p>
      </dgm:t>
    </dgm:pt>
    <dgm:pt modelId="{CC89D712-842D-4234-A79C-7BBEF013A8B4}" type="parTrans" cxnId="{CF02E3BF-FC2F-48B8-9FE6-035E0D75889C}">
      <dgm:prSet/>
      <dgm:spPr/>
      <dgm:t>
        <a:bodyPr/>
        <a:lstStyle/>
        <a:p>
          <a:endParaRPr lang="en-GB"/>
        </a:p>
      </dgm:t>
    </dgm:pt>
    <dgm:pt modelId="{ACF55E31-0B14-4AFD-AC2D-9E8C95CC9A83}" type="sibTrans" cxnId="{CF02E3BF-FC2F-48B8-9FE6-035E0D75889C}">
      <dgm:prSet/>
      <dgm:spPr/>
      <dgm:t>
        <a:bodyPr/>
        <a:lstStyle/>
        <a:p>
          <a:endParaRPr lang="en-GB"/>
        </a:p>
      </dgm:t>
    </dgm:pt>
    <dgm:pt modelId="{73BDF400-B708-4B86-A1D0-76303A54038D}">
      <dgm:prSet phldrT="[Text]"/>
      <dgm:spPr/>
      <dgm:t>
        <a:bodyPr/>
        <a:lstStyle/>
        <a:p>
          <a:r>
            <a:rPr lang="en-GB" dirty="0" smtClean="0">
              <a:solidFill>
                <a:schemeClr val="tx1"/>
              </a:solidFill>
              <a:latin typeface="Calibri" pitchFamily="34" charset="0"/>
            </a:rPr>
            <a:t>Compile the code in the file that is currently open.</a:t>
          </a:r>
          <a:endParaRPr lang="en-GB" dirty="0">
            <a:solidFill>
              <a:schemeClr val="tx1"/>
            </a:solidFill>
          </a:endParaRPr>
        </a:p>
      </dgm:t>
    </dgm:pt>
    <dgm:pt modelId="{17552612-BD07-4DF4-A3FD-EE557ABEE194}" type="parTrans" cxnId="{22A59A90-2924-46B9-9244-91B3AA7CA719}">
      <dgm:prSet/>
      <dgm:spPr/>
      <dgm:t>
        <a:bodyPr/>
        <a:lstStyle/>
        <a:p>
          <a:endParaRPr lang="en-GB"/>
        </a:p>
      </dgm:t>
    </dgm:pt>
    <dgm:pt modelId="{77C894E7-4D82-4F18-B2A6-A36B1CBF152B}" type="sibTrans" cxnId="{22A59A90-2924-46B9-9244-91B3AA7CA719}">
      <dgm:prSet/>
      <dgm:spPr/>
      <dgm:t>
        <a:bodyPr/>
        <a:lstStyle/>
        <a:p>
          <a:endParaRPr lang="en-GB"/>
        </a:p>
      </dgm:t>
    </dgm:pt>
    <dgm:pt modelId="{3AB965C1-A976-42E1-8C9A-9FF2BE992358}">
      <dgm:prSet phldrT="[Text]"/>
      <dgm:spPr/>
      <dgm:t>
        <a:bodyPr/>
        <a:lstStyle/>
        <a:p>
          <a:r>
            <a:rPr lang="en-GB" dirty="0" smtClean="0">
              <a:solidFill>
                <a:schemeClr val="tx1"/>
              </a:solidFill>
              <a:latin typeface="Calibri" pitchFamily="34" charset="0"/>
            </a:rPr>
            <a:t>Compile the code for all modified source code files in the project.</a:t>
          </a:r>
          <a:endParaRPr lang="en-GB" dirty="0">
            <a:solidFill>
              <a:schemeClr val="tx1"/>
            </a:solidFill>
          </a:endParaRPr>
        </a:p>
      </dgm:t>
    </dgm:pt>
    <dgm:pt modelId="{A67FAEB3-6458-4516-87C1-41AD226B2441}" type="parTrans" cxnId="{7C7DCD12-1D2E-4EBB-9B8E-E11AC0CD13EC}">
      <dgm:prSet/>
      <dgm:spPr/>
      <dgm:t>
        <a:bodyPr/>
        <a:lstStyle/>
        <a:p>
          <a:endParaRPr lang="en-GB"/>
        </a:p>
      </dgm:t>
    </dgm:pt>
    <dgm:pt modelId="{252D94F1-A1C8-47F0-943C-DB7D17115585}" type="sibTrans" cxnId="{7C7DCD12-1D2E-4EBB-9B8E-E11AC0CD13EC}">
      <dgm:prSet/>
      <dgm:spPr/>
      <dgm:t>
        <a:bodyPr/>
        <a:lstStyle/>
        <a:p>
          <a:endParaRPr lang="en-GB"/>
        </a:p>
      </dgm:t>
    </dgm:pt>
    <dgm:pt modelId="{D1D03190-F3F9-442B-BA3F-0E624472A435}">
      <dgm:prSet phldrT="[Text]"/>
      <dgm:spPr/>
      <dgm:t>
        <a:bodyPr/>
        <a:lstStyle/>
        <a:p>
          <a:r>
            <a:rPr lang="en-GB" dirty="0" smtClean="0">
              <a:solidFill>
                <a:schemeClr val="tx1"/>
              </a:solidFill>
              <a:latin typeface="Calibri" pitchFamily="34" charset="0"/>
            </a:rPr>
            <a:t>Compile all the source code files from scratch.</a:t>
          </a:r>
          <a:endParaRPr lang="en-GB" dirty="0">
            <a:solidFill>
              <a:schemeClr val="tx1"/>
            </a:solidFill>
          </a:endParaRPr>
        </a:p>
      </dgm:t>
    </dgm:pt>
    <dgm:pt modelId="{4A013BDC-22A7-4199-81E1-265D751A7158}" type="parTrans" cxnId="{A8AF96EB-08EB-4BFA-AFCC-C7D2A2835EE8}">
      <dgm:prSet/>
      <dgm:spPr/>
      <dgm:t>
        <a:bodyPr/>
        <a:lstStyle/>
        <a:p>
          <a:endParaRPr lang="en-GB"/>
        </a:p>
      </dgm:t>
    </dgm:pt>
    <dgm:pt modelId="{F64D8609-AF23-4381-B3AD-3B0FEB3C5315}" type="sibTrans" cxnId="{A8AF96EB-08EB-4BFA-AFCC-C7D2A2835EE8}">
      <dgm:prSet/>
      <dgm:spPr/>
      <dgm:t>
        <a:bodyPr/>
        <a:lstStyle/>
        <a:p>
          <a:endParaRPr lang="en-GB"/>
        </a:p>
      </dgm:t>
    </dgm:pt>
    <dgm:pt modelId="{10A70295-EDD1-4093-9BD1-B20AEEE33259}">
      <dgm:prSet phldrT="[Text]"/>
      <dgm:spPr/>
      <dgm:t>
        <a:bodyPr/>
        <a:lstStyle/>
        <a:p>
          <a:r>
            <a:rPr lang="en-GB" dirty="0" smtClean="0">
              <a:solidFill>
                <a:schemeClr val="tx1"/>
              </a:solidFill>
              <a:latin typeface="Calibri" pitchFamily="34" charset="0"/>
            </a:rPr>
            <a:t>Commence execution.</a:t>
          </a:r>
          <a:endParaRPr lang="en-GB" dirty="0">
            <a:solidFill>
              <a:schemeClr val="tx1"/>
            </a:solidFill>
          </a:endParaRPr>
        </a:p>
      </dgm:t>
    </dgm:pt>
    <dgm:pt modelId="{46A168B1-67CD-470F-BC18-1ADA0641F23B}" type="parTrans" cxnId="{BE72919D-AAD0-493B-A46D-C7DDAFA3EB0B}">
      <dgm:prSet/>
      <dgm:spPr/>
      <dgm:t>
        <a:bodyPr/>
        <a:lstStyle/>
        <a:p>
          <a:endParaRPr lang="en-GB"/>
        </a:p>
      </dgm:t>
    </dgm:pt>
    <dgm:pt modelId="{49604DC3-C773-407B-9FB8-AC54A3ADB3F4}" type="sibTrans" cxnId="{BE72919D-AAD0-493B-A46D-C7DDAFA3EB0B}">
      <dgm:prSet/>
      <dgm:spPr/>
      <dgm:t>
        <a:bodyPr/>
        <a:lstStyle/>
        <a:p>
          <a:endParaRPr lang="en-GB"/>
        </a:p>
      </dgm:t>
    </dgm:pt>
    <dgm:pt modelId="{D3DBC9D9-DEC1-43C5-8347-885443060306}">
      <dgm:prSet phldrT="[Text]"/>
      <dgm:spPr/>
      <dgm:t>
        <a:bodyPr/>
        <a:lstStyle/>
        <a:p>
          <a:r>
            <a:rPr lang="en-GB" dirty="0" smtClean="0">
              <a:solidFill>
                <a:schemeClr val="tx1"/>
              </a:solidFill>
              <a:latin typeface="Calibri" pitchFamily="34" charset="0"/>
            </a:rPr>
            <a:t>Run the program but with debugger support enabled</a:t>
          </a:r>
          <a:r>
            <a:rPr lang="en-GB" dirty="0" smtClean="0">
              <a:latin typeface="Calibri" pitchFamily="34" charset="0"/>
            </a:rPr>
            <a:t>.</a:t>
          </a:r>
          <a:endParaRPr lang="en-GB" dirty="0"/>
        </a:p>
      </dgm:t>
    </dgm:pt>
    <dgm:pt modelId="{8EC5EA43-0D25-4B9A-945A-014B88E24E41}" type="parTrans" cxnId="{96EF992A-CB35-4A9C-B1DC-47A02B8FC119}">
      <dgm:prSet/>
      <dgm:spPr/>
      <dgm:t>
        <a:bodyPr/>
        <a:lstStyle/>
        <a:p>
          <a:endParaRPr lang="en-GB"/>
        </a:p>
      </dgm:t>
    </dgm:pt>
    <dgm:pt modelId="{136F7A71-E86A-492B-ADF3-A4CEE9A0700E}" type="sibTrans" cxnId="{96EF992A-CB35-4A9C-B1DC-47A02B8FC119}">
      <dgm:prSet/>
      <dgm:spPr/>
      <dgm:t>
        <a:bodyPr/>
        <a:lstStyle/>
        <a:p>
          <a:endParaRPr lang="en-GB"/>
        </a:p>
      </dgm:t>
    </dgm:pt>
    <dgm:pt modelId="{3E8BB0A9-E86C-4F04-BB8A-D00B776CA3F9}" type="pres">
      <dgm:prSet presAssocID="{115118E3-25B3-414B-AF2D-FAE163B1DB79}" presName="theList" presStyleCnt="0">
        <dgm:presLayoutVars>
          <dgm:dir/>
          <dgm:animLvl val="lvl"/>
          <dgm:resizeHandles val="exact"/>
        </dgm:presLayoutVars>
      </dgm:prSet>
      <dgm:spPr/>
      <dgm:t>
        <a:bodyPr/>
        <a:lstStyle/>
        <a:p>
          <a:endParaRPr lang="en-GB"/>
        </a:p>
      </dgm:t>
    </dgm:pt>
    <dgm:pt modelId="{8D53E620-84DD-469D-8C04-5E4EDB59A24C}" type="pres">
      <dgm:prSet presAssocID="{EBBD0D71-980F-4941-BDB8-E9FE672905A2}" presName="compNode" presStyleCnt="0"/>
      <dgm:spPr/>
    </dgm:pt>
    <dgm:pt modelId="{28D98920-BA0B-4614-9805-C0112A598025}" type="pres">
      <dgm:prSet presAssocID="{EBBD0D71-980F-4941-BDB8-E9FE672905A2}" presName="aNode" presStyleLbl="bgShp" presStyleIdx="0" presStyleCnt="5"/>
      <dgm:spPr/>
      <dgm:t>
        <a:bodyPr/>
        <a:lstStyle/>
        <a:p>
          <a:endParaRPr lang="en-GB"/>
        </a:p>
      </dgm:t>
    </dgm:pt>
    <dgm:pt modelId="{F61ACBEA-6105-4AA3-B321-F35A34D4E510}" type="pres">
      <dgm:prSet presAssocID="{EBBD0D71-980F-4941-BDB8-E9FE672905A2}" presName="textNode" presStyleLbl="bgShp" presStyleIdx="0" presStyleCnt="5"/>
      <dgm:spPr/>
      <dgm:t>
        <a:bodyPr/>
        <a:lstStyle/>
        <a:p>
          <a:endParaRPr lang="en-GB"/>
        </a:p>
      </dgm:t>
    </dgm:pt>
    <dgm:pt modelId="{438FE34A-5A5F-4B85-9947-52F58149CBFB}" type="pres">
      <dgm:prSet presAssocID="{EBBD0D71-980F-4941-BDB8-E9FE672905A2}" presName="compChildNode" presStyleCnt="0"/>
      <dgm:spPr/>
    </dgm:pt>
    <dgm:pt modelId="{04F55E38-C0EF-42FD-8C6D-906C2C7A0C98}" type="pres">
      <dgm:prSet presAssocID="{EBBD0D71-980F-4941-BDB8-E9FE672905A2}" presName="theInnerList" presStyleCnt="0"/>
      <dgm:spPr/>
    </dgm:pt>
    <dgm:pt modelId="{D78715D6-C6A1-4B0C-8A01-4806A612E44B}" type="pres">
      <dgm:prSet presAssocID="{73BDF400-B708-4B86-A1D0-76303A54038D}" presName="childNode" presStyleLbl="node1" presStyleIdx="0" presStyleCnt="5">
        <dgm:presLayoutVars>
          <dgm:bulletEnabled val="1"/>
        </dgm:presLayoutVars>
      </dgm:prSet>
      <dgm:spPr/>
      <dgm:t>
        <a:bodyPr/>
        <a:lstStyle/>
        <a:p>
          <a:endParaRPr lang="en-GB"/>
        </a:p>
      </dgm:t>
    </dgm:pt>
    <dgm:pt modelId="{045F9902-EE74-497D-A0F4-09364757CFCE}" type="pres">
      <dgm:prSet presAssocID="{EBBD0D71-980F-4941-BDB8-E9FE672905A2}" presName="aSpace" presStyleCnt="0"/>
      <dgm:spPr/>
    </dgm:pt>
    <dgm:pt modelId="{0F75F096-6D11-4BB9-BC63-9DB162A6B39D}" type="pres">
      <dgm:prSet presAssocID="{30166A88-A9C8-4BD1-A36D-29F4FA9FC4F6}" presName="compNode" presStyleCnt="0"/>
      <dgm:spPr/>
    </dgm:pt>
    <dgm:pt modelId="{5B39A427-6533-4F2E-AB4D-D70C50CB62AE}" type="pres">
      <dgm:prSet presAssocID="{30166A88-A9C8-4BD1-A36D-29F4FA9FC4F6}" presName="aNode" presStyleLbl="bgShp" presStyleIdx="1" presStyleCnt="5"/>
      <dgm:spPr/>
      <dgm:t>
        <a:bodyPr/>
        <a:lstStyle/>
        <a:p>
          <a:endParaRPr lang="en-GB"/>
        </a:p>
      </dgm:t>
    </dgm:pt>
    <dgm:pt modelId="{EC36DDD6-FA93-40D5-AFDB-AB4B972A023D}" type="pres">
      <dgm:prSet presAssocID="{30166A88-A9C8-4BD1-A36D-29F4FA9FC4F6}" presName="textNode" presStyleLbl="bgShp" presStyleIdx="1" presStyleCnt="5"/>
      <dgm:spPr/>
      <dgm:t>
        <a:bodyPr/>
        <a:lstStyle/>
        <a:p>
          <a:endParaRPr lang="en-GB"/>
        </a:p>
      </dgm:t>
    </dgm:pt>
    <dgm:pt modelId="{447C63C3-0C09-4D10-A96D-87B6419147F8}" type="pres">
      <dgm:prSet presAssocID="{30166A88-A9C8-4BD1-A36D-29F4FA9FC4F6}" presName="compChildNode" presStyleCnt="0"/>
      <dgm:spPr/>
    </dgm:pt>
    <dgm:pt modelId="{29A10D32-1402-45DC-B3C6-65887D4B600A}" type="pres">
      <dgm:prSet presAssocID="{30166A88-A9C8-4BD1-A36D-29F4FA9FC4F6}" presName="theInnerList" presStyleCnt="0"/>
      <dgm:spPr/>
    </dgm:pt>
    <dgm:pt modelId="{A82122B9-10CA-483C-A8B2-C076E53E4B3F}" type="pres">
      <dgm:prSet presAssocID="{3AB965C1-A976-42E1-8C9A-9FF2BE992358}" presName="childNode" presStyleLbl="node1" presStyleIdx="1" presStyleCnt="5">
        <dgm:presLayoutVars>
          <dgm:bulletEnabled val="1"/>
        </dgm:presLayoutVars>
      </dgm:prSet>
      <dgm:spPr/>
      <dgm:t>
        <a:bodyPr/>
        <a:lstStyle/>
        <a:p>
          <a:endParaRPr lang="en-GB"/>
        </a:p>
      </dgm:t>
    </dgm:pt>
    <dgm:pt modelId="{F48E082A-5600-444D-85DE-BFEA2D560D42}" type="pres">
      <dgm:prSet presAssocID="{30166A88-A9C8-4BD1-A36D-29F4FA9FC4F6}" presName="aSpace" presStyleCnt="0"/>
      <dgm:spPr/>
    </dgm:pt>
    <dgm:pt modelId="{6D6E9BCE-251B-4691-942D-1CBA9DDC4A67}" type="pres">
      <dgm:prSet presAssocID="{0714A2C2-13A3-4529-9DD7-00B0E704315A}" presName="compNode" presStyleCnt="0"/>
      <dgm:spPr/>
    </dgm:pt>
    <dgm:pt modelId="{7A02AB6D-A2D4-46DF-9E8D-8168BF0B2A4A}" type="pres">
      <dgm:prSet presAssocID="{0714A2C2-13A3-4529-9DD7-00B0E704315A}" presName="aNode" presStyleLbl="bgShp" presStyleIdx="2" presStyleCnt="5"/>
      <dgm:spPr/>
      <dgm:t>
        <a:bodyPr/>
        <a:lstStyle/>
        <a:p>
          <a:endParaRPr lang="en-GB"/>
        </a:p>
      </dgm:t>
    </dgm:pt>
    <dgm:pt modelId="{A28C8E7E-EEFE-426E-A5CA-70E313576AE5}" type="pres">
      <dgm:prSet presAssocID="{0714A2C2-13A3-4529-9DD7-00B0E704315A}" presName="textNode" presStyleLbl="bgShp" presStyleIdx="2" presStyleCnt="5"/>
      <dgm:spPr/>
      <dgm:t>
        <a:bodyPr/>
        <a:lstStyle/>
        <a:p>
          <a:endParaRPr lang="en-GB"/>
        </a:p>
      </dgm:t>
    </dgm:pt>
    <dgm:pt modelId="{BA514055-D170-41EE-8C8C-0C66FA34AC5B}" type="pres">
      <dgm:prSet presAssocID="{0714A2C2-13A3-4529-9DD7-00B0E704315A}" presName="compChildNode" presStyleCnt="0"/>
      <dgm:spPr/>
    </dgm:pt>
    <dgm:pt modelId="{AC163DA7-6358-4084-882A-8B5AEE85E362}" type="pres">
      <dgm:prSet presAssocID="{0714A2C2-13A3-4529-9DD7-00B0E704315A}" presName="theInnerList" presStyleCnt="0"/>
      <dgm:spPr/>
    </dgm:pt>
    <dgm:pt modelId="{DD446AFF-4962-4848-8158-06B52E79D037}" type="pres">
      <dgm:prSet presAssocID="{D1D03190-F3F9-442B-BA3F-0E624472A435}" presName="childNode" presStyleLbl="node1" presStyleIdx="2" presStyleCnt="5">
        <dgm:presLayoutVars>
          <dgm:bulletEnabled val="1"/>
        </dgm:presLayoutVars>
      </dgm:prSet>
      <dgm:spPr/>
      <dgm:t>
        <a:bodyPr/>
        <a:lstStyle/>
        <a:p>
          <a:endParaRPr lang="en-GB"/>
        </a:p>
      </dgm:t>
    </dgm:pt>
    <dgm:pt modelId="{67589C6E-8842-4DE0-B0E3-D36D708A31AC}" type="pres">
      <dgm:prSet presAssocID="{0714A2C2-13A3-4529-9DD7-00B0E704315A}" presName="aSpace" presStyleCnt="0"/>
      <dgm:spPr/>
    </dgm:pt>
    <dgm:pt modelId="{86FEF4B1-DCEA-4E8E-B40C-F6C4189FA994}" type="pres">
      <dgm:prSet presAssocID="{9845EFFA-1DAD-4708-819E-741B88F33B54}" presName="compNode" presStyleCnt="0"/>
      <dgm:spPr/>
    </dgm:pt>
    <dgm:pt modelId="{02DC489E-DECF-4898-8AF7-891B48B1B992}" type="pres">
      <dgm:prSet presAssocID="{9845EFFA-1DAD-4708-819E-741B88F33B54}" presName="aNode" presStyleLbl="bgShp" presStyleIdx="3" presStyleCnt="5"/>
      <dgm:spPr/>
      <dgm:t>
        <a:bodyPr/>
        <a:lstStyle/>
        <a:p>
          <a:endParaRPr lang="en-GB"/>
        </a:p>
      </dgm:t>
    </dgm:pt>
    <dgm:pt modelId="{6E7B52EF-5BE4-4BBE-A6FB-417157F1223D}" type="pres">
      <dgm:prSet presAssocID="{9845EFFA-1DAD-4708-819E-741B88F33B54}" presName="textNode" presStyleLbl="bgShp" presStyleIdx="3" presStyleCnt="5"/>
      <dgm:spPr/>
      <dgm:t>
        <a:bodyPr/>
        <a:lstStyle/>
        <a:p>
          <a:endParaRPr lang="en-GB"/>
        </a:p>
      </dgm:t>
    </dgm:pt>
    <dgm:pt modelId="{133921BC-7861-434A-93AA-F65CA7AABFB3}" type="pres">
      <dgm:prSet presAssocID="{9845EFFA-1DAD-4708-819E-741B88F33B54}" presName="compChildNode" presStyleCnt="0"/>
      <dgm:spPr/>
    </dgm:pt>
    <dgm:pt modelId="{654B18DD-91F1-47EF-A934-B8A1222E289F}" type="pres">
      <dgm:prSet presAssocID="{9845EFFA-1DAD-4708-819E-741B88F33B54}" presName="theInnerList" presStyleCnt="0"/>
      <dgm:spPr/>
    </dgm:pt>
    <dgm:pt modelId="{3E953396-8127-4A16-9537-42BF69067A71}" type="pres">
      <dgm:prSet presAssocID="{10A70295-EDD1-4093-9BD1-B20AEEE33259}" presName="childNode" presStyleLbl="node1" presStyleIdx="3" presStyleCnt="5">
        <dgm:presLayoutVars>
          <dgm:bulletEnabled val="1"/>
        </dgm:presLayoutVars>
      </dgm:prSet>
      <dgm:spPr/>
      <dgm:t>
        <a:bodyPr/>
        <a:lstStyle/>
        <a:p>
          <a:endParaRPr lang="en-GB"/>
        </a:p>
      </dgm:t>
    </dgm:pt>
    <dgm:pt modelId="{8ACD3412-1292-48E7-ACE5-FA9373A11404}" type="pres">
      <dgm:prSet presAssocID="{9845EFFA-1DAD-4708-819E-741B88F33B54}" presName="aSpace" presStyleCnt="0"/>
      <dgm:spPr/>
    </dgm:pt>
    <dgm:pt modelId="{83970245-0606-4D82-8838-4E332FF3A1AE}" type="pres">
      <dgm:prSet presAssocID="{C88B5B32-2D1C-49BD-9E4D-0D8C7DB8206B}" presName="compNode" presStyleCnt="0"/>
      <dgm:spPr/>
    </dgm:pt>
    <dgm:pt modelId="{F1CD426D-2E52-4C5A-A1C5-9C18A5861F33}" type="pres">
      <dgm:prSet presAssocID="{C88B5B32-2D1C-49BD-9E4D-0D8C7DB8206B}" presName="aNode" presStyleLbl="bgShp" presStyleIdx="4" presStyleCnt="5"/>
      <dgm:spPr/>
      <dgm:t>
        <a:bodyPr/>
        <a:lstStyle/>
        <a:p>
          <a:endParaRPr lang="en-GB"/>
        </a:p>
      </dgm:t>
    </dgm:pt>
    <dgm:pt modelId="{53B0D1B1-5B95-44E2-8C74-4012245EA768}" type="pres">
      <dgm:prSet presAssocID="{C88B5B32-2D1C-49BD-9E4D-0D8C7DB8206B}" presName="textNode" presStyleLbl="bgShp" presStyleIdx="4" presStyleCnt="5"/>
      <dgm:spPr/>
      <dgm:t>
        <a:bodyPr/>
        <a:lstStyle/>
        <a:p>
          <a:endParaRPr lang="en-GB"/>
        </a:p>
      </dgm:t>
    </dgm:pt>
    <dgm:pt modelId="{2650863A-A88C-45BD-9AB4-CA22F4396565}" type="pres">
      <dgm:prSet presAssocID="{C88B5B32-2D1C-49BD-9E4D-0D8C7DB8206B}" presName="compChildNode" presStyleCnt="0"/>
      <dgm:spPr/>
    </dgm:pt>
    <dgm:pt modelId="{E2A5E998-059A-4241-B7F3-0AA646E17661}" type="pres">
      <dgm:prSet presAssocID="{C88B5B32-2D1C-49BD-9E4D-0D8C7DB8206B}" presName="theInnerList" presStyleCnt="0"/>
      <dgm:spPr/>
    </dgm:pt>
    <dgm:pt modelId="{A1924218-1E10-4116-AA19-5420C354FC99}" type="pres">
      <dgm:prSet presAssocID="{D3DBC9D9-DEC1-43C5-8347-885443060306}" presName="childNode" presStyleLbl="node1" presStyleIdx="4" presStyleCnt="5">
        <dgm:presLayoutVars>
          <dgm:bulletEnabled val="1"/>
        </dgm:presLayoutVars>
      </dgm:prSet>
      <dgm:spPr/>
      <dgm:t>
        <a:bodyPr/>
        <a:lstStyle/>
        <a:p>
          <a:endParaRPr lang="en-GB"/>
        </a:p>
      </dgm:t>
    </dgm:pt>
  </dgm:ptLst>
  <dgm:cxnLst>
    <dgm:cxn modelId="{414967F6-768E-47F5-8B0C-6A8D104AFFB9}" srcId="{115118E3-25B3-414B-AF2D-FAE163B1DB79}" destId="{0714A2C2-13A3-4529-9DD7-00B0E704315A}" srcOrd="2" destOrd="0" parTransId="{274B04AD-D69D-43EC-9E5C-78CEBB038240}" sibTransId="{548D8960-6E10-4A4E-95F3-C3B3DC821F93}"/>
    <dgm:cxn modelId="{22A59A90-2924-46B9-9244-91B3AA7CA719}" srcId="{EBBD0D71-980F-4941-BDB8-E9FE672905A2}" destId="{73BDF400-B708-4B86-A1D0-76303A54038D}" srcOrd="0" destOrd="0" parTransId="{17552612-BD07-4DF4-A3FD-EE557ABEE194}" sibTransId="{77C894E7-4D82-4F18-B2A6-A36B1CBF152B}"/>
    <dgm:cxn modelId="{FB759E1A-123F-46AE-8169-3EFD4EB9E2E5}" type="presOf" srcId="{30166A88-A9C8-4BD1-A36D-29F4FA9FC4F6}" destId="{EC36DDD6-FA93-40D5-AFDB-AB4B972A023D}" srcOrd="1" destOrd="0" presId="urn:microsoft.com/office/officeart/2005/8/layout/lProcess2"/>
    <dgm:cxn modelId="{BE72919D-AAD0-493B-A46D-C7DDAFA3EB0B}" srcId="{9845EFFA-1DAD-4708-819E-741B88F33B54}" destId="{10A70295-EDD1-4093-9BD1-B20AEEE33259}" srcOrd="0" destOrd="0" parTransId="{46A168B1-67CD-470F-BC18-1ADA0641F23B}" sibTransId="{49604DC3-C773-407B-9FB8-AC54A3ADB3F4}"/>
    <dgm:cxn modelId="{51D88AE2-CEA5-47CC-9B52-6DA96F164760}" type="presOf" srcId="{C88B5B32-2D1C-49BD-9E4D-0D8C7DB8206B}" destId="{53B0D1B1-5B95-44E2-8C74-4012245EA768}" srcOrd="1" destOrd="0" presId="urn:microsoft.com/office/officeart/2005/8/layout/lProcess2"/>
    <dgm:cxn modelId="{59AF638F-B3ED-46D1-8F5B-7E13B9A98855}" type="presOf" srcId="{EBBD0D71-980F-4941-BDB8-E9FE672905A2}" destId="{28D98920-BA0B-4614-9805-C0112A598025}" srcOrd="0" destOrd="0" presId="urn:microsoft.com/office/officeart/2005/8/layout/lProcess2"/>
    <dgm:cxn modelId="{D25E1351-8276-4201-BCC8-BBD5D3FA2349}" type="presOf" srcId="{3AB965C1-A976-42E1-8C9A-9FF2BE992358}" destId="{A82122B9-10CA-483C-A8B2-C076E53E4B3F}" srcOrd="0" destOrd="0" presId="urn:microsoft.com/office/officeart/2005/8/layout/lProcess2"/>
    <dgm:cxn modelId="{CF02E3BF-FC2F-48B8-9FE6-035E0D75889C}" srcId="{115118E3-25B3-414B-AF2D-FAE163B1DB79}" destId="{C88B5B32-2D1C-49BD-9E4D-0D8C7DB8206B}" srcOrd="4" destOrd="0" parTransId="{CC89D712-842D-4234-A79C-7BBEF013A8B4}" sibTransId="{ACF55E31-0B14-4AFD-AC2D-9E8C95CC9A83}"/>
    <dgm:cxn modelId="{04FF4FB2-2216-4FDC-96B5-F02A1643B104}" type="presOf" srcId="{9845EFFA-1DAD-4708-819E-741B88F33B54}" destId="{02DC489E-DECF-4898-8AF7-891B48B1B992}" srcOrd="0" destOrd="0" presId="urn:microsoft.com/office/officeart/2005/8/layout/lProcess2"/>
    <dgm:cxn modelId="{B38D2EF0-BFD6-4675-AB23-16A2170D568B}" srcId="{115118E3-25B3-414B-AF2D-FAE163B1DB79}" destId="{EBBD0D71-980F-4941-BDB8-E9FE672905A2}" srcOrd="0" destOrd="0" parTransId="{9D8FFC88-C309-479C-B446-228F0E3BC1F0}" sibTransId="{9CA4F48A-F5F1-4D82-BE1B-9CC82C6586B9}"/>
    <dgm:cxn modelId="{AC1BFAAC-4981-4ACA-A9E1-3B6CA28D0B38}" srcId="{115118E3-25B3-414B-AF2D-FAE163B1DB79}" destId="{9845EFFA-1DAD-4708-819E-741B88F33B54}" srcOrd="3" destOrd="0" parTransId="{4E30FD02-6959-4351-9FCB-CF3938EF955A}" sibTransId="{8C665D09-980C-4139-AA20-9186D775D7A7}"/>
    <dgm:cxn modelId="{A40F15E5-19A1-4004-880A-D1C8AF982461}" type="presOf" srcId="{C88B5B32-2D1C-49BD-9E4D-0D8C7DB8206B}" destId="{F1CD426D-2E52-4C5A-A1C5-9C18A5861F33}" srcOrd="0" destOrd="0" presId="urn:microsoft.com/office/officeart/2005/8/layout/lProcess2"/>
    <dgm:cxn modelId="{8A3F61AB-449C-45C6-8DBB-B079F070AF4F}" type="presOf" srcId="{0714A2C2-13A3-4529-9DD7-00B0E704315A}" destId="{A28C8E7E-EEFE-426E-A5CA-70E313576AE5}" srcOrd="1" destOrd="0" presId="urn:microsoft.com/office/officeart/2005/8/layout/lProcess2"/>
    <dgm:cxn modelId="{5E95E7B7-4E56-4EE9-81A2-9988E04C9E8D}" srcId="{115118E3-25B3-414B-AF2D-FAE163B1DB79}" destId="{30166A88-A9C8-4BD1-A36D-29F4FA9FC4F6}" srcOrd="1" destOrd="0" parTransId="{0418EA33-5263-4EEC-AF64-505809ADFC96}" sibTransId="{7081B0C3-D2F3-42BB-8DA0-77A76AF4249C}"/>
    <dgm:cxn modelId="{EFE2BA98-193B-4AF8-B125-FF5F5305B19D}" type="presOf" srcId="{EBBD0D71-980F-4941-BDB8-E9FE672905A2}" destId="{F61ACBEA-6105-4AA3-B321-F35A34D4E510}" srcOrd="1" destOrd="0" presId="urn:microsoft.com/office/officeart/2005/8/layout/lProcess2"/>
    <dgm:cxn modelId="{FEFA880C-179D-47F6-B8FE-5BB5FDF310BA}" type="presOf" srcId="{73BDF400-B708-4B86-A1D0-76303A54038D}" destId="{D78715D6-C6A1-4B0C-8A01-4806A612E44B}" srcOrd="0" destOrd="0" presId="urn:microsoft.com/office/officeart/2005/8/layout/lProcess2"/>
    <dgm:cxn modelId="{4678F42B-C489-4893-B99C-4D317633BA37}" type="presOf" srcId="{30166A88-A9C8-4BD1-A36D-29F4FA9FC4F6}" destId="{5B39A427-6533-4F2E-AB4D-D70C50CB62AE}" srcOrd="0" destOrd="0" presId="urn:microsoft.com/office/officeart/2005/8/layout/lProcess2"/>
    <dgm:cxn modelId="{9D39F90E-0228-4039-B78B-279EEA7CDE4C}" type="presOf" srcId="{D1D03190-F3F9-442B-BA3F-0E624472A435}" destId="{DD446AFF-4962-4848-8158-06B52E79D037}" srcOrd="0" destOrd="0" presId="urn:microsoft.com/office/officeart/2005/8/layout/lProcess2"/>
    <dgm:cxn modelId="{E9EA7380-4999-4F86-B196-8A4CBA9743AF}" type="presOf" srcId="{D3DBC9D9-DEC1-43C5-8347-885443060306}" destId="{A1924218-1E10-4116-AA19-5420C354FC99}" srcOrd="0" destOrd="0" presId="urn:microsoft.com/office/officeart/2005/8/layout/lProcess2"/>
    <dgm:cxn modelId="{62C663A4-5C73-4046-B94F-8F90CA384F72}" type="presOf" srcId="{9845EFFA-1DAD-4708-819E-741B88F33B54}" destId="{6E7B52EF-5BE4-4BBE-A6FB-417157F1223D}" srcOrd="1" destOrd="0" presId="urn:microsoft.com/office/officeart/2005/8/layout/lProcess2"/>
    <dgm:cxn modelId="{BCDA084E-E279-4B17-AAF1-5B20AAD9AEA4}" type="presOf" srcId="{10A70295-EDD1-4093-9BD1-B20AEEE33259}" destId="{3E953396-8127-4A16-9537-42BF69067A71}" srcOrd="0" destOrd="0" presId="urn:microsoft.com/office/officeart/2005/8/layout/lProcess2"/>
    <dgm:cxn modelId="{EA155F9C-F742-45F9-8228-F799D8EA8FFD}" type="presOf" srcId="{0714A2C2-13A3-4529-9DD7-00B0E704315A}" destId="{7A02AB6D-A2D4-46DF-9E8D-8168BF0B2A4A}" srcOrd="0" destOrd="0" presId="urn:microsoft.com/office/officeart/2005/8/layout/lProcess2"/>
    <dgm:cxn modelId="{813821D8-B975-4DEF-9A60-8F202394E9FA}" type="presOf" srcId="{115118E3-25B3-414B-AF2D-FAE163B1DB79}" destId="{3E8BB0A9-E86C-4F04-BB8A-D00B776CA3F9}" srcOrd="0" destOrd="0" presId="urn:microsoft.com/office/officeart/2005/8/layout/lProcess2"/>
    <dgm:cxn modelId="{A8AF96EB-08EB-4BFA-AFCC-C7D2A2835EE8}" srcId="{0714A2C2-13A3-4529-9DD7-00B0E704315A}" destId="{D1D03190-F3F9-442B-BA3F-0E624472A435}" srcOrd="0" destOrd="0" parTransId="{4A013BDC-22A7-4199-81E1-265D751A7158}" sibTransId="{F64D8609-AF23-4381-B3AD-3B0FEB3C5315}"/>
    <dgm:cxn modelId="{96EF992A-CB35-4A9C-B1DC-47A02B8FC119}" srcId="{C88B5B32-2D1C-49BD-9E4D-0D8C7DB8206B}" destId="{D3DBC9D9-DEC1-43C5-8347-885443060306}" srcOrd="0" destOrd="0" parTransId="{8EC5EA43-0D25-4B9A-945A-014B88E24E41}" sibTransId="{136F7A71-E86A-492B-ADF3-A4CEE9A0700E}"/>
    <dgm:cxn modelId="{7C7DCD12-1D2E-4EBB-9B8E-E11AC0CD13EC}" srcId="{30166A88-A9C8-4BD1-A36D-29F4FA9FC4F6}" destId="{3AB965C1-A976-42E1-8C9A-9FF2BE992358}" srcOrd="0" destOrd="0" parTransId="{A67FAEB3-6458-4516-87C1-41AD226B2441}" sibTransId="{252D94F1-A1C8-47F0-943C-DB7D17115585}"/>
    <dgm:cxn modelId="{7E5C8A9F-B382-4278-81F5-4D42FCDED47B}" type="presParOf" srcId="{3E8BB0A9-E86C-4F04-BB8A-D00B776CA3F9}" destId="{8D53E620-84DD-469D-8C04-5E4EDB59A24C}" srcOrd="0" destOrd="0" presId="urn:microsoft.com/office/officeart/2005/8/layout/lProcess2"/>
    <dgm:cxn modelId="{F791DADD-D3E4-41C9-86D2-3B3C3E9693CE}" type="presParOf" srcId="{8D53E620-84DD-469D-8C04-5E4EDB59A24C}" destId="{28D98920-BA0B-4614-9805-C0112A598025}" srcOrd="0" destOrd="0" presId="urn:microsoft.com/office/officeart/2005/8/layout/lProcess2"/>
    <dgm:cxn modelId="{8A881EBC-6F1E-4364-B527-27369CD6706B}" type="presParOf" srcId="{8D53E620-84DD-469D-8C04-5E4EDB59A24C}" destId="{F61ACBEA-6105-4AA3-B321-F35A34D4E510}" srcOrd="1" destOrd="0" presId="urn:microsoft.com/office/officeart/2005/8/layout/lProcess2"/>
    <dgm:cxn modelId="{490EFA1A-7183-4570-B7B6-9A9A70716992}" type="presParOf" srcId="{8D53E620-84DD-469D-8C04-5E4EDB59A24C}" destId="{438FE34A-5A5F-4B85-9947-52F58149CBFB}" srcOrd="2" destOrd="0" presId="urn:microsoft.com/office/officeart/2005/8/layout/lProcess2"/>
    <dgm:cxn modelId="{FF4C8F60-ED6B-4481-8C52-80F909080E80}" type="presParOf" srcId="{438FE34A-5A5F-4B85-9947-52F58149CBFB}" destId="{04F55E38-C0EF-42FD-8C6D-906C2C7A0C98}" srcOrd="0" destOrd="0" presId="urn:microsoft.com/office/officeart/2005/8/layout/lProcess2"/>
    <dgm:cxn modelId="{E669D6FD-AA25-494B-8943-4D989522A09F}" type="presParOf" srcId="{04F55E38-C0EF-42FD-8C6D-906C2C7A0C98}" destId="{D78715D6-C6A1-4B0C-8A01-4806A612E44B}" srcOrd="0" destOrd="0" presId="urn:microsoft.com/office/officeart/2005/8/layout/lProcess2"/>
    <dgm:cxn modelId="{1EFD22E4-7CE7-4418-8674-B7C07019F95A}" type="presParOf" srcId="{3E8BB0A9-E86C-4F04-BB8A-D00B776CA3F9}" destId="{045F9902-EE74-497D-A0F4-09364757CFCE}" srcOrd="1" destOrd="0" presId="urn:microsoft.com/office/officeart/2005/8/layout/lProcess2"/>
    <dgm:cxn modelId="{722CD926-CEF3-445F-889F-03C558979EEB}" type="presParOf" srcId="{3E8BB0A9-E86C-4F04-BB8A-D00B776CA3F9}" destId="{0F75F096-6D11-4BB9-BC63-9DB162A6B39D}" srcOrd="2" destOrd="0" presId="urn:microsoft.com/office/officeart/2005/8/layout/lProcess2"/>
    <dgm:cxn modelId="{A7073741-DE61-4314-AC17-BC794A4B82CE}" type="presParOf" srcId="{0F75F096-6D11-4BB9-BC63-9DB162A6B39D}" destId="{5B39A427-6533-4F2E-AB4D-D70C50CB62AE}" srcOrd="0" destOrd="0" presId="urn:microsoft.com/office/officeart/2005/8/layout/lProcess2"/>
    <dgm:cxn modelId="{A6F899B9-2A5C-439F-B3AD-D7321E7497F3}" type="presParOf" srcId="{0F75F096-6D11-4BB9-BC63-9DB162A6B39D}" destId="{EC36DDD6-FA93-40D5-AFDB-AB4B972A023D}" srcOrd="1" destOrd="0" presId="urn:microsoft.com/office/officeart/2005/8/layout/lProcess2"/>
    <dgm:cxn modelId="{05B7A170-6160-4686-8F37-8972C7B2FE15}" type="presParOf" srcId="{0F75F096-6D11-4BB9-BC63-9DB162A6B39D}" destId="{447C63C3-0C09-4D10-A96D-87B6419147F8}" srcOrd="2" destOrd="0" presId="urn:microsoft.com/office/officeart/2005/8/layout/lProcess2"/>
    <dgm:cxn modelId="{EEDD3A4A-76B4-4E8B-B49F-90418CFC92BC}" type="presParOf" srcId="{447C63C3-0C09-4D10-A96D-87B6419147F8}" destId="{29A10D32-1402-45DC-B3C6-65887D4B600A}" srcOrd="0" destOrd="0" presId="urn:microsoft.com/office/officeart/2005/8/layout/lProcess2"/>
    <dgm:cxn modelId="{86039CFD-A8D9-485F-B3C3-C2E208DB18A8}" type="presParOf" srcId="{29A10D32-1402-45DC-B3C6-65887D4B600A}" destId="{A82122B9-10CA-483C-A8B2-C076E53E4B3F}" srcOrd="0" destOrd="0" presId="urn:microsoft.com/office/officeart/2005/8/layout/lProcess2"/>
    <dgm:cxn modelId="{C8E69689-A866-4FA0-9997-74BC4BD96D8F}" type="presParOf" srcId="{3E8BB0A9-E86C-4F04-BB8A-D00B776CA3F9}" destId="{F48E082A-5600-444D-85DE-BFEA2D560D42}" srcOrd="3" destOrd="0" presId="urn:microsoft.com/office/officeart/2005/8/layout/lProcess2"/>
    <dgm:cxn modelId="{01A20C5D-B605-45A4-8D40-21118D4190BF}" type="presParOf" srcId="{3E8BB0A9-E86C-4F04-BB8A-D00B776CA3F9}" destId="{6D6E9BCE-251B-4691-942D-1CBA9DDC4A67}" srcOrd="4" destOrd="0" presId="urn:microsoft.com/office/officeart/2005/8/layout/lProcess2"/>
    <dgm:cxn modelId="{AFFBAB2A-1B0C-4445-A74E-C3D720D79745}" type="presParOf" srcId="{6D6E9BCE-251B-4691-942D-1CBA9DDC4A67}" destId="{7A02AB6D-A2D4-46DF-9E8D-8168BF0B2A4A}" srcOrd="0" destOrd="0" presId="urn:microsoft.com/office/officeart/2005/8/layout/lProcess2"/>
    <dgm:cxn modelId="{5F733B3A-457F-4413-973B-FDEE29564C36}" type="presParOf" srcId="{6D6E9BCE-251B-4691-942D-1CBA9DDC4A67}" destId="{A28C8E7E-EEFE-426E-A5CA-70E313576AE5}" srcOrd="1" destOrd="0" presId="urn:microsoft.com/office/officeart/2005/8/layout/lProcess2"/>
    <dgm:cxn modelId="{957D9A8A-BD81-4658-8436-3D1B0A18D7BA}" type="presParOf" srcId="{6D6E9BCE-251B-4691-942D-1CBA9DDC4A67}" destId="{BA514055-D170-41EE-8C8C-0C66FA34AC5B}" srcOrd="2" destOrd="0" presId="urn:microsoft.com/office/officeart/2005/8/layout/lProcess2"/>
    <dgm:cxn modelId="{2389FA9C-15A5-4D85-AAF4-D9C798A2914B}" type="presParOf" srcId="{BA514055-D170-41EE-8C8C-0C66FA34AC5B}" destId="{AC163DA7-6358-4084-882A-8B5AEE85E362}" srcOrd="0" destOrd="0" presId="urn:microsoft.com/office/officeart/2005/8/layout/lProcess2"/>
    <dgm:cxn modelId="{04B0D028-9206-4151-93B5-1051946299BB}" type="presParOf" srcId="{AC163DA7-6358-4084-882A-8B5AEE85E362}" destId="{DD446AFF-4962-4848-8158-06B52E79D037}" srcOrd="0" destOrd="0" presId="urn:microsoft.com/office/officeart/2005/8/layout/lProcess2"/>
    <dgm:cxn modelId="{9AF7A629-7682-47EA-ABE6-BB4EB43B4337}" type="presParOf" srcId="{3E8BB0A9-E86C-4F04-BB8A-D00B776CA3F9}" destId="{67589C6E-8842-4DE0-B0E3-D36D708A31AC}" srcOrd="5" destOrd="0" presId="urn:microsoft.com/office/officeart/2005/8/layout/lProcess2"/>
    <dgm:cxn modelId="{A7588BCF-E11E-4E06-9753-AEFBBFBAEBA4}" type="presParOf" srcId="{3E8BB0A9-E86C-4F04-BB8A-D00B776CA3F9}" destId="{86FEF4B1-DCEA-4E8E-B40C-F6C4189FA994}" srcOrd="6" destOrd="0" presId="urn:microsoft.com/office/officeart/2005/8/layout/lProcess2"/>
    <dgm:cxn modelId="{24720CEE-7DA0-44BC-AD02-BC8452156936}" type="presParOf" srcId="{86FEF4B1-DCEA-4E8E-B40C-F6C4189FA994}" destId="{02DC489E-DECF-4898-8AF7-891B48B1B992}" srcOrd="0" destOrd="0" presId="urn:microsoft.com/office/officeart/2005/8/layout/lProcess2"/>
    <dgm:cxn modelId="{BFE3AAFF-F53A-459D-90E3-3D44EF3539EE}" type="presParOf" srcId="{86FEF4B1-DCEA-4E8E-B40C-F6C4189FA994}" destId="{6E7B52EF-5BE4-4BBE-A6FB-417157F1223D}" srcOrd="1" destOrd="0" presId="urn:microsoft.com/office/officeart/2005/8/layout/lProcess2"/>
    <dgm:cxn modelId="{47C7E746-5B5E-41B2-8937-C8E734F5E457}" type="presParOf" srcId="{86FEF4B1-DCEA-4E8E-B40C-F6C4189FA994}" destId="{133921BC-7861-434A-93AA-F65CA7AABFB3}" srcOrd="2" destOrd="0" presId="urn:microsoft.com/office/officeart/2005/8/layout/lProcess2"/>
    <dgm:cxn modelId="{3F3FB498-F376-4DC2-8B0F-AD48AF5A9334}" type="presParOf" srcId="{133921BC-7861-434A-93AA-F65CA7AABFB3}" destId="{654B18DD-91F1-47EF-A934-B8A1222E289F}" srcOrd="0" destOrd="0" presId="urn:microsoft.com/office/officeart/2005/8/layout/lProcess2"/>
    <dgm:cxn modelId="{10E0E699-B38F-46FA-A6FE-2DADEBA883D1}" type="presParOf" srcId="{654B18DD-91F1-47EF-A934-B8A1222E289F}" destId="{3E953396-8127-4A16-9537-42BF69067A71}" srcOrd="0" destOrd="0" presId="urn:microsoft.com/office/officeart/2005/8/layout/lProcess2"/>
    <dgm:cxn modelId="{045B8898-7347-4948-B557-3941D67332C3}" type="presParOf" srcId="{3E8BB0A9-E86C-4F04-BB8A-D00B776CA3F9}" destId="{8ACD3412-1292-48E7-ACE5-FA9373A11404}" srcOrd="7" destOrd="0" presId="urn:microsoft.com/office/officeart/2005/8/layout/lProcess2"/>
    <dgm:cxn modelId="{B904938F-FAFD-4169-A5ED-FDCC011E533E}" type="presParOf" srcId="{3E8BB0A9-E86C-4F04-BB8A-D00B776CA3F9}" destId="{83970245-0606-4D82-8838-4E332FF3A1AE}" srcOrd="8" destOrd="0" presId="urn:microsoft.com/office/officeart/2005/8/layout/lProcess2"/>
    <dgm:cxn modelId="{5D239938-BD97-48D2-B06F-E074911608D1}" type="presParOf" srcId="{83970245-0606-4D82-8838-4E332FF3A1AE}" destId="{F1CD426D-2E52-4C5A-A1C5-9C18A5861F33}" srcOrd="0" destOrd="0" presId="urn:microsoft.com/office/officeart/2005/8/layout/lProcess2"/>
    <dgm:cxn modelId="{1A7DBF59-993D-4CE3-A37C-8E623136F330}" type="presParOf" srcId="{83970245-0606-4D82-8838-4E332FF3A1AE}" destId="{53B0D1B1-5B95-44E2-8C74-4012245EA768}" srcOrd="1" destOrd="0" presId="urn:microsoft.com/office/officeart/2005/8/layout/lProcess2"/>
    <dgm:cxn modelId="{6BA90A93-20CF-4F73-9393-9C1B08D6608B}" type="presParOf" srcId="{83970245-0606-4D82-8838-4E332FF3A1AE}" destId="{2650863A-A88C-45BD-9AB4-CA22F4396565}" srcOrd="2" destOrd="0" presId="urn:microsoft.com/office/officeart/2005/8/layout/lProcess2"/>
    <dgm:cxn modelId="{E5B79ECD-CE99-4012-AD98-F940A57DDC25}" type="presParOf" srcId="{2650863A-A88C-45BD-9AB4-CA22F4396565}" destId="{E2A5E998-059A-4241-B7F3-0AA646E17661}" srcOrd="0" destOrd="0" presId="urn:microsoft.com/office/officeart/2005/8/layout/lProcess2"/>
    <dgm:cxn modelId="{935EE35E-111D-4665-AAF6-0C614793D5CC}" type="presParOf" srcId="{E2A5E998-059A-4241-B7F3-0AA646E17661}" destId="{A1924218-1E10-4116-AA19-5420C354FC99}"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333A2C-85EF-4222-9896-A184069BD91A}">
      <dsp:nvSpPr>
        <dsp:cNvPr id="0" name=""/>
        <dsp:cNvSpPr/>
      </dsp:nvSpPr>
      <dsp:spPr>
        <a:xfrm>
          <a:off x="681725" y="0"/>
          <a:ext cx="1168828" cy="1168954"/>
        </a:xfrm>
        <a:prstGeom prst="circularArrow">
          <a:avLst>
            <a:gd name="adj1" fmla="val 10980"/>
            <a:gd name="adj2" fmla="val 1142322"/>
            <a:gd name="adj3" fmla="val 4500000"/>
            <a:gd name="adj4" fmla="val 10800000"/>
            <a:gd name="adj5" fmla="val 12500"/>
          </a:avLst>
        </a:prstGeom>
        <a:gradFill rotWithShape="0">
          <a:gsLst>
            <a:gs pos="0">
              <a:schemeClr val="accent3">
                <a:shade val="50000"/>
                <a:hueOff val="0"/>
                <a:satOff val="0"/>
                <a:lumOff val="0"/>
                <a:alphaOff val="0"/>
                <a:lumMod val="95000"/>
              </a:schemeClr>
            </a:gs>
            <a:gs pos="100000">
              <a:schemeClr val="accent3">
                <a:shade val="50000"/>
                <a:hueOff val="0"/>
                <a:satOff val="0"/>
                <a:lumOff val="0"/>
                <a:alphaOff val="0"/>
                <a:shade val="82000"/>
                <a:satMod val="125000"/>
                <a:lumMod val="74000"/>
              </a:schemeClr>
            </a:gs>
          </a:gsLst>
          <a:lin ang="5400000" scaled="0"/>
        </a:gradFill>
        <a:ln>
          <a:noFill/>
        </a:ln>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dsp:spPr>
      <dsp:style>
        <a:lnRef idx="0">
          <a:scrgbClr r="0" g="0" b="0"/>
        </a:lnRef>
        <a:fillRef idx="3">
          <a:scrgbClr r="0" g="0" b="0"/>
        </a:fillRef>
        <a:effectRef idx="2">
          <a:scrgbClr r="0" g="0" b="0"/>
        </a:effectRef>
        <a:fontRef idx="minor">
          <a:schemeClr val="lt1"/>
        </a:fontRef>
      </dsp:style>
    </dsp:sp>
    <dsp:sp modelId="{05146518-52FA-4DA9-85CF-B15E4323B049}">
      <dsp:nvSpPr>
        <dsp:cNvPr id="0" name=""/>
        <dsp:cNvSpPr/>
      </dsp:nvSpPr>
      <dsp:spPr>
        <a:xfrm>
          <a:off x="939784" y="341929"/>
          <a:ext cx="652272" cy="32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GB" sz="900" kern="1200" dirty="0" smtClean="0"/>
            <a:t>Lexical Analysis (Scanner)</a:t>
          </a:r>
          <a:endParaRPr lang="en-GB" sz="900" kern="1200" dirty="0"/>
        </a:p>
      </dsp:txBody>
      <dsp:txXfrm>
        <a:off x="939784" y="341929"/>
        <a:ext cx="652272" cy="325920"/>
      </dsp:txXfrm>
    </dsp:sp>
    <dsp:sp modelId="{6995EFB6-4251-4770-9BCB-D978CF60E3CF}">
      <dsp:nvSpPr>
        <dsp:cNvPr id="0" name=""/>
        <dsp:cNvSpPr/>
      </dsp:nvSpPr>
      <dsp:spPr>
        <a:xfrm>
          <a:off x="357014" y="671848"/>
          <a:ext cx="1168828" cy="1168954"/>
        </a:xfrm>
        <a:prstGeom prst="leftCircularArrow">
          <a:avLst>
            <a:gd name="adj1" fmla="val 10980"/>
            <a:gd name="adj2" fmla="val 1142322"/>
            <a:gd name="adj3" fmla="val 6300000"/>
            <a:gd name="adj4" fmla="val 18900000"/>
            <a:gd name="adj5" fmla="val 12500"/>
          </a:avLst>
        </a:prstGeom>
        <a:gradFill rotWithShape="0">
          <a:gsLst>
            <a:gs pos="0">
              <a:schemeClr val="accent3">
                <a:shade val="50000"/>
                <a:hueOff val="19224"/>
                <a:satOff val="6098"/>
                <a:lumOff val="10930"/>
                <a:alphaOff val="0"/>
                <a:lumMod val="95000"/>
              </a:schemeClr>
            </a:gs>
            <a:gs pos="100000">
              <a:schemeClr val="accent3">
                <a:shade val="50000"/>
                <a:hueOff val="19224"/>
                <a:satOff val="6098"/>
                <a:lumOff val="10930"/>
                <a:alphaOff val="0"/>
                <a:shade val="82000"/>
                <a:satMod val="125000"/>
                <a:lumMod val="74000"/>
              </a:schemeClr>
            </a:gs>
          </a:gsLst>
          <a:lin ang="5400000" scaled="0"/>
        </a:gradFill>
        <a:ln>
          <a:noFill/>
        </a:ln>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dsp:spPr>
      <dsp:style>
        <a:lnRef idx="0">
          <a:scrgbClr r="0" g="0" b="0"/>
        </a:lnRef>
        <a:fillRef idx="3">
          <a:scrgbClr r="0" g="0" b="0"/>
        </a:fillRef>
        <a:effectRef idx="2">
          <a:scrgbClr r="0" g="0" b="0"/>
        </a:effectRef>
        <a:fontRef idx="minor">
          <a:schemeClr val="lt1"/>
        </a:fontRef>
      </dsp:style>
    </dsp:sp>
    <dsp:sp modelId="{2CED9FA2-A46F-4541-AE81-26927119ECAD}">
      <dsp:nvSpPr>
        <dsp:cNvPr id="0" name=""/>
        <dsp:cNvSpPr/>
      </dsp:nvSpPr>
      <dsp:spPr>
        <a:xfrm>
          <a:off x="613757" y="1062009"/>
          <a:ext cx="652272" cy="32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GB" sz="900" kern="1200" dirty="0" smtClean="0"/>
            <a:t>Syntax Analysis (Parser)</a:t>
          </a:r>
          <a:endParaRPr lang="en-GB" sz="900" kern="1200" dirty="0"/>
        </a:p>
      </dsp:txBody>
      <dsp:txXfrm>
        <a:off x="613757" y="1062009"/>
        <a:ext cx="652272" cy="325920"/>
      </dsp:txXfrm>
    </dsp:sp>
    <dsp:sp modelId="{10BD4F1C-2567-44EF-B352-694A2E2508EC}">
      <dsp:nvSpPr>
        <dsp:cNvPr id="0" name=""/>
        <dsp:cNvSpPr/>
      </dsp:nvSpPr>
      <dsp:spPr>
        <a:xfrm>
          <a:off x="681725" y="1345921"/>
          <a:ext cx="1168828" cy="1168954"/>
        </a:xfrm>
        <a:prstGeom prst="circularArrow">
          <a:avLst>
            <a:gd name="adj1" fmla="val 10980"/>
            <a:gd name="adj2" fmla="val 1142322"/>
            <a:gd name="adj3" fmla="val 4500000"/>
            <a:gd name="adj4" fmla="val 13500000"/>
            <a:gd name="adj5" fmla="val 12500"/>
          </a:avLst>
        </a:prstGeom>
        <a:gradFill rotWithShape="0">
          <a:gsLst>
            <a:gs pos="0">
              <a:schemeClr val="accent3">
                <a:shade val="50000"/>
                <a:hueOff val="38448"/>
                <a:satOff val="12195"/>
                <a:lumOff val="21860"/>
                <a:alphaOff val="0"/>
                <a:lumMod val="95000"/>
              </a:schemeClr>
            </a:gs>
            <a:gs pos="100000">
              <a:schemeClr val="accent3">
                <a:shade val="50000"/>
                <a:hueOff val="38448"/>
                <a:satOff val="12195"/>
                <a:lumOff val="21860"/>
                <a:alphaOff val="0"/>
                <a:shade val="82000"/>
                <a:satMod val="125000"/>
                <a:lumMod val="74000"/>
              </a:schemeClr>
            </a:gs>
          </a:gsLst>
          <a:lin ang="5400000" scaled="0"/>
        </a:gradFill>
        <a:ln>
          <a:noFill/>
        </a:ln>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dsp:spPr>
      <dsp:style>
        <a:lnRef idx="0">
          <a:scrgbClr r="0" g="0" b="0"/>
        </a:lnRef>
        <a:fillRef idx="3">
          <a:scrgbClr r="0" g="0" b="0"/>
        </a:fillRef>
        <a:effectRef idx="2">
          <a:scrgbClr r="0" g="0" b="0"/>
        </a:effectRef>
        <a:fontRef idx="minor">
          <a:schemeClr val="lt1"/>
        </a:fontRef>
      </dsp:style>
    </dsp:sp>
    <dsp:sp modelId="{D75B5BB0-64B2-4616-9D5C-CBAF0E4A0AFB}">
      <dsp:nvSpPr>
        <dsp:cNvPr id="0" name=""/>
        <dsp:cNvSpPr/>
      </dsp:nvSpPr>
      <dsp:spPr>
        <a:xfrm>
          <a:off x="780531" y="1769216"/>
          <a:ext cx="947660" cy="32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GB" sz="900" kern="1200" dirty="0" smtClean="0"/>
            <a:t>Intermediate Code Generation</a:t>
          </a:r>
          <a:endParaRPr lang="en-GB" sz="900" kern="1200" dirty="0"/>
        </a:p>
      </dsp:txBody>
      <dsp:txXfrm>
        <a:off x="780531" y="1769216"/>
        <a:ext cx="947660" cy="325920"/>
      </dsp:txXfrm>
    </dsp:sp>
    <dsp:sp modelId="{A4678A8E-FD1F-4A68-BD9F-77D4CEAB16F9}">
      <dsp:nvSpPr>
        <dsp:cNvPr id="0" name=""/>
        <dsp:cNvSpPr/>
      </dsp:nvSpPr>
      <dsp:spPr>
        <a:xfrm>
          <a:off x="357014" y="2019103"/>
          <a:ext cx="1168828" cy="1168954"/>
        </a:xfrm>
        <a:prstGeom prst="leftCircularArrow">
          <a:avLst>
            <a:gd name="adj1" fmla="val 10980"/>
            <a:gd name="adj2" fmla="val 1142322"/>
            <a:gd name="adj3" fmla="val 6300000"/>
            <a:gd name="adj4" fmla="val 18900000"/>
            <a:gd name="adj5" fmla="val 12500"/>
          </a:avLst>
        </a:prstGeom>
        <a:gradFill rotWithShape="0">
          <a:gsLst>
            <a:gs pos="0">
              <a:schemeClr val="accent3">
                <a:shade val="50000"/>
                <a:hueOff val="57673"/>
                <a:satOff val="18293"/>
                <a:lumOff val="32790"/>
                <a:alphaOff val="0"/>
                <a:lumMod val="95000"/>
              </a:schemeClr>
            </a:gs>
            <a:gs pos="100000">
              <a:schemeClr val="accent3">
                <a:shade val="50000"/>
                <a:hueOff val="57673"/>
                <a:satOff val="18293"/>
                <a:lumOff val="32790"/>
                <a:alphaOff val="0"/>
                <a:shade val="82000"/>
                <a:satMod val="125000"/>
                <a:lumMod val="74000"/>
              </a:schemeClr>
            </a:gs>
          </a:gsLst>
          <a:lin ang="5400000" scaled="0"/>
        </a:gradFill>
        <a:ln>
          <a:noFill/>
        </a:ln>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dsp:spPr>
      <dsp:style>
        <a:lnRef idx="0">
          <a:scrgbClr r="0" g="0" b="0"/>
        </a:lnRef>
        <a:fillRef idx="3">
          <a:scrgbClr r="0" g="0" b="0"/>
        </a:fillRef>
        <a:effectRef idx="2">
          <a:scrgbClr r="0" g="0" b="0"/>
        </a:effectRef>
        <a:fontRef idx="minor">
          <a:schemeClr val="lt1"/>
        </a:fontRef>
      </dsp:style>
    </dsp:sp>
    <dsp:sp modelId="{BB6A9A95-3302-431B-AEB5-2AA408C7BC36}">
      <dsp:nvSpPr>
        <dsp:cNvPr id="0" name=""/>
        <dsp:cNvSpPr/>
      </dsp:nvSpPr>
      <dsp:spPr>
        <a:xfrm>
          <a:off x="568486" y="2430161"/>
          <a:ext cx="871677" cy="32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GB" sz="900" kern="1200" dirty="0" smtClean="0"/>
            <a:t>Optimisation (pre-native)</a:t>
          </a:r>
          <a:endParaRPr lang="en-GB" sz="900" kern="1200" dirty="0"/>
        </a:p>
      </dsp:txBody>
      <dsp:txXfrm>
        <a:off x="568486" y="2430161"/>
        <a:ext cx="871677" cy="325920"/>
      </dsp:txXfrm>
    </dsp:sp>
    <dsp:sp modelId="{48EEC627-BD2D-4209-83B0-4C4F522E25B2}">
      <dsp:nvSpPr>
        <dsp:cNvPr id="0" name=""/>
        <dsp:cNvSpPr/>
      </dsp:nvSpPr>
      <dsp:spPr>
        <a:xfrm>
          <a:off x="681725" y="2691397"/>
          <a:ext cx="1168828" cy="1168954"/>
        </a:xfrm>
        <a:prstGeom prst="circularArrow">
          <a:avLst>
            <a:gd name="adj1" fmla="val 10980"/>
            <a:gd name="adj2" fmla="val 1142322"/>
            <a:gd name="adj3" fmla="val 4500000"/>
            <a:gd name="adj4" fmla="val 13500000"/>
            <a:gd name="adj5" fmla="val 12500"/>
          </a:avLst>
        </a:prstGeom>
        <a:gradFill rotWithShape="0">
          <a:gsLst>
            <a:gs pos="0">
              <a:schemeClr val="accent3">
                <a:shade val="50000"/>
                <a:hueOff val="38448"/>
                <a:satOff val="12195"/>
                <a:lumOff val="21860"/>
                <a:alphaOff val="0"/>
                <a:lumMod val="95000"/>
              </a:schemeClr>
            </a:gs>
            <a:gs pos="100000">
              <a:schemeClr val="accent3">
                <a:shade val="50000"/>
                <a:hueOff val="38448"/>
                <a:satOff val="12195"/>
                <a:lumOff val="21860"/>
                <a:alphaOff val="0"/>
                <a:shade val="82000"/>
                <a:satMod val="125000"/>
                <a:lumMod val="74000"/>
              </a:schemeClr>
            </a:gs>
          </a:gsLst>
          <a:lin ang="5400000" scaled="0"/>
        </a:gradFill>
        <a:ln>
          <a:noFill/>
        </a:ln>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dsp:spPr>
      <dsp:style>
        <a:lnRef idx="0">
          <a:scrgbClr r="0" g="0" b="0"/>
        </a:lnRef>
        <a:fillRef idx="3">
          <a:scrgbClr r="0" g="0" b="0"/>
        </a:fillRef>
        <a:effectRef idx="2">
          <a:scrgbClr r="0" g="0" b="0"/>
        </a:effectRef>
        <a:fontRef idx="minor">
          <a:schemeClr val="lt1"/>
        </a:fontRef>
      </dsp:style>
    </dsp:sp>
    <dsp:sp modelId="{8DA6CB1D-29B2-4089-8112-B2312B67CC77}">
      <dsp:nvSpPr>
        <dsp:cNvPr id="0" name=""/>
        <dsp:cNvSpPr/>
      </dsp:nvSpPr>
      <dsp:spPr>
        <a:xfrm>
          <a:off x="939784" y="3078232"/>
          <a:ext cx="652272" cy="32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GB" sz="900" kern="1200" dirty="0" smtClean="0"/>
            <a:t>Native Code Generation</a:t>
          </a:r>
          <a:endParaRPr lang="en-GB" sz="900" kern="1200" dirty="0"/>
        </a:p>
      </dsp:txBody>
      <dsp:txXfrm>
        <a:off x="939784" y="3078232"/>
        <a:ext cx="652272" cy="325920"/>
      </dsp:txXfrm>
    </dsp:sp>
    <dsp:sp modelId="{A58A6620-075B-43F9-974D-59B1CE3F4373}">
      <dsp:nvSpPr>
        <dsp:cNvPr id="0" name=""/>
        <dsp:cNvSpPr/>
      </dsp:nvSpPr>
      <dsp:spPr>
        <a:xfrm>
          <a:off x="440329" y="3441502"/>
          <a:ext cx="1004170" cy="1004883"/>
        </a:xfrm>
        <a:prstGeom prst="blockArc">
          <a:avLst>
            <a:gd name="adj1" fmla="val 0"/>
            <a:gd name="adj2" fmla="val 18900000"/>
            <a:gd name="adj3" fmla="val 12740"/>
          </a:avLst>
        </a:prstGeom>
        <a:gradFill rotWithShape="0">
          <a:gsLst>
            <a:gs pos="0">
              <a:schemeClr val="accent3">
                <a:shade val="50000"/>
                <a:hueOff val="19224"/>
                <a:satOff val="6098"/>
                <a:lumOff val="10930"/>
                <a:alphaOff val="0"/>
                <a:lumMod val="95000"/>
              </a:schemeClr>
            </a:gs>
            <a:gs pos="100000">
              <a:schemeClr val="accent3">
                <a:shade val="50000"/>
                <a:hueOff val="19224"/>
                <a:satOff val="6098"/>
                <a:lumOff val="10930"/>
                <a:alphaOff val="0"/>
                <a:shade val="82000"/>
                <a:satMod val="125000"/>
                <a:lumMod val="74000"/>
              </a:schemeClr>
            </a:gs>
          </a:gsLst>
          <a:lin ang="5400000" scaled="0"/>
        </a:gradFill>
        <a:ln>
          <a:noFill/>
        </a:ln>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dsp:spPr>
      <dsp:style>
        <a:lnRef idx="0">
          <a:scrgbClr r="0" g="0" b="0"/>
        </a:lnRef>
        <a:fillRef idx="3">
          <a:scrgbClr r="0" g="0" b="0"/>
        </a:fillRef>
        <a:effectRef idx="2">
          <a:scrgbClr r="0" g="0" b="0"/>
        </a:effectRef>
        <a:fontRef idx="minor">
          <a:schemeClr val="lt1"/>
        </a:fontRef>
      </dsp:style>
    </dsp:sp>
    <dsp:sp modelId="{5D38B935-5716-4D87-BD23-72FB0F3AB4E7}">
      <dsp:nvSpPr>
        <dsp:cNvPr id="0" name=""/>
        <dsp:cNvSpPr/>
      </dsp:nvSpPr>
      <dsp:spPr>
        <a:xfrm>
          <a:off x="583645" y="3760427"/>
          <a:ext cx="856518" cy="32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GB" sz="900" kern="1200" dirty="0" smtClean="0"/>
            <a:t>Optimisation (post-native)</a:t>
          </a:r>
          <a:endParaRPr lang="en-GB" sz="900" kern="1200" dirty="0"/>
        </a:p>
      </dsp:txBody>
      <dsp:txXfrm>
        <a:off x="583645" y="3760427"/>
        <a:ext cx="856518" cy="3259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333A2C-85EF-4222-9896-A184069BD91A}">
      <dsp:nvSpPr>
        <dsp:cNvPr id="0" name=""/>
        <dsp:cNvSpPr/>
      </dsp:nvSpPr>
      <dsp:spPr>
        <a:xfrm>
          <a:off x="681725" y="0"/>
          <a:ext cx="1168828" cy="1168954"/>
        </a:xfrm>
        <a:prstGeom prst="circularArrow">
          <a:avLst>
            <a:gd name="adj1" fmla="val 10980"/>
            <a:gd name="adj2" fmla="val 1142322"/>
            <a:gd name="adj3" fmla="val 4500000"/>
            <a:gd name="adj4" fmla="val 10800000"/>
            <a:gd name="adj5" fmla="val 12500"/>
          </a:avLst>
        </a:prstGeom>
        <a:gradFill rotWithShape="0">
          <a:gsLst>
            <a:gs pos="0">
              <a:schemeClr val="accent3">
                <a:shade val="50000"/>
                <a:hueOff val="0"/>
                <a:satOff val="0"/>
                <a:lumOff val="0"/>
                <a:alphaOff val="0"/>
                <a:lumMod val="95000"/>
              </a:schemeClr>
            </a:gs>
            <a:gs pos="100000">
              <a:schemeClr val="accent3">
                <a:shade val="50000"/>
                <a:hueOff val="0"/>
                <a:satOff val="0"/>
                <a:lumOff val="0"/>
                <a:alphaOff val="0"/>
                <a:shade val="82000"/>
                <a:satMod val="125000"/>
                <a:lumMod val="74000"/>
              </a:schemeClr>
            </a:gs>
          </a:gsLst>
          <a:lin ang="5400000" scaled="0"/>
        </a:gradFill>
        <a:ln>
          <a:noFill/>
        </a:ln>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dsp:spPr>
      <dsp:style>
        <a:lnRef idx="0">
          <a:scrgbClr r="0" g="0" b="0"/>
        </a:lnRef>
        <a:fillRef idx="3">
          <a:scrgbClr r="0" g="0" b="0"/>
        </a:fillRef>
        <a:effectRef idx="2">
          <a:scrgbClr r="0" g="0" b="0"/>
        </a:effectRef>
        <a:fontRef idx="minor">
          <a:schemeClr val="lt1"/>
        </a:fontRef>
      </dsp:style>
    </dsp:sp>
    <dsp:sp modelId="{05146518-52FA-4DA9-85CF-B15E4323B049}">
      <dsp:nvSpPr>
        <dsp:cNvPr id="0" name=""/>
        <dsp:cNvSpPr/>
      </dsp:nvSpPr>
      <dsp:spPr>
        <a:xfrm>
          <a:off x="939784" y="341929"/>
          <a:ext cx="652272" cy="32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GB" sz="900" kern="1200" dirty="0" smtClean="0"/>
            <a:t>Lexical Analysis (Scanner)</a:t>
          </a:r>
          <a:endParaRPr lang="en-GB" sz="900" kern="1200" dirty="0"/>
        </a:p>
      </dsp:txBody>
      <dsp:txXfrm>
        <a:off x="939784" y="341929"/>
        <a:ext cx="652272" cy="325920"/>
      </dsp:txXfrm>
    </dsp:sp>
    <dsp:sp modelId="{6995EFB6-4251-4770-9BCB-D978CF60E3CF}">
      <dsp:nvSpPr>
        <dsp:cNvPr id="0" name=""/>
        <dsp:cNvSpPr/>
      </dsp:nvSpPr>
      <dsp:spPr>
        <a:xfrm>
          <a:off x="357014" y="671848"/>
          <a:ext cx="1168828" cy="1168954"/>
        </a:xfrm>
        <a:prstGeom prst="leftCircularArrow">
          <a:avLst>
            <a:gd name="adj1" fmla="val 10980"/>
            <a:gd name="adj2" fmla="val 1142322"/>
            <a:gd name="adj3" fmla="val 6300000"/>
            <a:gd name="adj4" fmla="val 18900000"/>
            <a:gd name="adj5" fmla="val 12500"/>
          </a:avLst>
        </a:prstGeom>
        <a:gradFill rotWithShape="0">
          <a:gsLst>
            <a:gs pos="0">
              <a:schemeClr val="accent3">
                <a:shade val="50000"/>
                <a:hueOff val="19224"/>
                <a:satOff val="6098"/>
                <a:lumOff val="10930"/>
                <a:alphaOff val="0"/>
                <a:lumMod val="95000"/>
              </a:schemeClr>
            </a:gs>
            <a:gs pos="100000">
              <a:schemeClr val="accent3">
                <a:shade val="50000"/>
                <a:hueOff val="19224"/>
                <a:satOff val="6098"/>
                <a:lumOff val="10930"/>
                <a:alphaOff val="0"/>
                <a:shade val="82000"/>
                <a:satMod val="125000"/>
                <a:lumMod val="74000"/>
              </a:schemeClr>
            </a:gs>
          </a:gsLst>
          <a:lin ang="5400000" scaled="0"/>
        </a:gradFill>
        <a:ln>
          <a:noFill/>
        </a:ln>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dsp:spPr>
      <dsp:style>
        <a:lnRef idx="0">
          <a:scrgbClr r="0" g="0" b="0"/>
        </a:lnRef>
        <a:fillRef idx="3">
          <a:scrgbClr r="0" g="0" b="0"/>
        </a:fillRef>
        <a:effectRef idx="2">
          <a:scrgbClr r="0" g="0" b="0"/>
        </a:effectRef>
        <a:fontRef idx="minor">
          <a:schemeClr val="lt1"/>
        </a:fontRef>
      </dsp:style>
    </dsp:sp>
    <dsp:sp modelId="{2CED9FA2-A46F-4541-AE81-26927119ECAD}">
      <dsp:nvSpPr>
        <dsp:cNvPr id="0" name=""/>
        <dsp:cNvSpPr/>
      </dsp:nvSpPr>
      <dsp:spPr>
        <a:xfrm>
          <a:off x="613757" y="1062009"/>
          <a:ext cx="652272" cy="32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GB" sz="900" kern="1200" dirty="0" smtClean="0"/>
            <a:t>Syntax Analysis (Parser)</a:t>
          </a:r>
          <a:endParaRPr lang="en-GB" sz="900" kern="1200" dirty="0"/>
        </a:p>
      </dsp:txBody>
      <dsp:txXfrm>
        <a:off x="613757" y="1062009"/>
        <a:ext cx="652272" cy="325920"/>
      </dsp:txXfrm>
    </dsp:sp>
    <dsp:sp modelId="{10BD4F1C-2567-44EF-B352-694A2E2508EC}">
      <dsp:nvSpPr>
        <dsp:cNvPr id="0" name=""/>
        <dsp:cNvSpPr/>
      </dsp:nvSpPr>
      <dsp:spPr>
        <a:xfrm>
          <a:off x="681725" y="1345921"/>
          <a:ext cx="1168828" cy="1168954"/>
        </a:xfrm>
        <a:prstGeom prst="circularArrow">
          <a:avLst>
            <a:gd name="adj1" fmla="val 10980"/>
            <a:gd name="adj2" fmla="val 1142322"/>
            <a:gd name="adj3" fmla="val 4500000"/>
            <a:gd name="adj4" fmla="val 13500000"/>
            <a:gd name="adj5" fmla="val 12500"/>
          </a:avLst>
        </a:prstGeom>
        <a:gradFill rotWithShape="0">
          <a:gsLst>
            <a:gs pos="0">
              <a:schemeClr val="accent3">
                <a:shade val="50000"/>
                <a:hueOff val="38448"/>
                <a:satOff val="12195"/>
                <a:lumOff val="21860"/>
                <a:alphaOff val="0"/>
                <a:lumMod val="95000"/>
              </a:schemeClr>
            </a:gs>
            <a:gs pos="100000">
              <a:schemeClr val="accent3">
                <a:shade val="50000"/>
                <a:hueOff val="38448"/>
                <a:satOff val="12195"/>
                <a:lumOff val="21860"/>
                <a:alphaOff val="0"/>
                <a:shade val="82000"/>
                <a:satMod val="125000"/>
                <a:lumMod val="74000"/>
              </a:schemeClr>
            </a:gs>
          </a:gsLst>
          <a:lin ang="5400000" scaled="0"/>
        </a:gradFill>
        <a:ln>
          <a:noFill/>
        </a:ln>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dsp:spPr>
      <dsp:style>
        <a:lnRef idx="0">
          <a:scrgbClr r="0" g="0" b="0"/>
        </a:lnRef>
        <a:fillRef idx="3">
          <a:scrgbClr r="0" g="0" b="0"/>
        </a:fillRef>
        <a:effectRef idx="2">
          <a:scrgbClr r="0" g="0" b="0"/>
        </a:effectRef>
        <a:fontRef idx="minor">
          <a:schemeClr val="lt1"/>
        </a:fontRef>
      </dsp:style>
    </dsp:sp>
    <dsp:sp modelId="{D75B5BB0-64B2-4616-9D5C-CBAF0E4A0AFB}">
      <dsp:nvSpPr>
        <dsp:cNvPr id="0" name=""/>
        <dsp:cNvSpPr/>
      </dsp:nvSpPr>
      <dsp:spPr>
        <a:xfrm>
          <a:off x="780531" y="1769216"/>
          <a:ext cx="947660" cy="32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GB" sz="900" kern="1200" dirty="0" smtClean="0"/>
            <a:t>Intermediate Code Generation</a:t>
          </a:r>
          <a:endParaRPr lang="en-GB" sz="900" kern="1200" dirty="0"/>
        </a:p>
      </dsp:txBody>
      <dsp:txXfrm>
        <a:off x="780531" y="1769216"/>
        <a:ext cx="947660" cy="325920"/>
      </dsp:txXfrm>
    </dsp:sp>
    <dsp:sp modelId="{A4678A8E-FD1F-4A68-BD9F-77D4CEAB16F9}">
      <dsp:nvSpPr>
        <dsp:cNvPr id="0" name=""/>
        <dsp:cNvSpPr/>
      </dsp:nvSpPr>
      <dsp:spPr>
        <a:xfrm>
          <a:off x="357014" y="2019103"/>
          <a:ext cx="1168828" cy="1168954"/>
        </a:xfrm>
        <a:prstGeom prst="leftCircularArrow">
          <a:avLst>
            <a:gd name="adj1" fmla="val 10980"/>
            <a:gd name="adj2" fmla="val 1142322"/>
            <a:gd name="adj3" fmla="val 6300000"/>
            <a:gd name="adj4" fmla="val 18900000"/>
            <a:gd name="adj5" fmla="val 12500"/>
          </a:avLst>
        </a:prstGeom>
        <a:gradFill rotWithShape="0">
          <a:gsLst>
            <a:gs pos="0">
              <a:schemeClr val="accent3">
                <a:shade val="50000"/>
                <a:hueOff val="57673"/>
                <a:satOff val="18293"/>
                <a:lumOff val="32790"/>
                <a:alphaOff val="0"/>
                <a:lumMod val="95000"/>
              </a:schemeClr>
            </a:gs>
            <a:gs pos="100000">
              <a:schemeClr val="accent3">
                <a:shade val="50000"/>
                <a:hueOff val="57673"/>
                <a:satOff val="18293"/>
                <a:lumOff val="32790"/>
                <a:alphaOff val="0"/>
                <a:shade val="82000"/>
                <a:satMod val="125000"/>
                <a:lumMod val="74000"/>
              </a:schemeClr>
            </a:gs>
          </a:gsLst>
          <a:lin ang="5400000" scaled="0"/>
        </a:gradFill>
        <a:ln>
          <a:noFill/>
        </a:ln>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dsp:spPr>
      <dsp:style>
        <a:lnRef idx="0">
          <a:scrgbClr r="0" g="0" b="0"/>
        </a:lnRef>
        <a:fillRef idx="3">
          <a:scrgbClr r="0" g="0" b="0"/>
        </a:fillRef>
        <a:effectRef idx="2">
          <a:scrgbClr r="0" g="0" b="0"/>
        </a:effectRef>
        <a:fontRef idx="minor">
          <a:schemeClr val="lt1"/>
        </a:fontRef>
      </dsp:style>
    </dsp:sp>
    <dsp:sp modelId="{BB6A9A95-3302-431B-AEB5-2AA408C7BC36}">
      <dsp:nvSpPr>
        <dsp:cNvPr id="0" name=""/>
        <dsp:cNvSpPr/>
      </dsp:nvSpPr>
      <dsp:spPr>
        <a:xfrm>
          <a:off x="568486" y="2430161"/>
          <a:ext cx="871677" cy="32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GB" sz="900" kern="1200" dirty="0" smtClean="0"/>
            <a:t>Optimisation (pre-native)</a:t>
          </a:r>
          <a:endParaRPr lang="en-GB" sz="900" kern="1200" dirty="0"/>
        </a:p>
      </dsp:txBody>
      <dsp:txXfrm>
        <a:off x="568486" y="2430161"/>
        <a:ext cx="871677" cy="325920"/>
      </dsp:txXfrm>
    </dsp:sp>
    <dsp:sp modelId="{48EEC627-BD2D-4209-83B0-4C4F522E25B2}">
      <dsp:nvSpPr>
        <dsp:cNvPr id="0" name=""/>
        <dsp:cNvSpPr/>
      </dsp:nvSpPr>
      <dsp:spPr>
        <a:xfrm>
          <a:off x="681725" y="2691397"/>
          <a:ext cx="1168828" cy="1168954"/>
        </a:xfrm>
        <a:prstGeom prst="circularArrow">
          <a:avLst>
            <a:gd name="adj1" fmla="val 10980"/>
            <a:gd name="adj2" fmla="val 1142322"/>
            <a:gd name="adj3" fmla="val 4500000"/>
            <a:gd name="adj4" fmla="val 13500000"/>
            <a:gd name="adj5" fmla="val 12500"/>
          </a:avLst>
        </a:prstGeom>
        <a:gradFill rotWithShape="0">
          <a:gsLst>
            <a:gs pos="0">
              <a:schemeClr val="accent3">
                <a:shade val="50000"/>
                <a:hueOff val="38448"/>
                <a:satOff val="12195"/>
                <a:lumOff val="21860"/>
                <a:alphaOff val="0"/>
                <a:lumMod val="95000"/>
              </a:schemeClr>
            </a:gs>
            <a:gs pos="100000">
              <a:schemeClr val="accent3">
                <a:shade val="50000"/>
                <a:hueOff val="38448"/>
                <a:satOff val="12195"/>
                <a:lumOff val="21860"/>
                <a:alphaOff val="0"/>
                <a:shade val="82000"/>
                <a:satMod val="125000"/>
                <a:lumMod val="74000"/>
              </a:schemeClr>
            </a:gs>
          </a:gsLst>
          <a:lin ang="5400000" scaled="0"/>
        </a:gradFill>
        <a:ln>
          <a:noFill/>
        </a:ln>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dsp:spPr>
      <dsp:style>
        <a:lnRef idx="0">
          <a:scrgbClr r="0" g="0" b="0"/>
        </a:lnRef>
        <a:fillRef idx="3">
          <a:scrgbClr r="0" g="0" b="0"/>
        </a:fillRef>
        <a:effectRef idx="2">
          <a:scrgbClr r="0" g="0" b="0"/>
        </a:effectRef>
        <a:fontRef idx="minor">
          <a:schemeClr val="lt1"/>
        </a:fontRef>
      </dsp:style>
    </dsp:sp>
    <dsp:sp modelId="{8DA6CB1D-29B2-4089-8112-B2312B67CC77}">
      <dsp:nvSpPr>
        <dsp:cNvPr id="0" name=""/>
        <dsp:cNvSpPr/>
      </dsp:nvSpPr>
      <dsp:spPr>
        <a:xfrm>
          <a:off x="939784" y="3078232"/>
          <a:ext cx="652272" cy="32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GB" sz="900" kern="1200" dirty="0" smtClean="0"/>
            <a:t>Native Code Generation</a:t>
          </a:r>
          <a:endParaRPr lang="en-GB" sz="900" kern="1200" dirty="0"/>
        </a:p>
      </dsp:txBody>
      <dsp:txXfrm>
        <a:off x="939784" y="3078232"/>
        <a:ext cx="652272" cy="325920"/>
      </dsp:txXfrm>
    </dsp:sp>
    <dsp:sp modelId="{A58A6620-075B-43F9-974D-59B1CE3F4373}">
      <dsp:nvSpPr>
        <dsp:cNvPr id="0" name=""/>
        <dsp:cNvSpPr/>
      </dsp:nvSpPr>
      <dsp:spPr>
        <a:xfrm>
          <a:off x="440329" y="3441502"/>
          <a:ext cx="1004170" cy="1004883"/>
        </a:xfrm>
        <a:prstGeom prst="blockArc">
          <a:avLst>
            <a:gd name="adj1" fmla="val 0"/>
            <a:gd name="adj2" fmla="val 18900000"/>
            <a:gd name="adj3" fmla="val 12740"/>
          </a:avLst>
        </a:prstGeom>
        <a:gradFill rotWithShape="0">
          <a:gsLst>
            <a:gs pos="0">
              <a:schemeClr val="accent3">
                <a:shade val="50000"/>
                <a:hueOff val="19224"/>
                <a:satOff val="6098"/>
                <a:lumOff val="10930"/>
                <a:alphaOff val="0"/>
                <a:lumMod val="95000"/>
              </a:schemeClr>
            </a:gs>
            <a:gs pos="100000">
              <a:schemeClr val="accent3">
                <a:shade val="50000"/>
                <a:hueOff val="19224"/>
                <a:satOff val="6098"/>
                <a:lumOff val="10930"/>
                <a:alphaOff val="0"/>
                <a:shade val="82000"/>
                <a:satMod val="125000"/>
                <a:lumMod val="74000"/>
              </a:schemeClr>
            </a:gs>
          </a:gsLst>
          <a:lin ang="5400000" scaled="0"/>
        </a:gradFill>
        <a:ln>
          <a:noFill/>
        </a:ln>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dsp:spPr>
      <dsp:style>
        <a:lnRef idx="0">
          <a:scrgbClr r="0" g="0" b="0"/>
        </a:lnRef>
        <a:fillRef idx="3">
          <a:scrgbClr r="0" g="0" b="0"/>
        </a:fillRef>
        <a:effectRef idx="2">
          <a:scrgbClr r="0" g="0" b="0"/>
        </a:effectRef>
        <a:fontRef idx="minor">
          <a:schemeClr val="lt1"/>
        </a:fontRef>
      </dsp:style>
    </dsp:sp>
    <dsp:sp modelId="{5D38B935-5716-4D87-BD23-72FB0F3AB4E7}">
      <dsp:nvSpPr>
        <dsp:cNvPr id="0" name=""/>
        <dsp:cNvSpPr/>
      </dsp:nvSpPr>
      <dsp:spPr>
        <a:xfrm>
          <a:off x="583645" y="3760427"/>
          <a:ext cx="856518" cy="32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GB" sz="900" kern="1200" dirty="0" smtClean="0"/>
            <a:t>Optimisation (post-native)</a:t>
          </a:r>
          <a:endParaRPr lang="en-GB" sz="900" kern="1200" dirty="0"/>
        </a:p>
      </dsp:txBody>
      <dsp:txXfrm>
        <a:off x="583645" y="3760427"/>
        <a:ext cx="856518" cy="3259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D98920-BA0B-4614-9805-C0112A598025}">
      <dsp:nvSpPr>
        <dsp:cNvPr id="0" name=""/>
        <dsp:cNvSpPr/>
      </dsp:nvSpPr>
      <dsp:spPr>
        <a:xfrm>
          <a:off x="3790" y="0"/>
          <a:ext cx="1330038" cy="2376264"/>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GB" sz="2000" kern="1200" smtClean="0">
              <a:latin typeface="Calibri" pitchFamily="34" charset="0"/>
            </a:rPr>
            <a:t>Compile</a:t>
          </a:r>
          <a:endParaRPr lang="en-GB" sz="2000" kern="1200" dirty="0"/>
        </a:p>
      </dsp:txBody>
      <dsp:txXfrm>
        <a:off x="3790" y="0"/>
        <a:ext cx="1330038" cy="712879"/>
      </dsp:txXfrm>
    </dsp:sp>
    <dsp:sp modelId="{D78715D6-C6A1-4B0C-8A01-4806A612E44B}">
      <dsp:nvSpPr>
        <dsp:cNvPr id="0" name=""/>
        <dsp:cNvSpPr/>
      </dsp:nvSpPr>
      <dsp:spPr>
        <a:xfrm>
          <a:off x="136794" y="712879"/>
          <a:ext cx="1064030" cy="1544571"/>
        </a:xfrm>
        <a:prstGeom prst="roundRect">
          <a:avLst>
            <a:gd name="adj" fmla="val 10000"/>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a:outerShdw blurRad="63500" dist="50800" dir="5400000" sx="98000" sy="98000" rotWithShape="0">
            <a:srgbClr val="000000">
              <a:alpha val="2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lang="en-GB" sz="1400" kern="1200" dirty="0" smtClean="0">
              <a:solidFill>
                <a:schemeClr val="tx1"/>
              </a:solidFill>
              <a:latin typeface="Calibri" pitchFamily="34" charset="0"/>
            </a:rPr>
            <a:t>Compile the code in the file that is currently open.</a:t>
          </a:r>
          <a:endParaRPr lang="en-GB" sz="1400" kern="1200" dirty="0">
            <a:solidFill>
              <a:schemeClr val="tx1"/>
            </a:solidFill>
          </a:endParaRPr>
        </a:p>
      </dsp:txBody>
      <dsp:txXfrm>
        <a:off x="167958" y="744043"/>
        <a:ext cx="1001702" cy="1482243"/>
      </dsp:txXfrm>
    </dsp:sp>
    <dsp:sp modelId="{5B39A427-6533-4F2E-AB4D-D70C50CB62AE}">
      <dsp:nvSpPr>
        <dsp:cNvPr id="0" name=""/>
        <dsp:cNvSpPr/>
      </dsp:nvSpPr>
      <dsp:spPr>
        <a:xfrm>
          <a:off x="1433581" y="0"/>
          <a:ext cx="1330038" cy="2376264"/>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GB" sz="2000" kern="1200" smtClean="0">
              <a:latin typeface="Calibri" pitchFamily="34" charset="0"/>
            </a:rPr>
            <a:t>Build or Make</a:t>
          </a:r>
          <a:endParaRPr lang="en-GB" sz="2000" kern="1200" dirty="0"/>
        </a:p>
      </dsp:txBody>
      <dsp:txXfrm>
        <a:off x="1433581" y="0"/>
        <a:ext cx="1330038" cy="712879"/>
      </dsp:txXfrm>
    </dsp:sp>
    <dsp:sp modelId="{A82122B9-10CA-483C-A8B2-C076E53E4B3F}">
      <dsp:nvSpPr>
        <dsp:cNvPr id="0" name=""/>
        <dsp:cNvSpPr/>
      </dsp:nvSpPr>
      <dsp:spPr>
        <a:xfrm>
          <a:off x="1566585" y="712879"/>
          <a:ext cx="1064030" cy="1544571"/>
        </a:xfrm>
        <a:prstGeom prst="roundRect">
          <a:avLst>
            <a:gd name="adj" fmla="val 10000"/>
          </a:avLst>
        </a:prstGeom>
        <a:solidFill>
          <a:schemeClr val="accent3">
            <a:shade val="80000"/>
            <a:hueOff val="10524"/>
            <a:satOff val="2088"/>
            <a:lumOff val="3967"/>
            <a:alphaOff val="0"/>
          </a:schemeClr>
        </a:solidFill>
        <a:ln w="25400" cap="flat" cmpd="sng" algn="ctr">
          <a:solidFill>
            <a:schemeClr val="lt1">
              <a:hueOff val="0"/>
              <a:satOff val="0"/>
              <a:lumOff val="0"/>
              <a:alphaOff val="0"/>
            </a:schemeClr>
          </a:solidFill>
          <a:prstDash val="solid"/>
        </a:ln>
        <a:effectLst>
          <a:outerShdw blurRad="63500" dist="50800" dir="5400000" sx="98000" sy="98000" rotWithShape="0">
            <a:srgbClr val="000000">
              <a:alpha val="2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lang="en-GB" sz="1400" kern="1200" dirty="0" smtClean="0">
              <a:solidFill>
                <a:schemeClr val="tx1"/>
              </a:solidFill>
              <a:latin typeface="Calibri" pitchFamily="34" charset="0"/>
            </a:rPr>
            <a:t>Compile the code for all modified source code files in the project.</a:t>
          </a:r>
          <a:endParaRPr lang="en-GB" sz="1400" kern="1200" dirty="0">
            <a:solidFill>
              <a:schemeClr val="tx1"/>
            </a:solidFill>
          </a:endParaRPr>
        </a:p>
      </dsp:txBody>
      <dsp:txXfrm>
        <a:off x="1597749" y="744043"/>
        <a:ext cx="1001702" cy="1482243"/>
      </dsp:txXfrm>
    </dsp:sp>
    <dsp:sp modelId="{7A02AB6D-A2D4-46DF-9E8D-8168BF0B2A4A}">
      <dsp:nvSpPr>
        <dsp:cNvPr id="0" name=""/>
        <dsp:cNvSpPr/>
      </dsp:nvSpPr>
      <dsp:spPr>
        <a:xfrm>
          <a:off x="2863372" y="0"/>
          <a:ext cx="1330038" cy="2376264"/>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GB" sz="2000" kern="1200" smtClean="0">
              <a:latin typeface="Calibri" pitchFamily="34" charset="0"/>
            </a:rPr>
            <a:t>Build All</a:t>
          </a:r>
          <a:endParaRPr lang="en-GB" sz="2000" kern="1200" dirty="0"/>
        </a:p>
      </dsp:txBody>
      <dsp:txXfrm>
        <a:off x="2863372" y="0"/>
        <a:ext cx="1330038" cy="712879"/>
      </dsp:txXfrm>
    </dsp:sp>
    <dsp:sp modelId="{DD446AFF-4962-4848-8158-06B52E79D037}">
      <dsp:nvSpPr>
        <dsp:cNvPr id="0" name=""/>
        <dsp:cNvSpPr/>
      </dsp:nvSpPr>
      <dsp:spPr>
        <a:xfrm>
          <a:off x="2996376" y="712879"/>
          <a:ext cx="1064030" cy="1544571"/>
        </a:xfrm>
        <a:prstGeom prst="roundRect">
          <a:avLst>
            <a:gd name="adj" fmla="val 10000"/>
          </a:avLst>
        </a:prstGeom>
        <a:solidFill>
          <a:schemeClr val="accent3">
            <a:shade val="80000"/>
            <a:hueOff val="21048"/>
            <a:satOff val="4176"/>
            <a:lumOff val="7935"/>
            <a:alphaOff val="0"/>
          </a:schemeClr>
        </a:solidFill>
        <a:ln w="25400" cap="flat" cmpd="sng" algn="ctr">
          <a:solidFill>
            <a:schemeClr val="lt1">
              <a:hueOff val="0"/>
              <a:satOff val="0"/>
              <a:lumOff val="0"/>
              <a:alphaOff val="0"/>
            </a:schemeClr>
          </a:solidFill>
          <a:prstDash val="solid"/>
        </a:ln>
        <a:effectLst>
          <a:outerShdw blurRad="63500" dist="50800" dir="5400000" sx="98000" sy="98000" rotWithShape="0">
            <a:srgbClr val="000000">
              <a:alpha val="2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lang="en-GB" sz="1400" kern="1200" dirty="0" smtClean="0">
              <a:solidFill>
                <a:schemeClr val="tx1"/>
              </a:solidFill>
              <a:latin typeface="Calibri" pitchFamily="34" charset="0"/>
            </a:rPr>
            <a:t>Compile all the source code files from scratch.</a:t>
          </a:r>
          <a:endParaRPr lang="en-GB" sz="1400" kern="1200" dirty="0">
            <a:solidFill>
              <a:schemeClr val="tx1"/>
            </a:solidFill>
          </a:endParaRPr>
        </a:p>
      </dsp:txBody>
      <dsp:txXfrm>
        <a:off x="3027540" y="744043"/>
        <a:ext cx="1001702" cy="1482243"/>
      </dsp:txXfrm>
    </dsp:sp>
    <dsp:sp modelId="{02DC489E-DECF-4898-8AF7-891B48B1B992}">
      <dsp:nvSpPr>
        <dsp:cNvPr id="0" name=""/>
        <dsp:cNvSpPr/>
      </dsp:nvSpPr>
      <dsp:spPr>
        <a:xfrm>
          <a:off x="4293164" y="0"/>
          <a:ext cx="1330038" cy="2376264"/>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GB" sz="2000" kern="1200" smtClean="0">
              <a:latin typeface="Calibri" pitchFamily="34" charset="0"/>
            </a:rPr>
            <a:t>Run or Execute</a:t>
          </a:r>
          <a:endParaRPr lang="en-GB" sz="2000" kern="1200" dirty="0"/>
        </a:p>
      </dsp:txBody>
      <dsp:txXfrm>
        <a:off x="4293164" y="0"/>
        <a:ext cx="1330038" cy="712879"/>
      </dsp:txXfrm>
    </dsp:sp>
    <dsp:sp modelId="{3E953396-8127-4A16-9537-42BF69067A71}">
      <dsp:nvSpPr>
        <dsp:cNvPr id="0" name=""/>
        <dsp:cNvSpPr/>
      </dsp:nvSpPr>
      <dsp:spPr>
        <a:xfrm>
          <a:off x="4426167" y="712879"/>
          <a:ext cx="1064030" cy="1544571"/>
        </a:xfrm>
        <a:prstGeom prst="roundRect">
          <a:avLst>
            <a:gd name="adj" fmla="val 10000"/>
          </a:avLst>
        </a:prstGeom>
        <a:solidFill>
          <a:schemeClr val="accent3">
            <a:shade val="80000"/>
            <a:hueOff val="31571"/>
            <a:satOff val="6264"/>
            <a:lumOff val="11902"/>
            <a:alphaOff val="0"/>
          </a:schemeClr>
        </a:solidFill>
        <a:ln w="25400" cap="flat" cmpd="sng" algn="ctr">
          <a:solidFill>
            <a:schemeClr val="lt1">
              <a:hueOff val="0"/>
              <a:satOff val="0"/>
              <a:lumOff val="0"/>
              <a:alphaOff val="0"/>
            </a:schemeClr>
          </a:solidFill>
          <a:prstDash val="solid"/>
        </a:ln>
        <a:effectLst>
          <a:outerShdw blurRad="63500" dist="50800" dir="5400000" sx="98000" sy="98000" rotWithShape="0">
            <a:srgbClr val="000000">
              <a:alpha val="2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lang="en-GB" sz="1400" kern="1200" dirty="0" smtClean="0">
              <a:solidFill>
                <a:schemeClr val="tx1"/>
              </a:solidFill>
              <a:latin typeface="Calibri" pitchFamily="34" charset="0"/>
            </a:rPr>
            <a:t>Commence execution.</a:t>
          </a:r>
          <a:endParaRPr lang="en-GB" sz="1400" kern="1200" dirty="0">
            <a:solidFill>
              <a:schemeClr val="tx1"/>
            </a:solidFill>
          </a:endParaRPr>
        </a:p>
      </dsp:txBody>
      <dsp:txXfrm>
        <a:off x="4457331" y="744043"/>
        <a:ext cx="1001702" cy="1482243"/>
      </dsp:txXfrm>
    </dsp:sp>
    <dsp:sp modelId="{F1CD426D-2E52-4C5A-A1C5-9C18A5861F33}">
      <dsp:nvSpPr>
        <dsp:cNvPr id="0" name=""/>
        <dsp:cNvSpPr/>
      </dsp:nvSpPr>
      <dsp:spPr>
        <a:xfrm>
          <a:off x="5722955" y="0"/>
          <a:ext cx="1330038" cy="2376264"/>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GB" sz="2000" kern="1200" smtClean="0">
              <a:latin typeface="Calibri" pitchFamily="34" charset="0"/>
            </a:rPr>
            <a:t>Debug</a:t>
          </a:r>
          <a:endParaRPr lang="en-GB" sz="2000" kern="1200" dirty="0"/>
        </a:p>
      </dsp:txBody>
      <dsp:txXfrm>
        <a:off x="5722955" y="0"/>
        <a:ext cx="1330038" cy="712879"/>
      </dsp:txXfrm>
    </dsp:sp>
    <dsp:sp modelId="{A1924218-1E10-4116-AA19-5420C354FC99}">
      <dsp:nvSpPr>
        <dsp:cNvPr id="0" name=""/>
        <dsp:cNvSpPr/>
      </dsp:nvSpPr>
      <dsp:spPr>
        <a:xfrm>
          <a:off x="5855959" y="712879"/>
          <a:ext cx="1064030" cy="1544571"/>
        </a:xfrm>
        <a:prstGeom prst="roundRect">
          <a:avLst>
            <a:gd name="adj" fmla="val 10000"/>
          </a:avLst>
        </a:prstGeom>
        <a:solidFill>
          <a:schemeClr val="accent3">
            <a:shade val="80000"/>
            <a:hueOff val="42095"/>
            <a:satOff val="8352"/>
            <a:lumOff val="15870"/>
            <a:alphaOff val="0"/>
          </a:schemeClr>
        </a:solidFill>
        <a:ln w="25400" cap="flat" cmpd="sng" algn="ctr">
          <a:solidFill>
            <a:schemeClr val="lt1">
              <a:hueOff val="0"/>
              <a:satOff val="0"/>
              <a:lumOff val="0"/>
              <a:alphaOff val="0"/>
            </a:schemeClr>
          </a:solidFill>
          <a:prstDash val="solid"/>
        </a:ln>
        <a:effectLst>
          <a:outerShdw blurRad="63500" dist="50800" dir="5400000" sx="98000" sy="98000" rotWithShape="0">
            <a:srgbClr val="000000">
              <a:alpha val="2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lang="en-GB" sz="1400" kern="1200" dirty="0" smtClean="0">
              <a:solidFill>
                <a:schemeClr val="tx1"/>
              </a:solidFill>
              <a:latin typeface="Calibri" pitchFamily="34" charset="0"/>
            </a:rPr>
            <a:t>Run the program but with debugger support enabled</a:t>
          </a:r>
          <a:r>
            <a:rPr lang="en-GB" sz="1400" kern="1200" dirty="0" smtClean="0">
              <a:latin typeface="Calibri" pitchFamily="34" charset="0"/>
            </a:rPr>
            <a:t>.</a:t>
          </a:r>
          <a:endParaRPr lang="en-GB" sz="1400" kern="1200" dirty="0"/>
        </a:p>
      </dsp:txBody>
      <dsp:txXfrm>
        <a:off x="5887123" y="744043"/>
        <a:ext cx="1001702" cy="1482243"/>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8DD9B9B-D8FE-409C-B8BF-65411F3CEDDE}" type="datetimeFigureOut">
              <a:rPr lang="en-GB" smtClean="0"/>
              <a:t>12/01/2015</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C460687-CB50-4C61-B502-E8FA3905E6C5}" type="slidenum">
              <a:rPr lang="en-GB" smtClean="0"/>
              <a:t>‹#›</a:t>
            </a:fld>
            <a:endParaRPr lang="en-GB"/>
          </a:p>
        </p:txBody>
      </p:sp>
    </p:spTree>
    <p:extLst>
      <p:ext uri="{BB962C8B-B14F-4D97-AF65-F5344CB8AC3E}">
        <p14:creationId xmlns:p14="http://schemas.microsoft.com/office/powerpoint/2010/main" val="3705771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A8ADFD5B-A66C-449C-B6E8-FB716D07777D}" type="datetimeFigureOut">
              <a:rPr lang="en-US" smtClean="0"/>
              <a:pPr/>
              <a:t>1/12/2015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extLst/>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extLst/>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CA5D3BF3-D352-46FC-8343-31F56E6730EA}" type="slidenum">
              <a:rPr lang="en-US" smtClean="0"/>
              <a:pPr/>
              <a:t>‹#›</a:t>
            </a:fld>
            <a:endParaRPr lang="en-US"/>
          </a:p>
        </p:txBody>
      </p:sp>
    </p:spTree>
    <p:extLst>
      <p:ext uri="{BB962C8B-B14F-4D97-AF65-F5344CB8AC3E}">
        <p14:creationId xmlns:p14="http://schemas.microsoft.com/office/powerpoint/2010/main" val="116014524"/>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a:xfrm>
            <a:off x="381000" y="685800"/>
            <a:ext cx="6096000" cy="3429000"/>
          </a:xfrm>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1</a:t>
            </a:fld>
            <a:endParaRPr lang="en-US"/>
          </a:p>
        </p:txBody>
      </p:sp>
    </p:spTree>
    <p:extLst>
      <p:ext uri="{BB962C8B-B14F-4D97-AF65-F5344CB8AC3E}">
        <p14:creationId xmlns:p14="http://schemas.microsoft.com/office/powerpoint/2010/main" val="17479859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Compilers translate the source language into object code that contains machine instructions and binary runtime data along with meta-information that allows a linker/loader program to combine various object modules to produce a complete executable. This permits separate libraries, etc. to be linked together with the source.</a:t>
            </a:r>
          </a:p>
          <a:p>
            <a:endParaRPr lang="en-GB"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11</a:t>
            </a:fld>
            <a:endParaRPr lang="en-US"/>
          </a:p>
        </p:txBody>
      </p:sp>
    </p:spTree>
    <p:extLst>
      <p:ext uri="{BB962C8B-B14F-4D97-AF65-F5344CB8AC3E}">
        <p14:creationId xmlns:p14="http://schemas.microsoft.com/office/powerpoint/2010/main" val="207476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Most compilers emit code using one or more standardised object file formats (which permits linkers to share object file utilities such as dump utilities, disassemblers, </a:t>
            </a:r>
            <a:r>
              <a:rPr lang="en-GB" sz="1200" kern="1200" dirty="0" err="1" smtClean="0">
                <a:solidFill>
                  <a:schemeClr val="tx1"/>
                </a:solidFill>
                <a:effectLst/>
                <a:latin typeface="+mn-lt"/>
                <a:ea typeface="+mn-ea"/>
                <a:cs typeface="+mn-cs"/>
              </a:rPr>
              <a:t>etc</a:t>
            </a:r>
            <a:r>
              <a:rPr lang="en-GB" sz="1200" kern="1200" dirty="0" smtClean="0">
                <a:solidFill>
                  <a:schemeClr val="tx1"/>
                </a:solidFill>
                <a:effectLst/>
                <a:latin typeface="+mn-lt"/>
                <a:ea typeface="+mn-ea"/>
                <a:cs typeface="+mn-cs"/>
              </a:rPr>
              <a:t>).</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Examples of common object module formats include: OMF (Object Module Format), COFF (Common Object File Format), PE/COFF (Microsoft’s variant on COFF), and ELF (Executable and Linkable Format). </a:t>
            </a:r>
          </a:p>
          <a:p>
            <a:endParaRPr lang="en-GB"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12</a:t>
            </a:fld>
            <a:endParaRPr lang="en-US"/>
          </a:p>
        </p:txBody>
      </p:sp>
    </p:spTree>
    <p:extLst>
      <p:ext uri="{BB962C8B-B14F-4D97-AF65-F5344CB8AC3E}">
        <p14:creationId xmlns:p14="http://schemas.microsoft.com/office/powerpoint/2010/main" val="10647378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Numerous C++ compilers are available (MS Visual C++ is likely the most popular). Most modern compilers are packaged within a wider IDE that assists the programmer through project tools and management.</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Projects can include OS specific windows-based applications, DLLs, character-mod executable, static library, console application, etc. 64-bit or 32-bit variants may be offered.</a:t>
            </a:r>
          </a:p>
          <a:p>
            <a:endParaRPr lang="en-GB"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14</a:t>
            </a:fld>
            <a:endParaRPr lang="en-US"/>
          </a:p>
        </p:txBody>
      </p:sp>
    </p:spTree>
    <p:extLst>
      <p:ext uri="{BB962C8B-B14F-4D97-AF65-F5344CB8AC3E}">
        <p14:creationId xmlns:p14="http://schemas.microsoft.com/office/powerpoint/2010/main" val="28005170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Most IDEs offer a common set of build options, including:</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Compile: Compile the code in the file that is currently open.</a:t>
            </a:r>
          </a:p>
          <a:p>
            <a:r>
              <a:rPr lang="en-GB" sz="1200" kern="1200" dirty="0" smtClean="0">
                <a:solidFill>
                  <a:schemeClr val="tx1"/>
                </a:solidFill>
                <a:effectLst/>
                <a:latin typeface="+mn-lt"/>
                <a:ea typeface="+mn-ea"/>
                <a:cs typeface="+mn-cs"/>
              </a:rPr>
              <a:t>Build or Make: Compile the code for all the source code files in the project (or for those which have been modified since the last build).</a:t>
            </a:r>
          </a:p>
          <a:p>
            <a:r>
              <a:rPr lang="en-GB" sz="1200" kern="1200" dirty="0" smtClean="0">
                <a:solidFill>
                  <a:schemeClr val="tx1"/>
                </a:solidFill>
                <a:effectLst/>
                <a:latin typeface="+mn-lt"/>
                <a:ea typeface="+mn-ea"/>
                <a:cs typeface="+mn-cs"/>
              </a:rPr>
              <a:t>Build All: Compile all the source code files from scratch.</a:t>
            </a:r>
          </a:p>
          <a:p>
            <a:r>
              <a:rPr lang="en-GB" sz="1200" kern="1200" dirty="0" smtClean="0">
                <a:solidFill>
                  <a:schemeClr val="tx1"/>
                </a:solidFill>
                <a:effectLst/>
                <a:latin typeface="+mn-lt"/>
                <a:ea typeface="+mn-ea"/>
                <a:cs typeface="+mn-cs"/>
              </a:rPr>
              <a:t>Run or Execute: Commence execution.</a:t>
            </a:r>
          </a:p>
          <a:p>
            <a:r>
              <a:rPr lang="en-GB" sz="1200" kern="1200" dirty="0" smtClean="0">
                <a:solidFill>
                  <a:schemeClr val="tx1"/>
                </a:solidFill>
                <a:effectLst/>
                <a:latin typeface="+mn-lt"/>
                <a:ea typeface="+mn-ea"/>
                <a:cs typeface="+mn-cs"/>
              </a:rPr>
              <a:t>Debug: Run the program but with debugger support enabled.</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In Debug mode the compiler adds extra code that increases the program size, slows program execution, but enables detailed debugging features. This overhead is removed in Release mode.</a:t>
            </a:r>
          </a:p>
          <a:p>
            <a:endParaRPr lang="en-GB"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15</a:t>
            </a:fld>
            <a:endParaRPr lang="en-US"/>
          </a:p>
        </p:txBody>
      </p:sp>
    </p:spTree>
    <p:extLst>
      <p:ext uri="{BB962C8B-B14F-4D97-AF65-F5344CB8AC3E}">
        <p14:creationId xmlns:p14="http://schemas.microsoft.com/office/powerpoint/2010/main" val="2800517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More information on how your C++ source code gets compiled into machine code now follows. Understanding this process, and in particular, how the compiler tries to optimise your code will help you write code that helps the compiler help you!</a:t>
            </a:r>
          </a:p>
          <a:p>
            <a:endParaRPr lang="en-GB"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3</a:t>
            </a:fld>
            <a:endParaRPr lang="en-US"/>
          </a:p>
        </p:txBody>
      </p:sp>
    </p:spTree>
    <p:extLst>
      <p:ext uri="{BB962C8B-B14F-4D97-AF65-F5344CB8AC3E}">
        <p14:creationId xmlns:p14="http://schemas.microsoft.com/office/powerpoint/2010/main" val="42466808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Compilation phases: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Compilation tends to broken up into a number of phases: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Lexical analysis</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Syntax analysis</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Intermediate code generation</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Native code generation</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Code optimization </a:t>
            </a:r>
          </a:p>
          <a:p>
            <a:endParaRPr lang="en-GB"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4</a:t>
            </a:fld>
            <a:endParaRPr lang="en-US"/>
          </a:p>
        </p:txBody>
      </p:sp>
    </p:spTree>
    <p:extLst>
      <p:ext uri="{BB962C8B-B14F-4D97-AF65-F5344CB8AC3E}">
        <p14:creationId xmlns:p14="http://schemas.microsoft.com/office/powerpoint/2010/main" val="42466808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The phases tend to execute in parallel with one another.</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Typically the </a:t>
            </a:r>
            <a:r>
              <a:rPr lang="en-GB" sz="1200" i="1" kern="1200" dirty="0" smtClean="0">
                <a:solidFill>
                  <a:schemeClr val="tx1"/>
                </a:solidFill>
                <a:effectLst/>
                <a:latin typeface="+mn-lt"/>
                <a:ea typeface="+mn-ea"/>
                <a:cs typeface="+mn-cs"/>
              </a:rPr>
              <a:t>parser </a:t>
            </a:r>
            <a:r>
              <a:rPr lang="en-GB" sz="1200" kern="1200" dirty="0" smtClean="0">
                <a:solidFill>
                  <a:schemeClr val="tx1"/>
                </a:solidFill>
                <a:effectLst/>
                <a:latin typeface="+mn-lt"/>
                <a:ea typeface="+mn-ea"/>
                <a:cs typeface="+mn-cs"/>
              </a:rPr>
              <a:t>(the syntax analysis phase) drives the process and calls the </a:t>
            </a:r>
            <a:r>
              <a:rPr lang="en-GB" sz="1200" i="1" kern="1200" dirty="0" smtClean="0">
                <a:solidFill>
                  <a:schemeClr val="tx1"/>
                </a:solidFill>
                <a:effectLst/>
                <a:latin typeface="+mn-lt"/>
                <a:ea typeface="+mn-ea"/>
                <a:cs typeface="+mn-cs"/>
              </a:rPr>
              <a:t>scanner </a:t>
            </a:r>
            <a:r>
              <a:rPr lang="en-GB" sz="1200" kern="1200" dirty="0" smtClean="0">
                <a:solidFill>
                  <a:schemeClr val="tx1"/>
                </a:solidFill>
                <a:effectLst/>
                <a:latin typeface="+mn-lt"/>
                <a:ea typeface="+mn-ea"/>
                <a:cs typeface="+mn-cs"/>
              </a:rPr>
              <a:t>(lexical analysis phase) to extract some input to be parsed before then sending this to the intermediate code generator which. Once the code generators have emitted and optimized some native code, the parse then repeats the process for the next chunk of source input.</a:t>
            </a:r>
          </a:p>
        </p:txBody>
      </p:sp>
      <p:sp>
        <p:nvSpPr>
          <p:cNvPr id="4" name="Slide Number Placeholder 3"/>
          <p:cNvSpPr>
            <a:spLocks noGrp="1"/>
          </p:cNvSpPr>
          <p:nvPr>
            <p:ph type="sldNum" sz="quarter" idx="10"/>
          </p:nvPr>
        </p:nvSpPr>
        <p:spPr/>
        <p:txBody>
          <a:bodyPr/>
          <a:lstStyle/>
          <a:p>
            <a:fld id="{CA5D3BF3-D352-46FC-8343-31F56E6730EA}" type="slidenum">
              <a:rPr lang="en-US" smtClean="0"/>
              <a:pPr/>
              <a:t>5</a:t>
            </a:fld>
            <a:endParaRPr lang="en-US"/>
          </a:p>
        </p:txBody>
      </p:sp>
    </p:spTree>
    <p:extLst>
      <p:ext uri="{BB962C8B-B14F-4D97-AF65-F5344CB8AC3E}">
        <p14:creationId xmlns:p14="http://schemas.microsoft.com/office/powerpoint/2010/main" val="42466808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The scanner is responsible for breaking up the source code into lexical tokens (lexemes) such as reserved keywords, operators, arguments, etc.</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For each lexeme a data package known as a token is created to be passed to the parser. e.g. the token for the character string “675” would identify this as a literal constant of type integer with an numerical attribute value of 675. </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The string-based parsing of the source file is a relatively time-confusing operation. By </a:t>
            </a:r>
            <a:r>
              <a:rPr lang="en-GB" sz="1200" kern="1200" dirty="0" err="1" smtClean="0">
                <a:solidFill>
                  <a:schemeClr val="tx1"/>
                </a:solidFill>
                <a:effectLst/>
                <a:latin typeface="+mn-lt"/>
                <a:ea typeface="+mn-ea"/>
                <a:cs typeface="+mn-cs"/>
              </a:rPr>
              <a:t>preprocessing</a:t>
            </a:r>
            <a:r>
              <a:rPr lang="en-GB" sz="1200" kern="1200" dirty="0" smtClean="0">
                <a:solidFill>
                  <a:schemeClr val="tx1"/>
                </a:solidFill>
                <a:effectLst/>
                <a:latin typeface="+mn-lt"/>
                <a:ea typeface="+mn-ea"/>
                <a:cs typeface="+mn-cs"/>
              </a:rPr>
              <a:t> the source file into a sequence of tokens the efficiency of the parser is massively increased as it need only process numerical tokens and not strings.</a:t>
            </a:r>
          </a:p>
          <a:p>
            <a:endParaRPr lang="en-GB"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6</a:t>
            </a:fld>
            <a:endParaRPr lang="en-US"/>
          </a:p>
        </p:txBody>
      </p:sp>
    </p:spTree>
    <p:extLst>
      <p:ext uri="{BB962C8B-B14F-4D97-AF65-F5344CB8AC3E}">
        <p14:creationId xmlns:p14="http://schemas.microsoft.com/office/powerpoint/2010/main" val="42466808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The parser checks if the source code is syntactically correct (compilation errors are typically reported by the parser).</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The parser is also responsible for reorganising the source tokens into a more complex data structure that represents the meaning or semantics of the program (often called an </a:t>
            </a:r>
            <a:r>
              <a:rPr lang="en-GB" sz="1200" i="1" kern="1200" dirty="0" smtClean="0">
                <a:solidFill>
                  <a:schemeClr val="tx1"/>
                </a:solidFill>
                <a:effectLst/>
                <a:latin typeface="+mn-lt"/>
                <a:ea typeface="+mn-ea"/>
                <a:cs typeface="+mn-cs"/>
              </a:rPr>
              <a:t>abstract</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syntax tree </a:t>
            </a:r>
            <a:r>
              <a:rPr lang="en-GB" sz="1200" kern="1200" dirty="0" smtClean="0">
                <a:solidFill>
                  <a:schemeClr val="tx1"/>
                </a:solidFill>
                <a:effectLst/>
                <a:latin typeface="+mn-lt"/>
                <a:ea typeface="+mn-ea"/>
                <a:cs typeface="+mn-cs"/>
              </a:rPr>
              <a:t>or AST).</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By reorganising the source into a tree based structure it becomes possible for the code generation and optimization phases to more easily reference different parts of the program and parse the program structure.</a:t>
            </a:r>
          </a:p>
          <a:p>
            <a:endParaRPr lang="en-GB"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7</a:t>
            </a:fld>
            <a:endParaRPr lang="en-US"/>
          </a:p>
        </p:txBody>
      </p:sp>
    </p:spTree>
    <p:extLst>
      <p:ext uri="{BB962C8B-B14F-4D97-AF65-F5344CB8AC3E}">
        <p14:creationId xmlns:p14="http://schemas.microsoft.com/office/powerpoint/2010/main" val="42466808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The parser checks if the source code is syntactically correct (compilation errors are typically reported by the parser).</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The parser is also responsible for reorganising the source tokens into a more complex data structure that represents the meaning or semantics of the program (often called an </a:t>
            </a:r>
            <a:r>
              <a:rPr lang="en-GB" sz="1200" i="1" kern="1200" dirty="0" smtClean="0">
                <a:solidFill>
                  <a:schemeClr val="tx1"/>
                </a:solidFill>
                <a:effectLst/>
                <a:latin typeface="+mn-lt"/>
                <a:ea typeface="+mn-ea"/>
                <a:cs typeface="+mn-cs"/>
              </a:rPr>
              <a:t>abstract</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syntax tree </a:t>
            </a:r>
            <a:r>
              <a:rPr lang="en-GB" sz="1200" kern="1200" dirty="0" smtClean="0">
                <a:solidFill>
                  <a:schemeClr val="tx1"/>
                </a:solidFill>
                <a:effectLst/>
                <a:latin typeface="+mn-lt"/>
                <a:ea typeface="+mn-ea"/>
                <a:cs typeface="+mn-cs"/>
              </a:rPr>
              <a:t>or AST).</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By reorganising the source into a tree based structure it becomes possible for the code generation and optimization phases to more easily reference different parts of the program and parse the program structure.</a:t>
            </a:r>
          </a:p>
          <a:p>
            <a:endParaRPr lang="en-GB"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8</a:t>
            </a:fld>
            <a:endParaRPr lang="en-US"/>
          </a:p>
        </p:txBody>
      </p:sp>
    </p:spTree>
    <p:extLst>
      <p:ext uri="{BB962C8B-B14F-4D97-AF65-F5344CB8AC3E}">
        <p14:creationId xmlns:p14="http://schemas.microsoft.com/office/powerpoint/2010/main" val="42466808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The optimisation phase translates the intermediate code into a more efficient form. Mostly this involves removing extraneous entries from the AST. </a:t>
            </a:r>
            <a:endParaRPr lang="en-GB"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9</a:t>
            </a:fld>
            <a:endParaRPr lang="en-US"/>
          </a:p>
        </p:txBody>
      </p:sp>
    </p:spTree>
    <p:extLst>
      <p:ext uri="{BB962C8B-B14F-4D97-AF65-F5344CB8AC3E}">
        <p14:creationId xmlns:p14="http://schemas.microsoft.com/office/powerpoint/2010/main" val="42466808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10</a:t>
            </a:fld>
            <a:endParaRPr lang="en-US"/>
          </a:p>
        </p:txBody>
      </p:sp>
    </p:spTree>
    <p:extLst>
      <p:ext uri="{BB962C8B-B14F-4D97-AF65-F5344CB8AC3E}">
        <p14:creationId xmlns:p14="http://schemas.microsoft.com/office/powerpoint/2010/main" val="1288700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2900190"/>
            <a:ext cx="9144000" cy="224331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290019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1989233"/>
            <a:ext cx="9144000" cy="17145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200150"/>
            <a:ext cx="9144000" cy="382905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3789409"/>
            <a:ext cx="5637010" cy="66158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lgn="ctr"/>
            <a:fld id="{047E157E-8DCB-4F70-A0AF-5EB586A91DD4}" type="datetime1">
              <a:rPr lang="en-US" smtClean="0">
                <a:solidFill>
                  <a:srgbClr val="FFFFFF"/>
                </a:solidFill>
              </a:rPr>
              <a:pPr algn="ctr"/>
              <a:t>1/12/2015</a:t>
            </a:fld>
            <a:endParaRPr lang="en-US" sz="2000" dirty="0">
              <a:solidFill>
                <a:srgbClr val="FFFFFF"/>
              </a:solidFill>
            </a:endParaRPr>
          </a:p>
        </p:txBody>
      </p:sp>
      <p:sp>
        <p:nvSpPr>
          <p:cNvPr id="5" name="Footer Placeholder 4"/>
          <p:cNvSpPr>
            <a:spLocks noGrp="1"/>
          </p:cNvSpPr>
          <p:nvPr>
            <p:ph type="ftr" sz="quarter" idx="11"/>
          </p:nvPr>
        </p:nvSpPr>
        <p:spPr/>
        <p:txBody>
          <a:bodyPr/>
          <a:lstStyle/>
          <a:p>
            <a:pPr algn="r"/>
            <a:endParaRPr lang="en-US" dirty="0">
              <a:solidFill>
                <a:schemeClr val="tx2"/>
              </a:solidFill>
            </a:endParaRPr>
          </a:p>
        </p:txBody>
      </p:sp>
      <p:sp>
        <p:nvSpPr>
          <p:cNvPr id="6" name="Slide Number Placeholder 5"/>
          <p:cNvSpPr>
            <a:spLocks noGrp="1"/>
          </p:cNvSpPr>
          <p:nvPr>
            <p:ph type="sldNum" sz="quarter" idx="12"/>
          </p:nvPr>
        </p:nvSpPr>
        <p:spPr/>
        <p:txBody>
          <a:bodyPr/>
          <a:lstStyle/>
          <a:p>
            <a:fld id="{8F82E0A0-C266-4798-8C8F-B9F91E9DA37E}" type="slidenum">
              <a:rPr lang="en-US" smtClean="0">
                <a:solidFill>
                  <a:schemeClr val="tx2"/>
                </a:solidFill>
              </a:rPr>
              <a:pPr/>
              <a:t>‹#›</a:t>
            </a:fld>
            <a:endParaRPr lang="en-US" dirty="0">
              <a:solidFill>
                <a:schemeClr val="tx2"/>
              </a:solidFill>
            </a:endParaRPr>
          </a:p>
        </p:txBody>
      </p:sp>
      <p:sp>
        <p:nvSpPr>
          <p:cNvPr id="2" name="Title 1"/>
          <p:cNvSpPr>
            <a:spLocks noGrp="1"/>
          </p:cNvSpPr>
          <p:nvPr>
            <p:ph type="ctrTitle"/>
          </p:nvPr>
        </p:nvSpPr>
        <p:spPr>
          <a:xfrm>
            <a:off x="817582" y="2349218"/>
            <a:ext cx="7175351" cy="1344875"/>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05000" y="548639"/>
            <a:ext cx="6400800" cy="260604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606EA6-EFEA-4C30-9264-4F9291A5780D}" type="datetime1">
              <a:rPr lang="en-US" smtClean="0"/>
              <a:pPr/>
              <a:t>1/12/2015</a:t>
            </a:fld>
            <a:endParaRPr lang="en-US" sz="1400" dirty="0">
              <a:solidFill>
                <a:schemeClr val="tx2"/>
              </a:solidFill>
            </a:endParaRPr>
          </a:p>
        </p:txBody>
      </p:sp>
      <p:sp>
        <p:nvSpPr>
          <p:cNvPr id="5" name="Footer Placeholder 4"/>
          <p:cNvSpPr>
            <a:spLocks noGrp="1"/>
          </p:cNvSpPr>
          <p:nvPr>
            <p:ph type="ftr" sz="quarter" idx="11"/>
          </p:nvPr>
        </p:nvSpPr>
        <p:spPr/>
        <p:txBody>
          <a:bodyPr/>
          <a:lstStyle/>
          <a:p>
            <a:pPr algn="r"/>
            <a:endParaRPr lang="en-US" sz="1400" dirty="0">
              <a:solidFill>
                <a:schemeClr val="tx2"/>
              </a:solidFill>
            </a:endParaRP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282388"/>
            <a:ext cx="2057400" cy="3928754"/>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24114" y="548640"/>
            <a:ext cx="4829287" cy="367104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4606EA6-EFEA-4C30-9264-4F9291A5780D}" type="datetime1">
              <a:rPr lang="en-US" smtClean="0"/>
              <a:pPr/>
              <a:t>1/12/2015</a:t>
            </a:fld>
            <a:endParaRPr lang="en-US" sz="1400" dirty="0">
              <a:solidFill>
                <a:schemeClr val="tx2"/>
              </a:solidFill>
            </a:endParaRPr>
          </a:p>
        </p:txBody>
      </p:sp>
      <p:sp>
        <p:nvSpPr>
          <p:cNvPr id="5" name="Footer Placeholder 4"/>
          <p:cNvSpPr>
            <a:spLocks noGrp="1"/>
          </p:cNvSpPr>
          <p:nvPr>
            <p:ph type="ftr" sz="quarter" idx="11"/>
          </p:nvPr>
        </p:nvSpPr>
        <p:spPr/>
        <p:txBody>
          <a:bodyPr/>
          <a:lstStyle/>
          <a:p>
            <a:pPr algn="r"/>
            <a:endParaRPr lang="en-US" sz="1400" dirty="0">
              <a:solidFill>
                <a:schemeClr val="tx2"/>
              </a:solidFill>
            </a:endParaRP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ranslation">
    <p:spTree>
      <p:nvGrpSpPr>
        <p:cNvPr id="1" name=""/>
        <p:cNvGrpSpPr/>
        <p:nvPr/>
      </p:nvGrpSpPr>
      <p:grpSpPr>
        <a:xfrm>
          <a:off x="0" y="0"/>
          <a:ext cx="0" cy="0"/>
          <a:chOff x="0" y="0"/>
          <a:chExt cx="0" cy="0"/>
        </a:xfrm>
      </p:grpSpPr>
      <p:sp>
        <p:nvSpPr>
          <p:cNvPr id="6" name="Rectangle 2"/>
          <p:cNvSpPr txBox="1">
            <a:spLocks/>
          </p:cNvSpPr>
          <p:nvPr userDrawn="1"/>
        </p:nvSpPr>
        <p:spPr>
          <a:xfrm>
            <a:off x="35496" y="51470"/>
            <a:ext cx="3886200" cy="57606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cap="small" dirty="0" smtClean="0">
                <a:solidFill>
                  <a:schemeClr val="tx1">
                    <a:lumMod val="85000"/>
                    <a:lumOff val="15000"/>
                  </a:schemeClr>
                </a:solidFill>
                <a:latin typeface="Calibri" pitchFamily="34" charset="0"/>
              </a:rPr>
              <a:t>Translation</a:t>
            </a:r>
            <a:endParaRPr lang="en-US" sz="2800" cap="small" dirty="0">
              <a:solidFill>
                <a:schemeClr val="tx1">
                  <a:lumMod val="85000"/>
                  <a:lumOff val="15000"/>
                </a:schemeClr>
              </a:solidFill>
              <a:latin typeface="Calibri" pitchFamily="34" charset="0"/>
            </a:endParaRPr>
          </a:p>
        </p:txBody>
      </p:sp>
      <p:pic>
        <p:nvPicPr>
          <p:cNvPr id="2"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96336" y="4011910"/>
            <a:ext cx="1428750" cy="95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083369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Compilation">
    <p:spTree>
      <p:nvGrpSpPr>
        <p:cNvPr id="1" name=""/>
        <p:cNvGrpSpPr/>
        <p:nvPr/>
      </p:nvGrpSpPr>
      <p:grpSpPr>
        <a:xfrm>
          <a:off x="0" y="0"/>
          <a:ext cx="0" cy="0"/>
          <a:chOff x="0" y="0"/>
          <a:chExt cx="0" cy="0"/>
        </a:xfrm>
      </p:grpSpPr>
      <p:sp>
        <p:nvSpPr>
          <p:cNvPr id="6" name="Rectangle 2"/>
          <p:cNvSpPr txBox="1">
            <a:spLocks/>
          </p:cNvSpPr>
          <p:nvPr userDrawn="1"/>
        </p:nvSpPr>
        <p:spPr>
          <a:xfrm>
            <a:off x="35496" y="51470"/>
            <a:ext cx="3886200" cy="57606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cap="small" dirty="0" smtClean="0">
                <a:solidFill>
                  <a:schemeClr val="tx1">
                    <a:lumMod val="85000"/>
                    <a:lumOff val="15000"/>
                  </a:schemeClr>
                </a:solidFill>
                <a:latin typeface="Calibri" pitchFamily="34" charset="0"/>
              </a:rPr>
              <a:t>Compilation</a:t>
            </a:r>
            <a:endParaRPr lang="en-US" sz="2800" cap="small" dirty="0">
              <a:solidFill>
                <a:schemeClr val="tx1">
                  <a:lumMod val="85000"/>
                  <a:lumOff val="15000"/>
                </a:schemeClr>
              </a:solidFill>
              <a:latin typeface="Calibri" pitchFamily="34" charset="0"/>
            </a:endParaRPr>
          </a:p>
        </p:txBody>
      </p:sp>
      <p:pic>
        <p:nvPicPr>
          <p:cNvPr id="4" name="Picture 12" descr="http://www.jungleide.com/wp-content/uploads/2010/11/Feat_icon-184x184.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25258" y="3507854"/>
            <a:ext cx="1635646" cy="1635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536611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Optimization">
    <p:spTree>
      <p:nvGrpSpPr>
        <p:cNvPr id="1" name=""/>
        <p:cNvGrpSpPr/>
        <p:nvPr/>
      </p:nvGrpSpPr>
      <p:grpSpPr>
        <a:xfrm>
          <a:off x="0" y="0"/>
          <a:ext cx="0" cy="0"/>
          <a:chOff x="0" y="0"/>
          <a:chExt cx="0" cy="0"/>
        </a:xfrm>
      </p:grpSpPr>
      <p:sp>
        <p:nvSpPr>
          <p:cNvPr id="6" name="Rectangle 2"/>
          <p:cNvSpPr txBox="1">
            <a:spLocks/>
          </p:cNvSpPr>
          <p:nvPr userDrawn="1"/>
        </p:nvSpPr>
        <p:spPr>
          <a:xfrm>
            <a:off x="35496" y="51470"/>
            <a:ext cx="3886200" cy="57606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cap="small" dirty="0" smtClean="0">
                <a:solidFill>
                  <a:schemeClr val="tx1">
                    <a:lumMod val="85000"/>
                    <a:lumOff val="15000"/>
                  </a:schemeClr>
                </a:solidFill>
                <a:latin typeface="Calibri" pitchFamily="34" charset="0"/>
              </a:rPr>
              <a:t>Compiler Optimization</a:t>
            </a:r>
            <a:endParaRPr lang="en-US" sz="2800" cap="small" dirty="0">
              <a:solidFill>
                <a:schemeClr val="tx1">
                  <a:lumMod val="85000"/>
                  <a:lumOff val="15000"/>
                </a:schemeClr>
              </a:solidFill>
              <a:latin typeface="Calibri" pitchFamily="34" charset="0"/>
            </a:endParaRPr>
          </a:p>
        </p:txBody>
      </p:sp>
      <p:pic>
        <p:nvPicPr>
          <p:cNvPr id="1027" name="Picture 3"/>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862257" y="3795886"/>
            <a:ext cx="1109498" cy="1215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358967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Optimization 2">
    <p:spTree>
      <p:nvGrpSpPr>
        <p:cNvPr id="1" name=""/>
        <p:cNvGrpSpPr/>
        <p:nvPr/>
      </p:nvGrpSpPr>
      <p:grpSpPr>
        <a:xfrm>
          <a:off x="0" y="0"/>
          <a:ext cx="0" cy="0"/>
          <a:chOff x="0" y="0"/>
          <a:chExt cx="0" cy="0"/>
        </a:xfrm>
      </p:grpSpPr>
      <p:sp>
        <p:nvSpPr>
          <p:cNvPr id="6" name="Rectangle 2"/>
          <p:cNvSpPr txBox="1">
            <a:spLocks/>
          </p:cNvSpPr>
          <p:nvPr userDrawn="1"/>
        </p:nvSpPr>
        <p:spPr>
          <a:xfrm>
            <a:off x="35496" y="51470"/>
            <a:ext cx="3886200" cy="57606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cap="small" dirty="0" smtClean="0">
                <a:solidFill>
                  <a:schemeClr val="tx1">
                    <a:lumMod val="85000"/>
                    <a:lumOff val="15000"/>
                  </a:schemeClr>
                </a:solidFill>
                <a:latin typeface="Calibri" pitchFamily="34" charset="0"/>
              </a:rPr>
              <a:t>Compiler Optimization</a:t>
            </a:r>
            <a:endParaRPr lang="en-US" sz="2800" cap="small" dirty="0">
              <a:solidFill>
                <a:schemeClr val="tx1">
                  <a:lumMod val="85000"/>
                  <a:lumOff val="15000"/>
                </a:schemeClr>
              </a:solidFill>
              <a:latin typeface="Calibri" pitchFamily="34" charset="0"/>
            </a:endParaRPr>
          </a:p>
        </p:txBody>
      </p:sp>
      <p:pic>
        <p:nvPicPr>
          <p:cNvPr id="7171"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12000" y="4083918"/>
            <a:ext cx="852488"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673191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Linkers">
    <p:spTree>
      <p:nvGrpSpPr>
        <p:cNvPr id="1" name=""/>
        <p:cNvGrpSpPr/>
        <p:nvPr/>
      </p:nvGrpSpPr>
      <p:grpSpPr>
        <a:xfrm>
          <a:off x="0" y="0"/>
          <a:ext cx="0" cy="0"/>
          <a:chOff x="0" y="0"/>
          <a:chExt cx="0" cy="0"/>
        </a:xfrm>
      </p:grpSpPr>
      <p:sp>
        <p:nvSpPr>
          <p:cNvPr id="6" name="Rectangle 2"/>
          <p:cNvSpPr txBox="1">
            <a:spLocks/>
          </p:cNvSpPr>
          <p:nvPr userDrawn="1"/>
        </p:nvSpPr>
        <p:spPr>
          <a:xfrm>
            <a:off x="35496" y="51470"/>
            <a:ext cx="3886200" cy="57606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cap="small" dirty="0" smtClean="0">
                <a:solidFill>
                  <a:schemeClr val="tx1">
                    <a:lumMod val="85000"/>
                    <a:lumOff val="15000"/>
                  </a:schemeClr>
                </a:solidFill>
                <a:latin typeface="Calibri" pitchFamily="34" charset="0"/>
              </a:rPr>
              <a:t>Linkers</a:t>
            </a:r>
            <a:endParaRPr lang="en-US" sz="2800" cap="small" dirty="0">
              <a:solidFill>
                <a:schemeClr val="tx1">
                  <a:lumMod val="85000"/>
                  <a:lumOff val="15000"/>
                </a:schemeClr>
              </a:solidFill>
              <a:latin typeface="Calibri" pitchFamily="34" charset="0"/>
            </a:endParaRPr>
          </a:p>
        </p:txBody>
      </p:sp>
      <p:pic>
        <p:nvPicPr>
          <p:cNvPr id="205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304" y="3960440"/>
            <a:ext cx="1767800" cy="1059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5872135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C++ IDEs">
    <p:spTree>
      <p:nvGrpSpPr>
        <p:cNvPr id="1" name=""/>
        <p:cNvGrpSpPr/>
        <p:nvPr/>
      </p:nvGrpSpPr>
      <p:grpSpPr>
        <a:xfrm>
          <a:off x="0" y="0"/>
          <a:ext cx="0" cy="0"/>
          <a:chOff x="0" y="0"/>
          <a:chExt cx="0" cy="0"/>
        </a:xfrm>
      </p:grpSpPr>
      <p:sp>
        <p:nvSpPr>
          <p:cNvPr id="6" name="Rectangle 2"/>
          <p:cNvSpPr txBox="1">
            <a:spLocks/>
          </p:cNvSpPr>
          <p:nvPr userDrawn="1"/>
        </p:nvSpPr>
        <p:spPr>
          <a:xfrm>
            <a:off x="35496" y="51470"/>
            <a:ext cx="3886200" cy="57606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cap="small" dirty="0" smtClean="0">
                <a:solidFill>
                  <a:schemeClr val="tx1">
                    <a:lumMod val="85000"/>
                    <a:lumOff val="15000"/>
                  </a:schemeClr>
                </a:solidFill>
                <a:latin typeface="Calibri" pitchFamily="34" charset="0"/>
              </a:rPr>
              <a:t>C++ IDEs</a:t>
            </a:r>
            <a:endParaRPr lang="en-US" sz="2800" cap="small" dirty="0">
              <a:solidFill>
                <a:schemeClr val="tx1">
                  <a:lumMod val="85000"/>
                  <a:lumOff val="15000"/>
                </a:schemeClr>
              </a:solidFill>
              <a:latin typeface="Calibri" pitchFamily="34" charset="0"/>
            </a:endParaRPr>
          </a:p>
        </p:txBody>
      </p:sp>
      <p:pic>
        <p:nvPicPr>
          <p:cNvPr id="2051" name="Picture 3"/>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564211" y="3867894"/>
            <a:ext cx="1569283" cy="1140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09951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4606EA6-EFEA-4C30-9264-4F9291A5780D}" type="datetime1">
              <a:rPr lang="en-US" smtClean="0"/>
              <a:pPr/>
              <a:t>1/12/2015</a:t>
            </a:fld>
            <a:endParaRPr lang="en-US" sz="1400" dirty="0">
              <a:solidFill>
                <a:schemeClr val="tx2"/>
              </a:solidFill>
            </a:endParaRPr>
          </a:p>
        </p:txBody>
      </p:sp>
      <p:sp>
        <p:nvSpPr>
          <p:cNvPr id="5" name="Footer Placeholder 4"/>
          <p:cNvSpPr>
            <a:spLocks noGrp="1"/>
          </p:cNvSpPr>
          <p:nvPr>
            <p:ph type="ftr" sz="quarter" idx="11"/>
          </p:nvPr>
        </p:nvSpPr>
        <p:spPr/>
        <p:txBody>
          <a:bodyPr/>
          <a:lstStyle/>
          <a:p>
            <a:pPr algn="r"/>
            <a:endParaRPr lang="en-US" sz="1400" dirty="0">
              <a:solidFill>
                <a:schemeClr val="tx2"/>
              </a:solidFill>
            </a:endParaRP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143000" y="548640"/>
            <a:ext cx="6400800" cy="26060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2900190"/>
            <a:ext cx="9144000" cy="224331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290019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1989233"/>
            <a:ext cx="9144000" cy="17145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200150"/>
            <a:ext cx="9144000" cy="382905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1629486"/>
            <a:ext cx="5966666" cy="1817510"/>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022438" y="3455633"/>
            <a:ext cx="5970494" cy="626595"/>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CF9F07-3BC7-4570-B054-79111B0A380C}" type="datetime1">
              <a:rPr lang="en-US" smtClean="0"/>
              <a:pPr/>
              <a:t>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ctr"/>
            <a:fld id="{8F82E0A0-C266-4798-8C8F-B9F91E9DA37E}" type="slidenum">
              <a:rPr lang="en-US" sz="2400" b="1" smtClean="0">
                <a:solidFill>
                  <a:srgbClr val="FFFFFF"/>
                </a:solidFill>
              </a:rPr>
              <a:pPr algn="ctr"/>
              <a:t>‹#›</a:t>
            </a:fld>
            <a:endParaRPr lang="en-US" sz="2400" dirty="0">
              <a:solidFill>
                <a:srgbClr val="FFFFFF"/>
              </a:solidFill>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E4606EA6-EFEA-4C30-9264-4F9291A5780D}" type="datetime1">
              <a:rPr lang="en-US" smtClean="0"/>
              <a:pPr/>
              <a:t>1/12/2015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142999" y="548639"/>
            <a:ext cx="3346704" cy="26060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548640"/>
            <a:ext cx="3346704" cy="26060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548640"/>
            <a:ext cx="3346704" cy="47982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6447" y="1050245"/>
            <a:ext cx="3346704" cy="20574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7302" y="548640"/>
            <a:ext cx="3346704" cy="47982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4645025" y="1049274"/>
            <a:ext cx="3346704" cy="20574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4606EA6-EFEA-4C30-9264-4F9291A5780D}" type="datetime1">
              <a:rPr lang="en-US" smtClean="0"/>
              <a:pPr/>
              <a:t>1/12/2015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DFADB5D-B7A0-47E3-AD2D-B1A6F8614213}" type="datetime1">
              <a:rPr lang="en-US" smtClean="0"/>
              <a:pPr/>
              <a:t>1/12/2015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F7CB7D-F184-43C7-B6FD-03D728E1BBFF}" type="slidenum">
              <a:rPr lang="en-US" smtClean="0">
                <a:solidFill>
                  <a:srgbClr val="FFFFFF"/>
                </a:solidFill>
              </a:rPr>
              <a:pPr/>
              <a:t>‹#›</a:t>
            </a:fld>
            <a:endParaRPr lang="en-US" dirty="0">
              <a:solidFill>
                <a:srgbClr val="FFFFFF"/>
              </a:solidFill>
            </a:endParaRP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968126-03FC-49C0-B9B8-2B561CCC3D90}" type="datetime1">
              <a:rPr lang="en-US" smtClean="0"/>
              <a:pPr/>
              <a:t>1/12/2015</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3F7CB7D-F184-43C7-B6FD-03D728E1BBFF}" type="slidenum">
              <a:rPr lang="en-US" smtClean="0">
                <a:solidFill>
                  <a:schemeClr val="tx2"/>
                </a:solidFill>
              </a:rPr>
              <a:pPr/>
              <a:t>‹#›</a:t>
            </a:fld>
            <a:endParaRPr lang="en-US" dirty="0">
              <a:solidFill>
                <a:schemeClr val="tx2"/>
              </a:solidFill>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6" y="1657350"/>
            <a:ext cx="3636085" cy="943870"/>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93516" y="548640"/>
            <a:ext cx="4017085" cy="3671048"/>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5765" y="2623351"/>
            <a:ext cx="3388660" cy="160463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9A8198-4617-485E-9585-4840B69DBBA6}" type="datetime1">
              <a:rPr lang="en-US" smtClean="0"/>
              <a:pPr/>
              <a:t>1/12/2015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F7CB7D-F184-43C7-B6FD-03D728E1BBFF}" type="slidenum">
              <a:rPr lang="en-US" smtClean="0">
                <a:solidFill>
                  <a:srgbClr val="FFFFFF"/>
                </a:solidFill>
              </a:rPr>
              <a:pPr/>
              <a:t>‹#›</a:t>
            </a:fld>
            <a:endParaRPr lang="en-US" dirty="0">
              <a:solidFill>
                <a:srgbClr val="FFFFFF"/>
              </a:solidFill>
            </a:endParaRP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2900190"/>
            <a:ext cx="9144000" cy="224331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290019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1989233"/>
            <a:ext cx="9144000" cy="17145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200150"/>
            <a:ext cx="9144000" cy="382905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857250"/>
            <a:ext cx="4114800" cy="2345855"/>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77887" y="757865"/>
            <a:ext cx="3694114" cy="1622265"/>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606EA6-EFEA-4C30-9264-4F9291A5780D}" type="datetime1">
              <a:rPr lang="en-US" smtClean="0"/>
              <a:pPr/>
              <a:t>1/12/2015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ctr"/>
            <a:fld id="{8F82E0A0-C266-4798-8C8F-B9F91E9DA37E}" type="slidenum">
              <a:rPr lang="en-US" sz="2800" b="1" smtClean="0">
                <a:solidFill>
                  <a:srgbClr val="FFFFFF"/>
                </a:solidFill>
              </a:rPr>
              <a:pPr algn="ctr"/>
              <a:t>‹#›</a:t>
            </a:fld>
            <a:endParaRPr lang="en-US" sz="2800" dirty="0"/>
          </a:p>
        </p:txBody>
      </p:sp>
      <p:sp>
        <p:nvSpPr>
          <p:cNvPr id="2" name="Title 1"/>
          <p:cNvSpPr>
            <a:spLocks noGrp="1"/>
          </p:cNvSpPr>
          <p:nvPr>
            <p:ph type="title"/>
          </p:nvPr>
        </p:nvSpPr>
        <p:spPr>
          <a:xfrm>
            <a:off x="727268" y="3348316"/>
            <a:ext cx="6383538" cy="85725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3829050"/>
            <a:ext cx="9144000" cy="131445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2905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826228"/>
            <a:ext cx="9144000" cy="17145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200150"/>
            <a:ext cx="9144000" cy="382905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90" y="3279126"/>
            <a:ext cx="6512511" cy="85725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549195"/>
            <a:ext cx="6400800" cy="2606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4629150"/>
            <a:ext cx="2514600" cy="273844"/>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E4606EA6-EFEA-4C30-9264-4F9291A5780D}" type="datetime1">
              <a:rPr lang="en-US" smtClean="0"/>
              <a:pPr/>
              <a:t>1/12/2015</a:t>
            </a:fld>
            <a:endParaRPr lang="en-US" sz="1400" dirty="0">
              <a:solidFill>
                <a:schemeClr val="tx2"/>
              </a:solidFill>
            </a:endParaRPr>
          </a:p>
        </p:txBody>
      </p:sp>
      <p:sp>
        <p:nvSpPr>
          <p:cNvPr id="5" name="Footer Placeholder 4"/>
          <p:cNvSpPr>
            <a:spLocks noGrp="1"/>
          </p:cNvSpPr>
          <p:nvPr>
            <p:ph type="ftr" sz="quarter" idx="3"/>
          </p:nvPr>
        </p:nvSpPr>
        <p:spPr>
          <a:xfrm>
            <a:off x="457200" y="4629150"/>
            <a:ext cx="3352801" cy="273844"/>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pPr algn="r"/>
            <a:endParaRPr lang="en-US" sz="1400" dirty="0">
              <a:solidFill>
                <a:schemeClr val="tx2"/>
              </a:solidFill>
            </a:endParaRPr>
          </a:p>
        </p:txBody>
      </p:sp>
      <p:sp>
        <p:nvSpPr>
          <p:cNvPr id="6" name="Slide Number Placeholder 5"/>
          <p:cNvSpPr>
            <a:spLocks noGrp="1"/>
          </p:cNvSpPr>
          <p:nvPr>
            <p:ph type="sldNum" sz="quarter" idx="4"/>
          </p:nvPr>
        </p:nvSpPr>
        <p:spPr>
          <a:xfrm>
            <a:off x="3810000" y="4629150"/>
            <a:ext cx="1828800" cy="273844"/>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4680" r:id="rId1"/>
    <p:sldLayoutId id="2147484681" r:id="rId2"/>
    <p:sldLayoutId id="2147484682" r:id="rId3"/>
    <p:sldLayoutId id="2147484683" r:id="rId4"/>
    <p:sldLayoutId id="2147484684" r:id="rId5"/>
    <p:sldLayoutId id="2147484685" r:id="rId6"/>
    <p:sldLayoutId id="2147484686" r:id="rId7"/>
    <p:sldLayoutId id="2147484687" r:id="rId8"/>
    <p:sldLayoutId id="2147484688" r:id="rId9"/>
    <p:sldLayoutId id="2147484689" r:id="rId10"/>
    <p:sldLayoutId id="2147484690" r:id="rId11"/>
    <p:sldLayoutId id="2147484699" r:id="rId12"/>
    <p:sldLayoutId id="2147484700" r:id="rId13"/>
    <p:sldLayoutId id="2147484701" r:id="rId14"/>
    <p:sldLayoutId id="2147484702" r:id="rId15"/>
    <p:sldLayoutId id="2147484703" r:id="rId16"/>
    <p:sldLayoutId id="2147484704" r:id="rId17"/>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6.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3.xml"/><Relationship Id="rId1" Type="http://schemas.openxmlformats.org/officeDocument/2006/relationships/slideLayout" Target="../slideLayouts/slideLayout1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Resources\Docs\3. Education\Modules\CSC2021-22\Development\CSC2021 Module Title.png"/>
          <p:cNvPicPr/>
          <p:nvPr/>
        </p:nvPicPr>
        <p:blipFill>
          <a:blip r:embed="rId3">
            <a:extLst>
              <a:ext uri="{28A0092B-C50C-407E-A947-70E740481C1C}">
                <a14:useLocalDpi xmlns:a14="http://schemas.microsoft.com/office/drawing/2010/main" val="0"/>
              </a:ext>
            </a:extLst>
          </a:blip>
          <a:srcRect/>
          <a:stretch>
            <a:fillRect/>
          </a:stretch>
        </p:blipFill>
        <p:spPr bwMode="auto">
          <a:xfrm>
            <a:off x="323529" y="771552"/>
            <a:ext cx="4200635" cy="146793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7" name="Picture 6" descr="C:\Resources\Docs\3. Education\Modules\CSC2021-22\Development\CSC2022 Module Title.png"/>
          <p:cNvPicPr/>
          <p:nvPr/>
        </p:nvPicPr>
        <p:blipFill>
          <a:blip r:embed="rId4">
            <a:extLst>
              <a:ext uri="{28A0092B-C50C-407E-A947-70E740481C1C}">
                <a14:useLocalDpi xmlns:a14="http://schemas.microsoft.com/office/drawing/2010/main" val="0"/>
              </a:ext>
            </a:extLst>
          </a:blip>
          <a:srcRect/>
          <a:stretch>
            <a:fillRect/>
          </a:stretch>
        </p:blipFill>
        <p:spPr bwMode="auto">
          <a:xfrm>
            <a:off x="323529" y="2615981"/>
            <a:ext cx="4200635" cy="1467937"/>
          </a:xfrm>
          <a:prstGeom prst="round2DiagRect">
            <a:avLst>
              <a:gd name="adj1" fmla="val 0"/>
              <a:gd name="adj2" fmla="val 20924"/>
            </a:avLst>
          </a:prstGeom>
          <a:ln w="88900" cap="sq">
            <a:solidFill>
              <a:srgbClr val="FFFFFF"/>
            </a:solidFill>
            <a:miter lim="800000"/>
          </a:ln>
          <a:effectLst>
            <a:outerShdw blurRad="254000" algn="tl" rotWithShape="0">
              <a:srgbClr val="000000">
                <a:alpha val="43000"/>
              </a:srgbClr>
            </a:outerShdw>
          </a:effectLst>
        </p:spPr>
      </p:pic>
      <p:sp>
        <p:nvSpPr>
          <p:cNvPr id="9" name="Rectangle 3"/>
          <p:cNvSpPr txBox="1">
            <a:spLocks/>
          </p:cNvSpPr>
          <p:nvPr/>
        </p:nvSpPr>
        <p:spPr>
          <a:xfrm>
            <a:off x="4788024" y="866835"/>
            <a:ext cx="4104456" cy="1344875"/>
          </a:xfrm>
          <a:prstGeom prst="rect">
            <a:avLst/>
          </a:prstGeom>
          <a:effectLst/>
        </p:spPr>
        <p:txBody>
          <a:bodyPr vert="horz" lIns="91440" tIns="45720" rIns="91440" bIns="45720" rtlCol="0" anchor="t" anchorCtr="0">
            <a:noAutofit/>
          </a:bodyPr>
          <a:lstStyle>
            <a:lvl1pPr marL="640080" indent="-457200" algn="l" defTabSz="914400" rtl="0" eaLnBrk="1" latinLnBrk="0" hangingPunct="1">
              <a:spcBef>
                <a:spcPct val="0"/>
              </a:spcBef>
              <a:buClr>
                <a:schemeClr val="accent6">
                  <a:lumMod val="75000"/>
                </a:schemeClr>
              </a:buClr>
              <a:buSzPct val="128000"/>
              <a:buFont typeface="Georgia" pitchFamily="18" charset="0"/>
              <a:buChar char="*"/>
              <a:defRPr sz="54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82880" indent="0" algn="ctr">
              <a:buFont typeface="Georgia" pitchFamily="18" charset="0"/>
              <a:buNone/>
            </a:pPr>
            <a:r>
              <a:rPr lang="en-US" sz="3600" smtClean="0">
                <a:solidFill>
                  <a:schemeClr val="tx1"/>
                </a:solidFill>
                <a:effectLst/>
              </a:rPr>
              <a:t>The Compilation Process</a:t>
            </a:r>
            <a:endParaRPr lang="en-US" sz="3600" dirty="0">
              <a:solidFill>
                <a:schemeClr val="tx1"/>
              </a:solidFill>
              <a:effectLst/>
            </a:endParaRPr>
          </a:p>
        </p:txBody>
      </p:sp>
      <p:sp>
        <p:nvSpPr>
          <p:cNvPr id="10" name="TextBox 9"/>
          <p:cNvSpPr txBox="1"/>
          <p:nvPr/>
        </p:nvSpPr>
        <p:spPr>
          <a:xfrm>
            <a:off x="5364088" y="2499742"/>
            <a:ext cx="3312368" cy="1631216"/>
          </a:xfrm>
          <a:prstGeom prst="rect">
            <a:avLst/>
          </a:prstGeom>
          <a:noFill/>
        </p:spPr>
        <p:txBody>
          <a:bodyPr wrap="square" rtlCol="0">
            <a:spAutoFit/>
          </a:bodyPr>
          <a:lstStyle/>
          <a:p>
            <a:pPr algn="ctr"/>
            <a:r>
              <a:rPr lang="en-US" sz="2000" dirty="0" smtClean="0"/>
              <a:t>How code gets to be </a:t>
            </a:r>
            <a:r>
              <a:rPr lang="en-US" sz="2000" dirty="0" smtClean="0"/>
              <a:t>compiled</a:t>
            </a:r>
          </a:p>
          <a:p>
            <a:pPr algn="ctr"/>
            <a:endParaRPr lang="en-US" sz="2000" dirty="0"/>
          </a:p>
          <a:p>
            <a:pPr algn="ctr"/>
            <a:r>
              <a:rPr lang="en-US" sz="2000" b="1" dirty="0" smtClean="0"/>
              <a:t>Part 2 – The </a:t>
            </a:r>
            <a:r>
              <a:rPr lang="en-US" sz="2000" b="1" dirty="0" smtClean="0"/>
              <a:t>stages </a:t>
            </a:r>
            <a:r>
              <a:rPr lang="en-US" sz="2000" b="1" dirty="0" smtClean="0"/>
              <a:t>of compilation</a:t>
            </a:r>
            <a:endParaRPr lang="en-US" sz="2000" b="1"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9367301" cy="514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1"/>
          <p:cNvSpPr txBox="1">
            <a:spLocks/>
          </p:cNvSpPr>
          <p:nvPr/>
        </p:nvSpPr>
        <p:spPr>
          <a:xfrm>
            <a:off x="179512" y="195486"/>
            <a:ext cx="3704199" cy="857250"/>
          </a:xfrm>
          <a:prstGeom prst="rect">
            <a:avLst/>
          </a:prstGeom>
        </p:spPr>
        <p:txBody>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l">
              <a:buFont typeface="Georgia" pitchFamily="18" charset="0"/>
              <a:buNone/>
            </a:pPr>
            <a:r>
              <a:rPr lang="en-GB" dirty="0" smtClean="0">
                <a:solidFill>
                  <a:schemeClr val="tx1"/>
                </a:solidFill>
                <a:effectLst/>
                <a:latin typeface="Calibri" pitchFamily="34" charset="0"/>
              </a:rPr>
              <a:t>Linkers</a:t>
            </a:r>
            <a:endParaRPr lang="en-GB" dirty="0">
              <a:solidFill>
                <a:schemeClr val="tx1"/>
              </a:solidFill>
              <a:effectLst/>
              <a:latin typeface="Calibri" pitchFamily="34" charset="0"/>
            </a:endParaRPr>
          </a:p>
        </p:txBody>
      </p:sp>
    </p:spTree>
    <p:extLst>
      <p:ext uri="{BB962C8B-B14F-4D97-AF65-F5344CB8AC3E}">
        <p14:creationId xmlns:p14="http://schemas.microsoft.com/office/powerpoint/2010/main" val="3129668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1" y="555526"/>
            <a:ext cx="4824535" cy="3016210"/>
          </a:xfrm>
          <a:prstGeom prst="rect">
            <a:avLst/>
          </a:prstGeom>
          <a:noFill/>
        </p:spPr>
        <p:txBody>
          <a:bodyPr wrap="square" rtlCol="0">
            <a:spAutoFit/>
          </a:bodyPr>
          <a:lstStyle/>
          <a:p>
            <a:r>
              <a:rPr lang="en-GB" sz="2000" dirty="0">
                <a:solidFill>
                  <a:schemeClr val="tx1">
                    <a:lumMod val="85000"/>
                    <a:lumOff val="15000"/>
                  </a:schemeClr>
                </a:solidFill>
                <a:latin typeface="Calibri" pitchFamily="34" charset="0"/>
              </a:rPr>
              <a:t>Compilers translate the source language into object code that contains machine instructions and binary runtime data along with meta-information that allows a linker/loader program to combine various object modules to produce a complete executable. </a:t>
            </a:r>
            <a:endParaRPr lang="en-GB" sz="2000" dirty="0" smtClean="0">
              <a:solidFill>
                <a:schemeClr val="tx1">
                  <a:lumMod val="85000"/>
                  <a:lumOff val="15000"/>
                </a:schemeClr>
              </a:solidFill>
              <a:latin typeface="Calibri" pitchFamily="34" charset="0"/>
            </a:endParaRPr>
          </a:p>
          <a:p>
            <a:endParaRPr lang="en-GB" sz="1000" dirty="0">
              <a:solidFill>
                <a:schemeClr val="tx1">
                  <a:lumMod val="85000"/>
                  <a:lumOff val="15000"/>
                </a:schemeClr>
              </a:solidFill>
              <a:latin typeface="Calibri" pitchFamily="34" charset="0"/>
            </a:endParaRPr>
          </a:p>
          <a:p>
            <a:r>
              <a:rPr lang="en-GB" sz="2000" dirty="0" smtClean="0">
                <a:solidFill>
                  <a:schemeClr val="tx1">
                    <a:lumMod val="85000"/>
                    <a:lumOff val="15000"/>
                  </a:schemeClr>
                </a:solidFill>
                <a:latin typeface="Calibri" pitchFamily="34" charset="0"/>
              </a:rPr>
              <a:t>This </a:t>
            </a:r>
            <a:r>
              <a:rPr lang="en-GB" sz="2000" dirty="0">
                <a:solidFill>
                  <a:schemeClr val="tx1">
                    <a:lumMod val="85000"/>
                    <a:lumOff val="15000"/>
                  </a:schemeClr>
                </a:solidFill>
                <a:latin typeface="Calibri" pitchFamily="34" charset="0"/>
              </a:rPr>
              <a:t>permits separate libraries, etc. to be linked together with the source.</a:t>
            </a:r>
          </a:p>
        </p:txBody>
      </p:sp>
      <p:pic>
        <p:nvPicPr>
          <p:cNvPr id="3076" name="Picture 4"/>
          <p:cNvPicPr>
            <a:picLocks noChangeAspect="1" noChangeArrowheads="1"/>
          </p:cNvPicPr>
          <p:nvPr/>
        </p:nvPicPr>
        <p:blipFill>
          <a:blip r:embed="rId3">
            <a:clrChange>
              <a:clrFrom>
                <a:srgbClr val="FFFEE8"/>
              </a:clrFrom>
              <a:clrTo>
                <a:srgbClr val="FFFEE8">
                  <a:alpha val="0"/>
                </a:srgbClr>
              </a:clrTo>
            </a:clrChange>
            <a:extLst>
              <a:ext uri="{BEBA8EAE-BF5A-486C-A8C5-ECC9F3942E4B}">
                <a14:imgProps xmlns:a14="http://schemas.microsoft.com/office/drawing/2010/main">
                  <a14:imgLayer r:embed="rId4">
                    <a14:imgEffect>
                      <a14:colorTemperature colorTemp="8800"/>
                    </a14:imgEffect>
                  </a14:imgLayer>
                </a14:imgProps>
              </a:ext>
              <a:ext uri="{28A0092B-C50C-407E-A947-70E740481C1C}">
                <a14:useLocalDpi xmlns:a14="http://schemas.microsoft.com/office/drawing/2010/main" val="0"/>
              </a:ext>
            </a:extLst>
          </a:blip>
          <a:srcRect/>
          <a:stretch>
            <a:fillRect/>
          </a:stretch>
        </p:blipFill>
        <p:spPr bwMode="auto">
          <a:xfrm>
            <a:off x="4499992" y="123478"/>
            <a:ext cx="2016224" cy="4898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8074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076"/>
                                        </p:tgtEl>
                                        <p:attrNameLst>
                                          <p:attrName>style.visibility</p:attrName>
                                        </p:attrNameLst>
                                      </p:cBhvr>
                                      <p:to>
                                        <p:strVal val="visible"/>
                                      </p:to>
                                    </p:set>
                                    <p:animEffect transition="in" filter="fade">
                                      <p:cBhvr>
                                        <p:cTn id="7" dur="5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699542"/>
            <a:ext cx="3644849" cy="2952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79511" y="555526"/>
            <a:ext cx="4392489" cy="3639458"/>
          </a:xfrm>
          <a:prstGeom prst="rect">
            <a:avLst/>
          </a:prstGeom>
          <a:noFill/>
        </p:spPr>
        <p:txBody>
          <a:bodyPr wrap="square" rtlCol="0">
            <a:spAutoFit/>
          </a:bodyPr>
          <a:lstStyle/>
          <a:p>
            <a:r>
              <a:rPr lang="en-GB" sz="2000" dirty="0">
                <a:solidFill>
                  <a:schemeClr val="tx1">
                    <a:lumMod val="85000"/>
                    <a:lumOff val="15000"/>
                  </a:schemeClr>
                </a:solidFill>
                <a:latin typeface="Calibri" pitchFamily="34" charset="0"/>
              </a:rPr>
              <a:t>Most compilers emit code using one or more standardised object file formats (which </a:t>
            </a:r>
            <a:r>
              <a:rPr lang="en-GB" sz="2000" dirty="0" smtClean="0">
                <a:solidFill>
                  <a:schemeClr val="tx1">
                    <a:lumMod val="85000"/>
                    <a:lumOff val="15000"/>
                  </a:schemeClr>
                </a:solidFill>
                <a:latin typeface="Calibri" pitchFamily="34" charset="0"/>
              </a:rPr>
              <a:t>permit </a:t>
            </a:r>
            <a:r>
              <a:rPr lang="en-GB" sz="2000" dirty="0">
                <a:solidFill>
                  <a:schemeClr val="tx1">
                    <a:lumMod val="85000"/>
                    <a:lumOff val="15000"/>
                  </a:schemeClr>
                </a:solidFill>
                <a:latin typeface="Calibri" pitchFamily="34" charset="0"/>
              </a:rPr>
              <a:t>linkers to share object file utilities such as dump </a:t>
            </a:r>
            <a:r>
              <a:rPr lang="en-GB" sz="2000" dirty="0" smtClean="0">
                <a:solidFill>
                  <a:schemeClr val="tx1">
                    <a:lumMod val="85000"/>
                    <a:lumOff val="15000"/>
                  </a:schemeClr>
                </a:solidFill>
                <a:latin typeface="Calibri" pitchFamily="34" charset="0"/>
              </a:rPr>
              <a:t>tools, </a:t>
            </a:r>
            <a:r>
              <a:rPr lang="en-GB" sz="2000" dirty="0">
                <a:solidFill>
                  <a:schemeClr val="tx1">
                    <a:lumMod val="85000"/>
                    <a:lumOff val="15000"/>
                  </a:schemeClr>
                </a:solidFill>
                <a:latin typeface="Calibri" pitchFamily="34" charset="0"/>
              </a:rPr>
              <a:t>disassemblers, </a:t>
            </a:r>
            <a:r>
              <a:rPr lang="en-GB" sz="2000" dirty="0" err="1">
                <a:solidFill>
                  <a:schemeClr val="tx1">
                    <a:lumMod val="85000"/>
                    <a:lumOff val="15000"/>
                  </a:schemeClr>
                </a:solidFill>
                <a:latin typeface="Calibri" pitchFamily="34" charset="0"/>
              </a:rPr>
              <a:t>etc</a:t>
            </a:r>
            <a:r>
              <a:rPr lang="en-GB" sz="2000" dirty="0">
                <a:solidFill>
                  <a:schemeClr val="tx1">
                    <a:lumMod val="85000"/>
                    <a:lumOff val="15000"/>
                  </a:schemeClr>
                </a:solidFill>
                <a:latin typeface="Calibri" pitchFamily="34" charset="0"/>
              </a:rPr>
              <a:t>).</a:t>
            </a:r>
          </a:p>
          <a:p>
            <a:endParaRPr lang="en-GB" sz="1000" dirty="0">
              <a:solidFill>
                <a:schemeClr val="tx1">
                  <a:lumMod val="85000"/>
                  <a:lumOff val="15000"/>
                </a:schemeClr>
              </a:solidFill>
              <a:latin typeface="Calibri" pitchFamily="34" charset="0"/>
            </a:endParaRPr>
          </a:p>
          <a:p>
            <a:r>
              <a:rPr lang="en-GB" sz="2000" dirty="0">
                <a:solidFill>
                  <a:schemeClr val="tx1">
                    <a:lumMod val="85000"/>
                    <a:lumOff val="15000"/>
                  </a:schemeClr>
                </a:solidFill>
                <a:latin typeface="Calibri" pitchFamily="34" charset="0"/>
              </a:rPr>
              <a:t>Examples of common object module formats include: OMF (Object Module Format), COFF (Common Object File Format), PE/COFF (Microsoft’s variant on COFF), and ELF (Executable and Linkable Format). </a:t>
            </a:r>
          </a:p>
        </p:txBody>
      </p:sp>
    </p:spTree>
    <p:extLst>
      <p:ext uri="{BB962C8B-B14F-4D97-AF65-F5344CB8AC3E}">
        <p14:creationId xmlns:p14="http://schemas.microsoft.com/office/powerpoint/2010/main" val="1567652169"/>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51435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411510"/>
            <a:ext cx="6336704" cy="4606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1"/>
          <p:cNvSpPr txBox="1">
            <a:spLocks/>
          </p:cNvSpPr>
          <p:nvPr/>
        </p:nvSpPr>
        <p:spPr>
          <a:xfrm>
            <a:off x="219729" y="123478"/>
            <a:ext cx="3704199" cy="857250"/>
          </a:xfrm>
          <a:prstGeom prst="rect">
            <a:avLst/>
          </a:prstGeom>
        </p:spPr>
        <p:txBody>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l">
              <a:buFont typeface="Georgia" pitchFamily="18" charset="0"/>
              <a:buNone/>
            </a:pPr>
            <a:r>
              <a:rPr lang="en-GB" dirty="0" smtClean="0">
                <a:solidFill>
                  <a:schemeClr val="tx1"/>
                </a:solidFill>
                <a:effectLst/>
                <a:latin typeface="Calibri" pitchFamily="34" charset="0"/>
              </a:rPr>
              <a:t>Aside: Different Compilers</a:t>
            </a:r>
            <a:endParaRPr lang="en-GB" dirty="0">
              <a:solidFill>
                <a:schemeClr val="tx1"/>
              </a:solidFill>
              <a:effectLst/>
              <a:latin typeface="Calibri" pitchFamily="34" charset="0"/>
            </a:endParaRPr>
          </a:p>
        </p:txBody>
      </p:sp>
    </p:spTree>
    <p:extLst>
      <p:ext uri="{BB962C8B-B14F-4D97-AF65-F5344CB8AC3E}">
        <p14:creationId xmlns:p14="http://schemas.microsoft.com/office/powerpoint/2010/main" val="1410249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fade">
                                      <p:cBhvr>
                                        <p:cTn id="7"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cfs9.tistory.com/original/26/tistory/2008/08/19/17/31/48aa84da08f3c"/>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580112" y="772423"/>
            <a:ext cx="3088777" cy="273630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79511" y="555526"/>
            <a:ext cx="4896545" cy="3170099"/>
          </a:xfrm>
          <a:prstGeom prst="rect">
            <a:avLst/>
          </a:prstGeom>
          <a:noFill/>
        </p:spPr>
        <p:txBody>
          <a:bodyPr wrap="square" rtlCol="0">
            <a:spAutoFit/>
          </a:bodyPr>
          <a:lstStyle/>
          <a:p>
            <a:r>
              <a:rPr lang="en-GB" sz="2000" dirty="0">
                <a:solidFill>
                  <a:schemeClr val="tx1">
                    <a:lumMod val="85000"/>
                    <a:lumOff val="15000"/>
                  </a:schemeClr>
                </a:solidFill>
                <a:latin typeface="Calibri" pitchFamily="34" charset="0"/>
              </a:rPr>
              <a:t>Numerous C++ compilers are available (MS Visual C++ is likely the most popular). </a:t>
            </a:r>
            <a:endParaRPr lang="en-GB" sz="2000" dirty="0" smtClean="0">
              <a:solidFill>
                <a:schemeClr val="tx1">
                  <a:lumMod val="85000"/>
                  <a:lumOff val="15000"/>
                </a:schemeClr>
              </a:solidFill>
              <a:latin typeface="Calibri" pitchFamily="34" charset="0"/>
            </a:endParaRPr>
          </a:p>
          <a:p>
            <a:endParaRPr lang="en-GB" sz="1000" dirty="0">
              <a:solidFill>
                <a:schemeClr val="tx1">
                  <a:lumMod val="85000"/>
                  <a:lumOff val="15000"/>
                </a:schemeClr>
              </a:solidFill>
              <a:latin typeface="Calibri" pitchFamily="34" charset="0"/>
            </a:endParaRPr>
          </a:p>
          <a:p>
            <a:r>
              <a:rPr lang="en-GB" sz="2000" dirty="0" smtClean="0">
                <a:solidFill>
                  <a:schemeClr val="tx1">
                    <a:lumMod val="85000"/>
                    <a:lumOff val="15000"/>
                  </a:schemeClr>
                </a:solidFill>
                <a:latin typeface="Calibri" pitchFamily="34" charset="0"/>
              </a:rPr>
              <a:t>Most </a:t>
            </a:r>
            <a:r>
              <a:rPr lang="en-GB" sz="2000" dirty="0">
                <a:solidFill>
                  <a:schemeClr val="tx1">
                    <a:lumMod val="85000"/>
                    <a:lumOff val="15000"/>
                  </a:schemeClr>
                </a:solidFill>
                <a:latin typeface="Calibri" pitchFamily="34" charset="0"/>
              </a:rPr>
              <a:t>modern compilers are packaged within a wider IDE that assists the programmer through project tools and management.</a:t>
            </a:r>
          </a:p>
          <a:p>
            <a:endParaRPr lang="en-GB" sz="1000" dirty="0">
              <a:solidFill>
                <a:schemeClr val="tx1">
                  <a:lumMod val="85000"/>
                  <a:lumOff val="15000"/>
                </a:schemeClr>
              </a:solidFill>
              <a:latin typeface="Calibri" pitchFamily="34" charset="0"/>
            </a:endParaRPr>
          </a:p>
          <a:p>
            <a:r>
              <a:rPr lang="en-GB" sz="2000" dirty="0">
                <a:solidFill>
                  <a:schemeClr val="tx1">
                    <a:lumMod val="85000"/>
                    <a:lumOff val="15000"/>
                  </a:schemeClr>
                </a:solidFill>
                <a:latin typeface="Calibri" pitchFamily="34" charset="0"/>
              </a:rPr>
              <a:t>Projects can include OS specific windows-based applications, DLLs, character-mod executable, static library, console application, etc. 64-bit or 32-bit variants may be offered.</a:t>
            </a:r>
          </a:p>
        </p:txBody>
      </p:sp>
    </p:spTree>
    <p:extLst>
      <p:ext uri="{BB962C8B-B14F-4D97-AF65-F5344CB8AC3E}">
        <p14:creationId xmlns:p14="http://schemas.microsoft.com/office/powerpoint/2010/main" val="2689704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511" y="555526"/>
            <a:ext cx="3168353" cy="1015663"/>
          </a:xfrm>
          <a:prstGeom prst="rect">
            <a:avLst/>
          </a:prstGeom>
          <a:noFill/>
        </p:spPr>
        <p:txBody>
          <a:bodyPr wrap="square" rtlCol="0">
            <a:spAutoFit/>
          </a:bodyPr>
          <a:lstStyle/>
          <a:p>
            <a:r>
              <a:rPr lang="en-GB" sz="2000" dirty="0">
                <a:solidFill>
                  <a:schemeClr val="tx1">
                    <a:lumMod val="85000"/>
                    <a:lumOff val="15000"/>
                  </a:schemeClr>
                </a:solidFill>
                <a:latin typeface="Calibri" pitchFamily="34" charset="0"/>
              </a:rPr>
              <a:t>Most IDEs offer a common set of build options, including</a:t>
            </a:r>
            <a:r>
              <a:rPr lang="en-GB" sz="2000" dirty="0" smtClean="0">
                <a:solidFill>
                  <a:schemeClr val="tx1">
                    <a:lumMod val="85000"/>
                    <a:lumOff val="15000"/>
                  </a:schemeClr>
                </a:solidFill>
                <a:latin typeface="Calibri" pitchFamily="34" charset="0"/>
              </a:rPr>
              <a:t>:</a:t>
            </a:r>
            <a:endParaRPr lang="en-GB" sz="2000" dirty="0">
              <a:solidFill>
                <a:schemeClr val="tx1">
                  <a:lumMod val="85000"/>
                  <a:lumOff val="15000"/>
                </a:schemeClr>
              </a:solidFill>
              <a:latin typeface="Calibri" pitchFamily="34" charset="0"/>
            </a:endParaRPr>
          </a:p>
        </p:txBody>
      </p:sp>
      <p:graphicFrame>
        <p:nvGraphicFramePr>
          <p:cNvPr id="4" name="Diagram 3"/>
          <p:cNvGraphicFramePr/>
          <p:nvPr>
            <p:extLst>
              <p:ext uri="{D42A27DB-BD31-4B8C-83A1-F6EECF244321}">
                <p14:modId xmlns:p14="http://schemas.microsoft.com/office/powerpoint/2010/main" val="1954649626"/>
              </p:ext>
            </p:extLst>
          </p:nvPr>
        </p:nvGraphicFramePr>
        <p:xfrm>
          <a:off x="323528" y="2499742"/>
          <a:ext cx="7056784" cy="23762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3707903" y="555526"/>
            <a:ext cx="5184577" cy="1323439"/>
          </a:xfrm>
          <a:prstGeom prst="rect">
            <a:avLst/>
          </a:prstGeom>
          <a:noFill/>
        </p:spPr>
        <p:txBody>
          <a:bodyPr wrap="square" rtlCol="0">
            <a:spAutoFit/>
          </a:bodyPr>
          <a:lstStyle/>
          <a:p>
            <a:r>
              <a:rPr lang="en-GB" sz="2000" dirty="0" smtClean="0">
                <a:solidFill>
                  <a:schemeClr val="tx1">
                    <a:lumMod val="85000"/>
                    <a:lumOff val="15000"/>
                  </a:schemeClr>
                </a:solidFill>
                <a:latin typeface="Calibri" pitchFamily="34" charset="0"/>
              </a:rPr>
              <a:t>In </a:t>
            </a:r>
            <a:r>
              <a:rPr lang="en-GB" sz="2000" dirty="0">
                <a:solidFill>
                  <a:schemeClr val="tx1">
                    <a:lumMod val="85000"/>
                    <a:lumOff val="15000"/>
                  </a:schemeClr>
                </a:solidFill>
                <a:latin typeface="Calibri" pitchFamily="34" charset="0"/>
              </a:rPr>
              <a:t>Debug mode the compiler adds extra code that increases the program size, slows </a:t>
            </a:r>
            <a:r>
              <a:rPr lang="en-GB" sz="2000" dirty="0" smtClean="0">
                <a:solidFill>
                  <a:schemeClr val="tx1">
                    <a:lumMod val="85000"/>
                    <a:lumOff val="15000"/>
                  </a:schemeClr>
                </a:solidFill>
                <a:latin typeface="Calibri" pitchFamily="34" charset="0"/>
              </a:rPr>
              <a:t>program execution</a:t>
            </a:r>
            <a:r>
              <a:rPr lang="en-GB" sz="2000" dirty="0">
                <a:solidFill>
                  <a:schemeClr val="tx1">
                    <a:lumMod val="85000"/>
                    <a:lumOff val="15000"/>
                  </a:schemeClr>
                </a:solidFill>
                <a:latin typeface="Calibri" pitchFamily="34" charset="0"/>
              </a:rPr>
              <a:t>, but enables </a:t>
            </a:r>
            <a:r>
              <a:rPr lang="en-GB" sz="2000" dirty="0" smtClean="0">
                <a:solidFill>
                  <a:schemeClr val="tx1">
                    <a:lumMod val="85000"/>
                    <a:lumOff val="15000"/>
                  </a:schemeClr>
                </a:solidFill>
                <a:latin typeface="Calibri" pitchFamily="34" charset="0"/>
              </a:rPr>
              <a:t>debugging </a:t>
            </a:r>
            <a:r>
              <a:rPr lang="en-GB" sz="2000" dirty="0">
                <a:solidFill>
                  <a:schemeClr val="tx1">
                    <a:lumMod val="85000"/>
                    <a:lumOff val="15000"/>
                  </a:schemeClr>
                </a:solidFill>
                <a:latin typeface="Calibri" pitchFamily="34" charset="0"/>
              </a:rPr>
              <a:t>features. This overhead is removed in Release mode.</a:t>
            </a:r>
          </a:p>
        </p:txBody>
      </p:sp>
    </p:spTree>
    <p:extLst>
      <p:ext uri="{BB962C8B-B14F-4D97-AF65-F5344CB8AC3E}">
        <p14:creationId xmlns:p14="http://schemas.microsoft.com/office/powerpoint/2010/main" val="1359345929"/>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336746"/>
            <a:ext cx="3744416" cy="4806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txBox="1">
            <a:spLocks/>
          </p:cNvSpPr>
          <p:nvPr/>
        </p:nvSpPr>
        <p:spPr>
          <a:xfrm>
            <a:off x="5076056" y="267494"/>
            <a:ext cx="3848215" cy="857250"/>
          </a:xfrm>
          <a:prstGeom prst="rect">
            <a:avLst/>
          </a:prstGeom>
        </p:spPr>
        <p:txBody>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buFont typeface="Georgia" pitchFamily="18" charset="0"/>
              <a:buNone/>
            </a:pPr>
            <a:r>
              <a:rPr lang="en-GB" sz="1800" dirty="0" smtClean="0">
                <a:solidFill>
                  <a:schemeClr val="tx1"/>
                </a:solidFill>
                <a:effectLst/>
                <a:latin typeface="Calibri" pitchFamily="34" charset="0"/>
              </a:rPr>
              <a:t>A good compiler will work hard to help you write efficient programs (when you tell it to do so).</a:t>
            </a:r>
          </a:p>
          <a:p>
            <a:pPr marL="0" indent="0">
              <a:buFont typeface="Georgia" pitchFamily="18" charset="0"/>
              <a:buNone/>
            </a:pPr>
            <a:endParaRPr lang="en-GB" sz="1800" dirty="0">
              <a:solidFill>
                <a:schemeClr val="tx1"/>
              </a:solidFill>
              <a:effectLst/>
              <a:latin typeface="Calibri" pitchFamily="34" charset="0"/>
            </a:endParaRPr>
          </a:p>
        </p:txBody>
      </p:sp>
      <p:sp>
        <p:nvSpPr>
          <p:cNvPr id="7" name="Title 1"/>
          <p:cNvSpPr txBox="1">
            <a:spLocks/>
          </p:cNvSpPr>
          <p:nvPr/>
        </p:nvSpPr>
        <p:spPr>
          <a:xfrm>
            <a:off x="179512" y="110293"/>
            <a:ext cx="3704199" cy="857250"/>
          </a:xfrm>
          <a:prstGeom prst="rect">
            <a:avLst/>
          </a:prstGeom>
        </p:spPr>
        <p:txBody>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l">
              <a:buFont typeface="Georgia" pitchFamily="18" charset="0"/>
              <a:buNone/>
            </a:pPr>
            <a:r>
              <a:rPr lang="en-GB" sz="2800" dirty="0" smtClean="0">
                <a:solidFill>
                  <a:schemeClr val="tx1"/>
                </a:solidFill>
                <a:effectLst/>
                <a:latin typeface="Calibri" pitchFamily="34" charset="0"/>
              </a:rPr>
              <a:t>Key takeaways:</a:t>
            </a:r>
            <a:endParaRPr lang="en-GB" sz="2800" dirty="0">
              <a:solidFill>
                <a:schemeClr val="tx1"/>
              </a:solidFill>
              <a:effectLst/>
              <a:latin typeface="Calibri" pitchFamily="34" charset="0"/>
            </a:endParaRPr>
          </a:p>
        </p:txBody>
      </p:sp>
    </p:spTree>
    <p:extLst>
      <p:ext uri="{BB962C8B-B14F-4D97-AF65-F5344CB8AC3E}">
        <p14:creationId xmlns:p14="http://schemas.microsoft.com/office/powerpoint/2010/main" val="1294887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fade">
                                      <p:cBhvr>
                                        <p:cTn id="11"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51435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5420" y="195486"/>
            <a:ext cx="7229068" cy="4907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itle 1"/>
          <p:cNvSpPr txBox="1">
            <a:spLocks/>
          </p:cNvSpPr>
          <p:nvPr/>
        </p:nvSpPr>
        <p:spPr>
          <a:xfrm>
            <a:off x="205595" y="51470"/>
            <a:ext cx="4366405" cy="857250"/>
          </a:xfrm>
          <a:prstGeom prst="rect">
            <a:avLst/>
          </a:prstGeom>
        </p:spPr>
        <p:txBody>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l">
              <a:buFont typeface="Georgia" pitchFamily="18" charset="0"/>
              <a:buNone/>
            </a:pPr>
            <a:r>
              <a:rPr lang="en-GB" dirty="0" smtClean="0">
                <a:solidFill>
                  <a:schemeClr val="tx1"/>
                </a:solidFill>
                <a:effectLst/>
                <a:latin typeface="Calibri" pitchFamily="34" charset="0"/>
              </a:rPr>
              <a:t>The </a:t>
            </a:r>
          </a:p>
          <a:p>
            <a:pPr marL="0" indent="0" algn="l">
              <a:buFont typeface="Georgia" pitchFamily="18" charset="0"/>
              <a:buNone/>
            </a:pPr>
            <a:r>
              <a:rPr lang="en-GB" dirty="0" smtClean="0">
                <a:solidFill>
                  <a:schemeClr val="tx1"/>
                </a:solidFill>
                <a:effectLst/>
                <a:latin typeface="Calibri" pitchFamily="34" charset="0"/>
              </a:rPr>
              <a:t>Compilation Process</a:t>
            </a:r>
            <a:endParaRPr lang="en-GB" dirty="0">
              <a:solidFill>
                <a:schemeClr val="tx1"/>
              </a:solidFill>
              <a:effectLst/>
              <a:latin typeface="Calibri" pitchFamily="34" charset="0"/>
            </a:endParaRPr>
          </a:p>
        </p:txBody>
      </p:sp>
    </p:spTree>
    <p:extLst>
      <p:ext uri="{BB962C8B-B14F-4D97-AF65-F5344CB8AC3E}">
        <p14:creationId xmlns:p14="http://schemas.microsoft.com/office/powerpoint/2010/main" val="3848311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fade">
                                      <p:cBhvr>
                                        <p:cTn id="7"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63888" y="627534"/>
            <a:ext cx="3528392" cy="3016210"/>
          </a:xfrm>
          <a:prstGeom prst="rect">
            <a:avLst/>
          </a:prstGeom>
          <a:noFill/>
        </p:spPr>
        <p:txBody>
          <a:bodyPr wrap="square" rtlCol="0">
            <a:spAutoFit/>
          </a:bodyPr>
          <a:lstStyle/>
          <a:p>
            <a:r>
              <a:rPr lang="en-GB" sz="2000" dirty="0" smtClean="0">
                <a:solidFill>
                  <a:schemeClr val="tx1">
                    <a:lumMod val="85000"/>
                    <a:lumOff val="15000"/>
                  </a:schemeClr>
                </a:solidFill>
                <a:latin typeface="Calibri" pitchFamily="34" charset="0"/>
              </a:rPr>
              <a:t>This section explores how C</a:t>
            </a:r>
            <a:r>
              <a:rPr lang="en-GB" sz="2000" dirty="0">
                <a:solidFill>
                  <a:schemeClr val="tx1">
                    <a:lumMod val="85000"/>
                    <a:lumOff val="15000"/>
                  </a:schemeClr>
                </a:solidFill>
                <a:latin typeface="Calibri" pitchFamily="34" charset="0"/>
              </a:rPr>
              <a:t>++ source code gets compiled into machine </a:t>
            </a:r>
            <a:r>
              <a:rPr lang="en-GB" sz="2000" dirty="0" smtClean="0">
                <a:solidFill>
                  <a:schemeClr val="tx1">
                    <a:lumMod val="85000"/>
                    <a:lumOff val="15000"/>
                  </a:schemeClr>
                </a:solidFill>
                <a:latin typeface="Calibri" pitchFamily="34" charset="0"/>
              </a:rPr>
              <a:t>code. </a:t>
            </a:r>
          </a:p>
          <a:p>
            <a:endParaRPr lang="en-GB" sz="1000" dirty="0">
              <a:solidFill>
                <a:schemeClr val="tx1">
                  <a:lumMod val="85000"/>
                  <a:lumOff val="15000"/>
                </a:schemeClr>
              </a:solidFill>
              <a:latin typeface="Calibri" pitchFamily="34" charset="0"/>
            </a:endParaRPr>
          </a:p>
          <a:p>
            <a:r>
              <a:rPr lang="en-GB" sz="2000" dirty="0" smtClean="0">
                <a:solidFill>
                  <a:schemeClr val="tx1">
                    <a:lumMod val="85000"/>
                    <a:lumOff val="15000"/>
                  </a:schemeClr>
                </a:solidFill>
                <a:latin typeface="Calibri" pitchFamily="34" charset="0"/>
              </a:rPr>
              <a:t>By understanding </a:t>
            </a:r>
            <a:r>
              <a:rPr lang="en-GB" sz="2000" dirty="0">
                <a:solidFill>
                  <a:schemeClr val="tx1">
                    <a:lumMod val="85000"/>
                    <a:lumOff val="15000"/>
                  </a:schemeClr>
                </a:solidFill>
                <a:latin typeface="Calibri" pitchFamily="34" charset="0"/>
              </a:rPr>
              <a:t>this process, and in particular, how the compiler tries to optimise your code will help you write code that helps the compiler help you!</a:t>
            </a:r>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380578"/>
            <a:ext cx="2880320" cy="6613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2379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fade">
                                      <p:cBhvr>
                                        <p:cTn id="7"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555526"/>
            <a:ext cx="4824536" cy="2954655"/>
          </a:xfrm>
          <a:prstGeom prst="rect">
            <a:avLst/>
          </a:prstGeom>
          <a:noFill/>
        </p:spPr>
        <p:txBody>
          <a:bodyPr wrap="square" rtlCol="0">
            <a:spAutoFit/>
          </a:bodyPr>
          <a:lstStyle/>
          <a:p>
            <a:r>
              <a:rPr lang="en-GB" sz="2400" b="1" dirty="0" smtClean="0">
                <a:solidFill>
                  <a:schemeClr val="tx1">
                    <a:lumMod val="85000"/>
                    <a:lumOff val="15000"/>
                  </a:schemeClr>
                </a:solidFill>
                <a:latin typeface="Calibri" pitchFamily="34" charset="0"/>
              </a:rPr>
              <a:t>Phases</a:t>
            </a:r>
            <a:endParaRPr lang="en-GB" sz="2400" b="1" dirty="0">
              <a:solidFill>
                <a:schemeClr val="tx1">
                  <a:lumMod val="85000"/>
                  <a:lumOff val="15000"/>
                </a:schemeClr>
              </a:solidFill>
              <a:latin typeface="Calibri" pitchFamily="34" charset="0"/>
            </a:endParaRPr>
          </a:p>
          <a:p>
            <a:endParaRPr lang="en-GB" sz="1000" dirty="0">
              <a:solidFill>
                <a:schemeClr val="tx1">
                  <a:lumMod val="85000"/>
                  <a:lumOff val="15000"/>
                </a:schemeClr>
              </a:solidFill>
              <a:latin typeface="Calibri" pitchFamily="34" charset="0"/>
            </a:endParaRPr>
          </a:p>
          <a:p>
            <a:r>
              <a:rPr lang="en-GB" sz="2000" dirty="0">
                <a:solidFill>
                  <a:schemeClr val="tx1">
                    <a:lumMod val="85000"/>
                    <a:lumOff val="15000"/>
                  </a:schemeClr>
                </a:solidFill>
                <a:latin typeface="Calibri" pitchFamily="34" charset="0"/>
              </a:rPr>
              <a:t>Compilation tends to </a:t>
            </a:r>
            <a:r>
              <a:rPr lang="en-GB" sz="2000" dirty="0" smtClean="0">
                <a:solidFill>
                  <a:schemeClr val="tx1">
                    <a:lumMod val="85000"/>
                    <a:lumOff val="15000"/>
                  </a:schemeClr>
                </a:solidFill>
                <a:latin typeface="Calibri" pitchFamily="34" charset="0"/>
              </a:rPr>
              <a:t>sub-divided into </a:t>
            </a:r>
            <a:r>
              <a:rPr lang="en-GB" sz="2000" dirty="0">
                <a:solidFill>
                  <a:schemeClr val="tx1">
                    <a:lumMod val="85000"/>
                    <a:lumOff val="15000"/>
                  </a:schemeClr>
                </a:solidFill>
                <a:latin typeface="Calibri" pitchFamily="34" charset="0"/>
              </a:rPr>
              <a:t>a number of </a:t>
            </a:r>
            <a:r>
              <a:rPr lang="en-GB" sz="2000" dirty="0" smtClean="0">
                <a:solidFill>
                  <a:schemeClr val="tx1">
                    <a:lumMod val="85000"/>
                    <a:lumOff val="15000"/>
                  </a:schemeClr>
                </a:solidFill>
                <a:latin typeface="Calibri" pitchFamily="34" charset="0"/>
              </a:rPr>
              <a:t>interlinked phases</a:t>
            </a:r>
            <a:r>
              <a:rPr lang="en-GB" sz="2000" dirty="0">
                <a:solidFill>
                  <a:schemeClr val="tx1">
                    <a:lumMod val="85000"/>
                    <a:lumOff val="15000"/>
                  </a:schemeClr>
                </a:solidFill>
                <a:latin typeface="Calibri" pitchFamily="34" charset="0"/>
              </a:rPr>
              <a:t>:</a:t>
            </a:r>
          </a:p>
          <a:p>
            <a:endParaRPr lang="en-GB" sz="1000" dirty="0">
              <a:solidFill>
                <a:schemeClr val="tx1">
                  <a:lumMod val="85000"/>
                  <a:lumOff val="15000"/>
                </a:schemeClr>
              </a:solidFill>
              <a:latin typeface="Calibri" pitchFamily="34" charset="0"/>
            </a:endParaRPr>
          </a:p>
          <a:p>
            <a:pPr marL="342900" indent="-342900">
              <a:buFont typeface="Arial" pitchFamily="34" charset="0"/>
              <a:buChar char="•"/>
            </a:pPr>
            <a:r>
              <a:rPr lang="en-GB" sz="2000" b="1" dirty="0">
                <a:solidFill>
                  <a:schemeClr val="tx1">
                    <a:lumMod val="85000"/>
                    <a:lumOff val="15000"/>
                  </a:schemeClr>
                </a:solidFill>
                <a:latin typeface="Calibri" pitchFamily="34" charset="0"/>
              </a:rPr>
              <a:t>Lexical analysis</a:t>
            </a:r>
          </a:p>
          <a:p>
            <a:pPr marL="342900" indent="-342900">
              <a:buFont typeface="Arial" pitchFamily="34" charset="0"/>
              <a:buChar char="•"/>
            </a:pPr>
            <a:r>
              <a:rPr lang="en-GB" sz="2000" b="1" dirty="0">
                <a:solidFill>
                  <a:schemeClr val="tx1">
                    <a:lumMod val="85000"/>
                    <a:lumOff val="15000"/>
                  </a:schemeClr>
                </a:solidFill>
                <a:latin typeface="Calibri" pitchFamily="34" charset="0"/>
              </a:rPr>
              <a:t>Syntax analysis</a:t>
            </a:r>
          </a:p>
          <a:p>
            <a:pPr marL="342900" indent="-342900">
              <a:buFont typeface="Arial" pitchFamily="34" charset="0"/>
              <a:buChar char="•"/>
            </a:pPr>
            <a:r>
              <a:rPr lang="en-GB" sz="2000" b="1" dirty="0">
                <a:solidFill>
                  <a:schemeClr val="tx1">
                    <a:lumMod val="85000"/>
                    <a:lumOff val="15000"/>
                  </a:schemeClr>
                </a:solidFill>
                <a:latin typeface="Calibri" pitchFamily="34" charset="0"/>
              </a:rPr>
              <a:t>Intermediate code generation</a:t>
            </a:r>
          </a:p>
          <a:p>
            <a:pPr marL="342900" indent="-342900">
              <a:buFont typeface="Arial" pitchFamily="34" charset="0"/>
              <a:buChar char="•"/>
            </a:pPr>
            <a:r>
              <a:rPr lang="en-GB" sz="2000" b="1" dirty="0">
                <a:solidFill>
                  <a:schemeClr val="tx1">
                    <a:lumMod val="85000"/>
                    <a:lumOff val="15000"/>
                  </a:schemeClr>
                </a:solidFill>
                <a:latin typeface="Calibri" pitchFamily="34" charset="0"/>
              </a:rPr>
              <a:t>Native code generation</a:t>
            </a:r>
          </a:p>
          <a:p>
            <a:pPr marL="342900" indent="-342900">
              <a:buFont typeface="Arial" pitchFamily="34" charset="0"/>
              <a:buChar char="•"/>
            </a:pPr>
            <a:r>
              <a:rPr lang="en-GB" sz="2000" b="1" dirty="0">
                <a:solidFill>
                  <a:schemeClr val="tx1">
                    <a:lumMod val="85000"/>
                    <a:lumOff val="15000"/>
                  </a:schemeClr>
                </a:solidFill>
                <a:latin typeface="Calibri" pitchFamily="34" charset="0"/>
              </a:rPr>
              <a:t>Code optimization </a:t>
            </a:r>
          </a:p>
        </p:txBody>
      </p:sp>
      <p:graphicFrame>
        <p:nvGraphicFramePr>
          <p:cNvPr id="3" name="Diagram 2"/>
          <p:cNvGraphicFramePr/>
          <p:nvPr>
            <p:extLst>
              <p:ext uri="{D42A27DB-BD31-4B8C-83A1-F6EECF244321}">
                <p14:modId xmlns:p14="http://schemas.microsoft.com/office/powerpoint/2010/main" val="1716508670"/>
              </p:ext>
            </p:extLst>
          </p:nvPr>
        </p:nvGraphicFramePr>
        <p:xfrm>
          <a:off x="6084168" y="69580"/>
          <a:ext cx="2207568" cy="44463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14206761"/>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555526"/>
            <a:ext cx="4824536" cy="3693319"/>
          </a:xfrm>
          <a:prstGeom prst="rect">
            <a:avLst/>
          </a:prstGeom>
          <a:noFill/>
        </p:spPr>
        <p:txBody>
          <a:bodyPr wrap="square" rtlCol="0">
            <a:spAutoFit/>
          </a:bodyPr>
          <a:lstStyle/>
          <a:p>
            <a:r>
              <a:rPr lang="en-GB" sz="2400" b="1" dirty="0" smtClean="0">
                <a:solidFill>
                  <a:schemeClr val="tx1">
                    <a:lumMod val="85000"/>
                    <a:lumOff val="15000"/>
                  </a:schemeClr>
                </a:solidFill>
                <a:latin typeface="Calibri" pitchFamily="34" charset="0"/>
              </a:rPr>
              <a:t>Phases</a:t>
            </a:r>
            <a:endParaRPr lang="en-GB" sz="2400" b="1" dirty="0">
              <a:solidFill>
                <a:schemeClr val="tx1">
                  <a:lumMod val="85000"/>
                  <a:lumOff val="15000"/>
                </a:schemeClr>
              </a:solidFill>
              <a:latin typeface="Calibri" pitchFamily="34" charset="0"/>
            </a:endParaRPr>
          </a:p>
          <a:p>
            <a:endParaRPr lang="en-GB" sz="1000" dirty="0">
              <a:solidFill>
                <a:schemeClr val="tx1">
                  <a:lumMod val="85000"/>
                  <a:lumOff val="15000"/>
                </a:schemeClr>
              </a:solidFill>
              <a:latin typeface="Calibri" pitchFamily="34" charset="0"/>
            </a:endParaRPr>
          </a:p>
          <a:p>
            <a:r>
              <a:rPr lang="en-GB" sz="2000" dirty="0">
                <a:solidFill>
                  <a:schemeClr val="tx1">
                    <a:lumMod val="85000"/>
                    <a:lumOff val="15000"/>
                  </a:schemeClr>
                </a:solidFill>
                <a:latin typeface="Calibri" pitchFamily="34" charset="0"/>
              </a:rPr>
              <a:t>Typically the parser (syntax analysis) drives the process and calls the scanner (lexical analysis) to extract some input to be parsed before then sending this to the intermediate code generator. </a:t>
            </a:r>
            <a:endParaRPr lang="en-GB" sz="2000" dirty="0" smtClean="0">
              <a:solidFill>
                <a:schemeClr val="tx1">
                  <a:lumMod val="85000"/>
                  <a:lumOff val="15000"/>
                </a:schemeClr>
              </a:solidFill>
              <a:latin typeface="Calibri" pitchFamily="34" charset="0"/>
            </a:endParaRPr>
          </a:p>
          <a:p>
            <a:endParaRPr lang="en-GB" sz="1000" dirty="0">
              <a:solidFill>
                <a:schemeClr val="tx1">
                  <a:lumMod val="85000"/>
                  <a:lumOff val="15000"/>
                </a:schemeClr>
              </a:solidFill>
              <a:latin typeface="Calibri" pitchFamily="34" charset="0"/>
            </a:endParaRPr>
          </a:p>
          <a:p>
            <a:r>
              <a:rPr lang="en-GB" sz="2000" dirty="0" smtClean="0">
                <a:solidFill>
                  <a:schemeClr val="tx1">
                    <a:lumMod val="85000"/>
                    <a:lumOff val="15000"/>
                  </a:schemeClr>
                </a:solidFill>
                <a:latin typeface="Calibri" pitchFamily="34" charset="0"/>
              </a:rPr>
              <a:t>Once </a:t>
            </a:r>
            <a:r>
              <a:rPr lang="en-GB" sz="2000" dirty="0">
                <a:solidFill>
                  <a:schemeClr val="tx1">
                    <a:lumMod val="85000"/>
                    <a:lumOff val="15000"/>
                  </a:schemeClr>
                </a:solidFill>
                <a:latin typeface="Calibri" pitchFamily="34" charset="0"/>
              </a:rPr>
              <a:t>the code generators have emitted and optimized some native code, the </a:t>
            </a:r>
            <a:r>
              <a:rPr lang="en-GB" sz="2000" dirty="0" smtClean="0">
                <a:solidFill>
                  <a:schemeClr val="tx1">
                    <a:lumMod val="85000"/>
                    <a:lumOff val="15000"/>
                  </a:schemeClr>
                </a:solidFill>
                <a:latin typeface="Calibri" pitchFamily="34" charset="0"/>
              </a:rPr>
              <a:t>parser </a:t>
            </a:r>
            <a:r>
              <a:rPr lang="en-GB" sz="2000" dirty="0">
                <a:solidFill>
                  <a:schemeClr val="tx1">
                    <a:lumMod val="85000"/>
                    <a:lumOff val="15000"/>
                  </a:schemeClr>
                </a:solidFill>
                <a:latin typeface="Calibri" pitchFamily="34" charset="0"/>
              </a:rPr>
              <a:t>then repeats the process for the next chunk of source input.</a:t>
            </a:r>
          </a:p>
          <a:p>
            <a:endParaRPr lang="en-GB" sz="1000" dirty="0">
              <a:solidFill>
                <a:schemeClr val="tx1">
                  <a:lumMod val="85000"/>
                  <a:lumOff val="15000"/>
                </a:schemeClr>
              </a:solidFill>
              <a:latin typeface="Calibri" pitchFamily="34" charset="0"/>
            </a:endParaRPr>
          </a:p>
        </p:txBody>
      </p:sp>
      <p:graphicFrame>
        <p:nvGraphicFramePr>
          <p:cNvPr id="3" name="Diagram 2"/>
          <p:cNvGraphicFramePr/>
          <p:nvPr>
            <p:extLst>
              <p:ext uri="{D42A27DB-BD31-4B8C-83A1-F6EECF244321}">
                <p14:modId xmlns:p14="http://schemas.microsoft.com/office/powerpoint/2010/main" val="166071002"/>
              </p:ext>
            </p:extLst>
          </p:nvPr>
        </p:nvGraphicFramePr>
        <p:xfrm>
          <a:off x="6084168" y="69580"/>
          <a:ext cx="2207568" cy="44463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794996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555526"/>
            <a:ext cx="5400600" cy="4001095"/>
          </a:xfrm>
          <a:prstGeom prst="rect">
            <a:avLst/>
          </a:prstGeom>
          <a:noFill/>
        </p:spPr>
        <p:txBody>
          <a:bodyPr wrap="square" rtlCol="0">
            <a:spAutoFit/>
          </a:bodyPr>
          <a:lstStyle/>
          <a:p>
            <a:r>
              <a:rPr lang="en-GB" sz="2400" b="1" dirty="0">
                <a:solidFill>
                  <a:schemeClr val="tx1">
                    <a:lumMod val="85000"/>
                    <a:lumOff val="15000"/>
                  </a:schemeClr>
                </a:solidFill>
                <a:latin typeface="Calibri" pitchFamily="34" charset="0"/>
              </a:rPr>
              <a:t>Lexical analysis</a:t>
            </a:r>
          </a:p>
          <a:p>
            <a:endParaRPr lang="en-GB" sz="1000" dirty="0">
              <a:solidFill>
                <a:schemeClr val="tx1">
                  <a:lumMod val="85000"/>
                  <a:lumOff val="15000"/>
                </a:schemeClr>
              </a:solidFill>
              <a:latin typeface="Calibri" pitchFamily="34" charset="0"/>
            </a:endParaRPr>
          </a:p>
          <a:p>
            <a:r>
              <a:rPr lang="en-GB" sz="2000" dirty="0">
                <a:solidFill>
                  <a:schemeClr val="tx1">
                    <a:lumMod val="85000"/>
                    <a:lumOff val="15000"/>
                  </a:schemeClr>
                </a:solidFill>
                <a:latin typeface="Calibri" pitchFamily="34" charset="0"/>
              </a:rPr>
              <a:t>The scanner </a:t>
            </a:r>
            <a:r>
              <a:rPr lang="en-GB" sz="2000" dirty="0" smtClean="0">
                <a:solidFill>
                  <a:schemeClr val="tx1">
                    <a:lumMod val="85000"/>
                    <a:lumOff val="15000"/>
                  </a:schemeClr>
                </a:solidFill>
                <a:latin typeface="Calibri" pitchFamily="34" charset="0"/>
              </a:rPr>
              <a:t>breaks up </a:t>
            </a:r>
            <a:r>
              <a:rPr lang="en-GB" sz="2000" dirty="0">
                <a:solidFill>
                  <a:schemeClr val="tx1">
                    <a:lumMod val="85000"/>
                    <a:lumOff val="15000"/>
                  </a:schemeClr>
                </a:solidFill>
                <a:latin typeface="Calibri" pitchFamily="34" charset="0"/>
              </a:rPr>
              <a:t>the source code into lexical tokens (lexemes) </a:t>
            </a:r>
            <a:r>
              <a:rPr lang="en-GB" sz="2000" dirty="0" smtClean="0">
                <a:solidFill>
                  <a:schemeClr val="tx1">
                    <a:lumMod val="85000"/>
                    <a:lumOff val="15000"/>
                  </a:schemeClr>
                </a:solidFill>
                <a:latin typeface="Calibri" pitchFamily="34" charset="0"/>
              </a:rPr>
              <a:t>(e.g. keywords</a:t>
            </a:r>
            <a:r>
              <a:rPr lang="en-GB" sz="2000" dirty="0">
                <a:solidFill>
                  <a:schemeClr val="tx1">
                    <a:lumMod val="85000"/>
                    <a:lumOff val="15000"/>
                  </a:schemeClr>
                </a:solidFill>
                <a:latin typeface="Calibri" pitchFamily="34" charset="0"/>
              </a:rPr>
              <a:t>, </a:t>
            </a:r>
            <a:r>
              <a:rPr lang="en-GB" sz="2000" dirty="0" smtClean="0">
                <a:solidFill>
                  <a:schemeClr val="tx1">
                    <a:lumMod val="85000"/>
                    <a:lumOff val="15000"/>
                  </a:schemeClr>
                </a:solidFill>
                <a:latin typeface="Calibri" pitchFamily="34" charset="0"/>
              </a:rPr>
              <a:t>arguments, </a:t>
            </a:r>
            <a:r>
              <a:rPr lang="en-GB" sz="2000" dirty="0">
                <a:solidFill>
                  <a:schemeClr val="tx1">
                    <a:lumMod val="85000"/>
                    <a:lumOff val="15000"/>
                  </a:schemeClr>
                </a:solidFill>
                <a:latin typeface="Calibri" pitchFamily="34" charset="0"/>
              </a:rPr>
              <a:t>etc</a:t>
            </a:r>
            <a:r>
              <a:rPr lang="en-GB" sz="2000" dirty="0" smtClean="0">
                <a:solidFill>
                  <a:schemeClr val="tx1">
                    <a:lumMod val="85000"/>
                    <a:lumOff val="15000"/>
                  </a:schemeClr>
                </a:solidFill>
                <a:latin typeface="Calibri" pitchFamily="34" charset="0"/>
              </a:rPr>
              <a:t>.)</a:t>
            </a:r>
            <a:endParaRPr lang="en-GB" sz="2000" dirty="0">
              <a:solidFill>
                <a:schemeClr val="tx1">
                  <a:lumMod val="85000"/>
                  <a:lumOff val="15000"/>
                </a:schemeClr>
              </a:solidFill>
              <a:latin typeface="Calibri" pitchFamily="34" charset="0"/>
            </a:endParaRPr>
          </a:p>
          <a:p>
            <a:endParaRPr lang="en-GB" sz="1000" dirty="0">
              <a:solidFill>
                <a:schemeClr val="tx1">
                  <a:lumMod val="85000"/>
                  <a:lumOff val="15000"/>
                </a:schemeClr>
              </a:solidFill>
              <a:latin typeface="Calibri" pitchFamily="34" charset="0"/>
            </a:endParaRPr>
          </a:p>
          <a:p>
            <a:r>
              <a:rPr lang="en-GB" sz="2000" dirty="0" smtClean="0">
                <a:solidFill>
                  <a:schemeClr val="tx1">
                    <a:lumMod val="85000"/>
                    <a:lumOff val="15000"/>
                  </a:schemeClr>
                </a:solidFill>
                <a:latin typeface="Calibri" pitchFamily="34" charset="0"/>
              </a:rPr>
              <a:t>A </a:t>
            </a:r>
            <a:r>
              <a:rPr lang="en-GB" sz="2000" dirty="0">
                <a:solidFill>
                  <a:schemeClr val="tx1">
                    <a:lumMod val="85000"/>
                    <a:lumOff val="15000"/>
                  </a:schemeClr>
                </a:solidFill>
                <a:latin typeface="Calibri" pitchFamily="34" charset="0"/>
              </a:rPr>
              <a:t>token </a:t>
            </a:r>
            <a:r>
              <a:rPr lang="en-GB" sz="2000" dirty="0" smtClean="0">
                <a:solidFill>
                  <a:schemeClr val="tx1">
                    <a:lumMod val="85000"/>
                    <a:lumOff val="15000"/>
                  </a:schemeClr>
                </a:solidFill>
                <a:latin typeface="Calibri" pitchFamily="34" charset="0"/>
              </a:rPr>
              <a:t>data package is </a:t>
            </a:r>
            <a:r>
              <a:rPr lang="en-GB" sz="2000" dirty="0">
                <a:solidFill>
                  <a:schemeClr val="tx1">
                    <a:lumMod val="85000"/>
                    <a:lumOff val="15000"/>
                  </a:schemeClr>
                </a:solidFill>
                <a:latin typeface="Calibri" pitchFamily="34" charset="0"/>
              </a:rPr>
              <a:t>created </a:t>
            </a:r>
            <a:r>
              <a:rPr lang="en-GB" sz="2000" dirty="0" smtClean="0">
                <a:solidFill>
                  <a:schemeClr val="tx1">
                    <a:lumMod val="85000"/>
                    <a:lumOff val="15000"/>
                  </a:schemeClr>
                </a:solidFill>
                <a:latin typeface="Calibri" pitchFamily="34" charset="0"/>
              </a:rPr>
              <a:t>for each lexeme, e.g. the token for the </a:t>
            </a:r>
            <a:r>
              <a:rPr lang="en-GB" sz="2000" dirty="0">
                <a:solidFill>
                  <a:schemeClr val="tx1">
                    <a:lumMod val="85000"/>
                    <a:lumOff val="15000"/>
                  </a:schemeClr>
                </a:solidFill>
                <a:latin typeface="Calibri" pitchFamily="34" charset="0"/>
              </a:rPr>
              <a:t>character string “</a:t>
            </a:r>
            <a:r>
              <a:rPr lang="en-GB" b="1" dirty="0">
                <a:solidFill>
                  <a:schemeClr val="tx1">
                    <a:lumMod val="85000"/>
                    <a:lumOff val="15000"/>
                  </a:schemeClr>
                </a:solidFill>
                <a:latin typeface="Courier New" pitchFamily="49" charset="0"/>
                <a:cs typeface="Courier New" pitchFamily="49" charset="0"/>
              </a:rPr>
              <a:t>675</a:t>
            </a:r>
            <a:r>
              <a:rPr lang="en-GB" sz="2000" dirty="0">
                <a:solidFill>
                  <a:schemeClr val="tx1">
                    <a:lumMod val="85000"/>
                    <a:lumOff val="15000"/>
                  </a:schemeClr>
                </a:solidFill>
                <a:latin typeface="Calibri" pitchFamily="34" charset="0"/>
              </a:rPr>
              <a:t>” would identify this as a literal constant of type integer with an numerical attribute value of 675. </a:t>
            </a:r>
          </a:p>
          <a:p>
            <a:endParaRPr lang="en-GB" sz="1000" dirty="0">
              <a:solidFill>
                <a:schemeClr val="tx1">
                  <a:lumMod val="85000"/>
                  <a:lumOff val="15000"/>
                </a:schemeClr>
              </a:solidFill>
              <a:latin typeface="Calibri" pitchFamily="34" charset="0"/>
            </a:endParaRPr>
          </a:p>
          <a:p>
            <a:r>
              <a:rPr lang="en-GB" sz="2000" dirty="0" smtClean="0">
                <a:solidFill>
                  <a:schemeClr val="tx1">
                    <a:lumMod val="85000"/>
                    <a:lumOff val="15000"/>
                  </a:schemeClr>
                </a:solidFill>
                <a:latin typeface="Calibri" pitchFamily="34" charset="0"/>
              </a:rPr>
              <a:t>By pre-processing </a:t>
            </a:r>
            <a:r>
              <a:rPr lang="en-GB" sz="2000" dirty="0">
                <a:solidFill>
                  <a:schemeClr val="tx1">
                    <a:lumMod val="85000"/>
                    <a:lumOff val="15000"/>
                  </a:schemeClr>
                </a:solidFill>
                <a:latin typeface="Calibri" pitchFamily="34" charset="0"/>
              </a:rPr>
              <a:t>the source file into a sequence of tokens the efficiency of the parser is </a:t>
            </a:r>
            <a:r>
              <a:rPr lang="en-GB" sz="2000" dirty="0" smtClean="0">
                <a:solidFill>
                  <a:schemeClr val="tx1">
                    <a:lumMod val="85000"/>
                    <a:lumOff val="15000"/>
                  </a:schemeClr>
                </a:solidFill>
                <a:latin typeface="Calibri" pitchFamily="34" charset="0"/>
              </a:rPr>
              <a:t>notably increased (it </a:t>
            </a:r>
            <a:r>
              <a:rPr lang="en-GB" sz="2000" dirty="0">
                <a:solidFill>
                  <a:schemeClr val="tx1">
                    <a:lumMod val="85000"/>
                    <a:lumOff val="15000"/>
                  </a:schemeClr>
                </a:solidFill>
                <a:latin typeface="Calibri" pitchFamily="34" charset="0"/>
              </a:rPr>
              <a:t>need only process numerical tokens and not </a:t>
            </a:r>
            <a:r>
              <a:rPr lang="en-GB" sz="2000" dirty="0" smtClean="0">
                <a:solidFill>
                  <a:schemeClr val="tx1">
                    <a:lumMod val="85000"/>
                    <a:lumOff val="15000"/>
                  </a:schemeClr>
                </a:solidFill>
                <a:latin typeface="Calibri" pitchFamily="34" charset="0"/>
              </a:rPr>
              <a:t>perform expensive string parsing).</a:t>
            </a:r>
            <a:endParaRPr lang="en-GB" sz="2000" dirty="0">
              <a:solidFill>
                <a:schemeClr val="tx1">
                  <a:lumMod val="85000"/>
                  <a:lumOff val="15000"/>
                </a:schemeClr>
              </a:solidFill>
              <a:latin typeface="Calibri" pitchFamily="34" charset="0"/>
            </a:endParaRPr>
          </a:p>
        </p:txBody>
      </p:sp>
      <p:pic>
        <p:nvPicPr>
          <p:cNvPr id="4100" name="Picture 4" descr="http://images.learningresources.co.uk/images/products/en_us/detail/prod0589_dt.jp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52118" y="915566"/>
            <a:ext cx="3000375" cy="3000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6149421"/>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555526"/>
            <a:ext cx="3600400" cy="3077766"/>
          </a:xfrm>
          <a:prstGeom prst="rect">
            <a:avLst/>
          </a:prstGeom>
          <a:noFill/>
        </p:spPr>
        <p:txBody>
          <a:bodyPr wrap="square" rtlCol="0">
            <a:spAutoFit/>
          </a:bodyPr>
          <a:lstStyle/>
          <a:p>
            <a:r>
              <a:rPr lang="en-GB" sz="2400" b="1" dirty="0" smtClean="0">
                <a:solidFill>
                  <a:schemeClr val="tx1">
                    <a:lumMod val="85000"/>
                    <a:lumOff val="15000"/>
                  </a:schemeClr>
                </a:solidFill>
                <a:latin typeface="Calibri" pitchFamily="34" charset="0"/>
              </a:rPr>
              <a:t>Syntax analysis (parsing)</a:t>
            </a:r>
            <a:endParaRPr lang="en-GB" sz="2400" b="1" dirty="0">
              <a:solidFill>
                <a:schemeClr val="tx1">
                  <a:lumMod val="85000"/>
                  <a:lumOff val="15000"/>
                </a:schemeClr>
              </a:solidFill>
              <a:latin typeface="Calibri" pitchFamily="34" charset="0"/>
            </a:endParaRPr>
          </a:p>
          <a:p>
            <a:endParaRPr lang="en-GB" sz="1000" dirty="0">
              <a:solidFill>
                <a:schemeClr val="tx1">
                  <a:lumMod val="85000"/>
                  <a:lumOff val="15000"/>
                </a:schemeClr>
              </a:solidFill>
              <a:latin typeface="Calibri" pitchFamily="34" charset="0"/>
            </a:endParaRPr>
          </a:p>
          <a:p>
            <a:r>
              <a:rPr lang="en-GB" sz="2000" dirty="0">
                <a:solidFill>
                  <a:schemeClr val="tx1">
                    <a:lumMod val="85000"/>
                    <a:lumOff val="15000"/>
                  </a:schemeClr>
                </a:solidFill>
                <a:latin typeface="Calibri" pitchFamily="34" charset="0"/>
              </a:rPr>
              <a:t>The parser checks if the source code is syntactically </a:t>
            </a:r>
            <a:r>
              <a:rPr lang="en-GB" sz="2000" dirty="0" smtClean="0">
                <a:solidFill>
                  <a:schemeClr val="tx1">
                    <a:lumMod val="85000"/>
                    <a:lumOff val="15000"/>
                  </a:schemeClr>
                </a:solidFill>
                <a:latin typeface="Calibri" pitchFamily="34" charset="0"/>
              </a:rPr>
              <a:t>correct. It also reorganises the </a:t>
            </a:r>
            <a:r>
              <a:rPr lang="en-GB" sz="2000" dirty="0">
                <a:solidFill>
                  <a:schemeClr val="tx1">
                    <a:lumMod val="85000"/>
                    <a:lumOff val="15000"/>
                  </a:schemeClr>
                </a:solidFill>
                <a:latin typeface="Calibri" pitchFamily="34" charset="0"/>
              </a:rPr>
              <a:t>source tokens into a more complex </a:t>
            </a:r>
            <a:r>
              <a:rPr lang="en-GB" sz="2000" dirty="0" smtClean="0">
                <a:solidFill>
                  <a:schemeClr val="tx1">
                    <a:lumMod val="85000"/>
                    <a:lumOff val="15000"/>
                  </a:schemeClr>
                </a:solidFill>
                <a:latin typeface="Calibri" pitchFamily="34" charset="0"/>
              </a:rPr>
              <a:t>data structure </a:t>
            </a:r>
            <a:r>
              <a:rPr lang="en-GB" sz="2000" dirty="0">
                <a:solidFill>
                  <a:schemeClr val="tx1">
                    <a:lumMod val="85000"/>
                    <a:lumOff val="15000"/>
                  </a:schemeClr>
                </a:solidFill>
                <a:latin typeface="Calibri" pitchFamily="34" charset="0"/>
              </a:rPr>
              <a:t>that </a:t>
            </a:r>
            <a:r>
              <a:rPr lang="en-GB" sz="2000" dirty="0" smtClean="0">
                <a:solidFill>
                  <a:schemeClr val="tx1">
                    <a:lumMod val="85000"/>
                    <a:lumOff val="15000"/>
                  </a:schemeClr>
                </a:solidFill>
                <a:latin typeface="Calibri" pitchFamily="34" charset="0"/>
              </a:rPr>
              <a:t>better captures the semantics </a:t>
            </a:r>
            <a:r>
              <a:rPr lang="en-GB" sz="2000" dirty="0">
                <a:solidFill>
                  <a:schemeClr val="tx1">
                    <a:lumMod val="85000"/>
                    <a:lumOff val="15000"/>
                  </a:schemeClr>
                </a:solidFill>
                <a:latin typeface="Calibri" pitchFamily="34" charset="0"/>
              </a:rPr>
              <a:t>of the program (often called an abstract syntax tree or AST</a:t>
            </a:r>
            <a:r>
              <a:rPr lang="en-GB" sz="2000" dirty="0" smtClean="0">
                <a:solidFill>
                  <a:schemeClr val="tx1">
                    <a:lumMod val="85000"/>
                    <a:lumOff val="15000"/>
                  </a:schemeClr>
                </a:solidFill>
                <a:latin typeface="Calibri" pitchFamily="34" charset="0"/>
              </a:rPr>
              <a:t>).</a:t>
            </a:r>
            <a:endParaRPr lang="en-GB" sz="2000" dirty="0">
              <a:solidFill>
                <a:schemeClr val="tx1">
                  <a:lumMod val="85000"/>
                  <a:lumOff val="15000"/>
                </a:schemeClr>
              </a:solidFill>
              <a:latin typeface="Calibri" pitchFamily="34" charset="0"/>
            </a:endParaRPr>
          </a:p>
        </p:txBody>
      </p:sp>
      <p:pic>
        <p:nvPicPr>
          <p:cNvPr id="1027" name="Picture 3"/>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57972" y="771550"/>
            <a:ext cx="4762500" cy="258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79512" y="3696583"/>
            <a:ext cx="5112568" cy="1323439"/>
          </a:xfrm>
          <a:prstGeom prst="rect">
            <a:avLst/>
          </a:prstGeom>
          <a:noFill/>
        </p:spPr>
        <p:txBody>
          <a:bodyPr wrap="square" rtlCol="0">
            <a:spAutoFit/>
          </a:bodyPr>
          <a:lstStyle/>
          <a:p>
            <a:r>
              <a:rPr lang="en-GB" sz="2000" dirty="0" smtClean="0">
                <a:solidFill>
                  <a:schemeClr val="tx1">
                    <a:lumMod val="85000"/>
                    <a:lumOff val="15000"/>
                  </a:schemeClr>
                </a:solidFill>
                <a:latin typeface="Calibri" pitchFamily="34" charset="0"/>
              </a:rPr>
              <a:t>By </a:t>
            </a:r>
            <a:r>
              <a:rPr lang="en-GB" sz="2000" dirty="0">
                <a:solidFill>
                  <a:schemeClr val="tx1">
                    <a:lumMod val="85000"/>
                    <a:lumOff val="15000"/>
                  </a:schemeClr>
                </a:solidFill>
                <a:latin typeface="Calibri" pitchFamily="34" charset="0"/>
              </a:rPr>
              <a:t>reorganising the </a:t>
            </a:r>
            <a:r>
              <a:rPr lang="en-GB" sz="2000" dirty="0" smtClean="0">
                <a:solidFill>
                  <a:schemeClr val="tx1">
                    <a:lumMod val="85000"/>
                    <a:lumOff val="15000"/>
                  </a:schemeClr>
                </a:solidFill>
                <a:latin typeface="Calibri" pitchFamily="34" charset="0"/>
              </a:rPr>
              <a:t>source, the </a:t>
            </a:r>
            <a:r>
              <a:rPr lang="en-GB" sz="2000" dirty="0">
                <a:solidFill>
                  <a:schemeClr val="tx1">
                    <a:lumMod val="85000"/>
                    <a:lumOff val="15000"/>
                  </a:schemeClr>
                </a:solidFill>
                <a:latin typeface="Calibri" pitchFamily="34" charset="0"/>
              </a:rPr>
              <a:t>code generation and optimization phases </a:t>
            </a:r>
            <a:r>
              <a:rPr lang="en-GB" sz="2000" dirty="0" smtClean="0">
                <a:solidFill>
                  <a:schemeClr val="tx1">
                    <a:lumMod val="85000"/>
                    <a:lumOff val="15000"/>
                  </a:schemeClr>
                </a:solidFill>
                <a:latin typeface="Calibri" pitchFamily="34" charset="0"/>
              </a:rPr>
              <a:t>are more </a:t>
            </a:r>
            <a:r>
              <a:rPr lang="en-GB" sz="2000" dirty="0">
                <a:solidFill>
                  <a:schemeClr val="tx1">
                    <a:lumMod val="85000"/>
                    <a:lumOff val="15000"/>
                  </a:schemeClr>
                </a:solidFill>
                <a:latin typeface="Calibri" pitchFamily="34" charset="0"/>
              </a:rPr>
              <a:t>easily </a:t>
            </a:r>
            <a:r>
              <a:rPr lang="en-GB" sz="2000" dirty="0" smtClean="0">
                <a:solidFill>
                  <a:schemeClr val="tx1">
                    <a:lumMod val="85000"/>
                    <a:lumOff val="15000"/>
                  </a:schemeClr>
                </a:solidFill>
                <a:latin typeface="Calibri" pitchFamily="34" charset="0"/>
              </a:rPr>
              <a:t>able to reference </a:t>
            </a:r>
            <a:r>
              <a:rPr lang="en-GB" sz="2000" dirty="0">
                <a:solidFill>
                  <a:schemeClr val="tx1">
                    <a:lumMod val="85000"/>
                    <a:lumOff val="15000"/>
                  </a:schemeClr>
                </a:solidFill>
                <a:latin typeface="Calibri" pitchFamily="34" charset="0"/>
              </a:rPr>
              <a:t>different parts of the program and parse the program structure.</a:t>
            </a:r>
          </a:p>
        </p:txBody>
      </p:sp>
    </p:spTree>
    <p:extLst>
      <p:ext uri="{BB962C8B-B14F-4D97-AF65-F5344CB8AC3E}">
        <p14:creationId xmlns:p14="http://schemas.microsoft.com/office/powerpoint/2010/main" val="1379074295"/>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555526"/>
            <a:ext cx="5544616" cy="4001095"/>
          </a:xfrm>
          <a:prstGeom prst="rect">
            <a:avLst/>
          </a:prstGeom>
          <a:noFill/>
        </p:spPr>
        <p:txBody>
          <a:bodyPr wrap="square" rtlCol="0">
            <a:spAutoFit/>
          </a:bodyPr>
          <a:lstStyle/>
          <a:p>
            <a:r>
              <a:rPr lang="en-GB" sz="2400" b="1" dirty="0" smtClean="0">
                <a:solidFill>
                  <a:schemeClr val="tx1">
                    <a:lumMod val="85000"/>
                    <a:lumOff val="15000"/>
                  </a:schemeClr>
                </a:solidFill>
                <a:latin typeface="Calibri" pitchFamily="34" charset="0"/>
              </a:rPr>
              <a:t>Code Generation</a:t>
            </a:r>
          </a:p>
          <a:p>
            <a:endParaRPr lang="en-GB" sz="1000" dirty="0">
              <a:solidFill>
                <a:schemeClr val="tx1">
                  <a:lumMod val="85000"/>
                  <a:lumOff val="15000"/>
                </a:schemeClr>
              </a:solidFill>
              <a:latin typeface="Calibri" pitchFamily="34" charset="0"/>
            </a:endParaRPr>
          </a:p>
          <a:p>
            <a:r>
              <a:rPr lang="en-GB" sz="2000" dirty="0">
                <a:solidFill>
                  <a:schemeClr val="tx1">
                    <a:lumMod val="85000"/>
                    <a:lumOff val="15000"/>
                  </a:schemeClr>
                </a:solidFill>
                <a:latin typeface="Calibri" pitchFamily="34" charset="0"/>
              </a:rPr>
              <a:t>The intermediate code generation phase translates the AST representation into a quasi-machine code form.</a:t>
            </a:r>
          </a:p>
          <a:p>
            <a:endParaRPr lang="en-GB" sz="1000" dirty="0">
              <a:solidFill>
                <a:schemeClr val="tx1">
                  <a:lumMod val="85000"/>
                  <a:lumOff val="15000"/>
                </a:schemeClr>
              </a:solidFill>
              <a:latin typeface="Calibri" pitchFamily="34" charset="0"/>
            </a:endParaRPr>
          </a:p>
          <a:p>
            <a:r>
              <a:rPr lang="en-GB" sz="2000" dirty="0">
                <a:solidFill>
                  <a:schemeClr val="tx1">
                    <a:lumMod val="85000"/>
                    <a:lumOff val="15000"/>
                  </a:schemeClr>
                </a:solidFill>
                <a:latin typeface="Calibri" pitchFamily="34" charset="0"/>
              </a:rPr>
              <a:t>By doing so, it becomes possible to easily support code </a:t>
            </a:r>
            <a:r>
              <a:rPr lang="en-GB" sz="2000" dirty="0" smtClean="0">
                <a:solidFill>
                  <a:schemeClr val="tx1">
                    <a:lumMod val="85000"/>
                    <a:lumOff val="15000"/>
                  </a:schemeClr>
                </a:solidFill>
                <a:latin typeface="Calibri" pitchFamily="34" charset="0"/>
              </a:rPr>
              <a:t>generation for </a:t>
            </a:r>
            <a:r>
              <a:rPr lang="en-GB" sz="2000" dirty="0">
                <a:solidFill>
                  <a:schemeClr val="tx1">
                    <a:lumMod val="85000"/>
                    <a:lumOff val="15000"/>
                  </a:schemeClr>
                </a:solidFill>
                <a:latin typeface="Calibri" pitchFamily="34" charset="0"/>
              </a:rPr>
              <a:t>several different CPUs (cross compilers) as all CPU-independent activities can be located within this stage.</a:t>
            </a:r>
          </a:p>
          <a:p>
            <a:endParaRPr lang="en-GB" sz="1000" dirty="0">
              <a:solidFill>
                <a:schemeClr val="tx1">
                  <a:lumMod val="85000"/>
                  <a:lumOff val="15000"/>
                </a:schemeClr>
              </a:solidFill>
              <a:latin typeface="Calibri" pitchFamily="34" charset="0"/>
            </a:endParaRPr>
          </a:p>
          <a:p>
            <a:r>
              <a:rPr lang="en-GB" sz="2000" dirty="0">
                <a:solidFill>
                  <a:schemeClr val="tx1">
                    <a:lumMod val="85000"/>
                    <a:lumOff val="15000"/>
                  </a:schemeClr>
                </a:solidFill>
                <a:latin typeface="Calibri" pitchFamily="34" charset="0"/>
              </a:rPr>
              <a:t>For the same reason, the optimisation phase is often broken into two stages: a CPU-independent component and a CPU-dependent component.</a:t>
            </a:r>
          </a:p>
        </p:txBody>
      </p:sp>
      <p:pic>
        <p:nvPicPr>
          <p:cNvPr id="2050" name="Picture 2" descr="http://www.online-webcam.net/templates/ow/english/images/multi-platform.jp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516216" y="1017777"/>
            <a:ext cx="1800200" cy="2171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0790160"/>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119234525"/>
              </p:ext>
            </p:extLst>
          </p:nvPr>
        </p:nvGraphicFramePr>
        <p:xfrm>
          <a:off x="3851920" y="195486"/>
          <a:ext cx="2304256" cy="1850898"/>
        </p:xfrm>
        <a:graphic>
          <a:graphicData uri="http://schemas.openxmlformats.org/drawingml/2006/table">
            <a:tbl>
              <a:tblPr firstRow="1" firstCol="1" bandRow="1">
                <a:tableStyleId>{3B4B98B0-60AC-42C2-AFA5-B58CD77FA1E5}</a:tableStyleId>
              </a:tblPr>
              <a:tblGrid>
                <a:gridCol w="193077"/>
                <a:gridCol w="2111179"/>
              </a:tblGrid>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000" b="0" dirty="0" smtClean="0">
                          <a:solidFill>
                            <a:schemeClr val="bg1">
                              <a:lumMod val="65000"/>
                            </a:schemeClr>
                          </a:solidFill>
                          <a:effectLst/>
                        </a:rPr>
                        <a:t>1</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dirty="0" smtClean="0">
                          <a:solidFill>
                            <a:srgbClr val="0070C0"/>
                          </a:solidFill>
                          <a:effectLst/>
                          <a:latin typeface="Courier New" pitchFamily="49" charset="0"/>
                          <a:ea typeface="Calibri"/>
                          <a:cs typeface="Courier New" pitchFamily="49" charset="0"/>
                        </a:rPr>
                        <a:t>void </a:t>
                      </a:r>
                      <a:r>
                        <a:rPr lang="en-GB" sz="1400" b="1" dirty="0" smtClean="0">
                          <a:effectLst/>
                          <a:latin typeface="Courier New" pitchFamily="49" charset="0"/>
                          <a:ea typeface="Calibri"/>
                          <a:cs typeface="Courier New" pitchFamily="49" charset="0"/>
                        </a:rPr>
                        <a:t>foo (</a:t>
                      </a:r>
                      <a:r>
                        <a:rPr lang="en-GB" sz="1400" b="1" dirty="0" err="1" smtClean="0">
                          <a:solidFill>
                            <a:srgbClr val="0070C0"/>
                          </a:solidFill>
                          <a:effectLst/>
                          <a:latin typeface="Courier New" pitchFamily="49" charset="0"/>
                          <a:ea typeface="Calibri"/>
                          <a:cs typeface="Courier New" pitchFamily="49" charset="0"/>
                        </a:rPr>
                        <a:t>int</a:t>
                      </a:r>
                      <a:r>
                        <a:rPr lang="en-GB" sz="1400" b="1" dirty="0" smtClean="0">
                          <a:effectLst/>
                          <a:latin typeface="Courier New" pitchFamily="49" charset="0"/>
                          <a:ea typeface="Calibri"/>
                          <a:cs typeface="Courier New" pitchFamily="49" charset="0"/>
                        </a:rPr>
                        <a:t> i)</a:t>
                      </a:r>
                      <a:endParaRPr lang="en-GB" sz="1400" b="1" dirty="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rPr>
                        <a:t>2</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w="12700" cmpd="sng">
                      <a:noFill/>
                    </a:lnT>
                    <a:lnB>
                      <a:noFill/>
                    </a:lnB>
                    <a:lnTlToBr w="12700" cmpd="sng">
                      <a:noFill/>
                      <a:prstDash val="solid"/>
                    </a:lnTlToBr>
                    <a:lnBlToTr w="12700" cmpd="sng">
                      <a:noFill/>
                      <a:prstDash val="solid"/>
                    </a:lnBlToT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dirty="0" smtClean="0">
                          <a:effectLst/>
                          <a:latin typeface="Courier New" pitchFamily="49" charset="0"/>
                          <a:ea typeface="Calibri"/>
                          <a:cs typeface="Courier New" pitchFamily="49" charset="0"/>
                        </a:rPr>
                        <a:t>{</a:t>
                      </a:r>
                      <a:endParaRPr lang="en-GB" sz="1400" b="1" dirty="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a:noFill/>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mn-lt"/>
                          <a:ea typeface="+mn-ea"/>
                          <a:cs typeface="+mn-cs"/>
                        </a:rPr>
                        <a:t>3</a:t>
                      </a:r>
                      <a:endParaRPr lang="en-GB" sz="1100" b="0" dirty="0">
                        <a:solidFill>
                          <a:schemeClr val="bg1">
                            <a:lumMod val="65000"/>
                          </a:schemeClr>
                        </a:solidFill>
                        <a:effectLst/>
                        <a:latin typeface="Calibri"/>
                        <a:ea typeface="Calibri"/>
                        <a:cs typeface="Times New Roman"/>
                      </a:endParaRPr>
                    </a:p>
                  </a:txBody>
                  <a:tcPr marL="9525" marR="9525" marT="9525" marB="9525">
                    <a:lnR w="12700" cap="flat" cmpd="sng" algn="ctr">
                      <a:solidFill>
                        <a:schemeClr val="tx1"/>
                      </a:solidFill>
                      <a:prstDash val="solid"/>
                      <a:round/>
                      <a:headEnd type="none" w="med" len="med"/>
                      <a:tailEnd type="none" w="med" len="med"/>
                    </a:lnR>
                    <a:lnT>
                      <a:noFill/>
                    </a:lnT>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dirty="0" smtClean="0">
                          <a:effectLst/>
                          <a:latin typeface="Courier New" pitchFamily="49" charset="0"/>
                          <a:ea typeface="Calibri"/>
                          <a:cs typeface="Courier New" pitchFamily="49" charset="0"/>
                        </a:rPr>
                        <a:t>	a[0]</a:t>
                      </a:r>
                      <a:r>
                        <a:rPr lang="en-GB" sz="1400" b="1" baseline="0" dirty="0" smtClean="0">
                          <a:effectLst/>
                          <a:latin typeface="Courier New" pitchFamily="49" charset="0"/>
                          <a:ea typeface="Calibri"/>
                          <a:cs typeface="Courier New" pitchFamily="49" charset="0"/>
                        </a:rPr>
                        <a:t> = i+0;</a:t>
                      </a:r>
                      <a:endParaRPr lang="en-GB" sz="1400" b="1" dirty="0" smtClean="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mn-lt"/>
                          <a:ea typeface="+mn-ea"/>
                          <a:cs typeface="+mn-cs"/>
                        </a:rPr>
                        <a:t>4</a:t>
                      </a:r>
                      <a:endParaRPr lang="en-GB" sz="1100" b="0" dirty="0">
                        <a:solidFill>
                          <a:schemeClr val="bg1">
                            <a:lumMod val="65000"/>
                          </a:schemeClr>
                        </a:solidFill>
                        <a:effectLst/>
                        <a:latin typeface="Calibri"/>
                        <a:ea typeface="Calibri"/>
                        <a:cs typeface="Times New Roman"/>
                      </a:endParaRPr>
                    </a:p>
                  </a:txBody>
                  <a:tcPr marL="9525" marR="9525" marT="9525" marB="9525">
                    <a:lnR w="12700" cap="flat" cmpd="sng" algn="ctr">
                      <a:solidFill>
                        <a:schemeClr val="tx1"/>
                      </a:solidFill>
                      <a:prstDash val="solid"/>
                      <a:round/>
                      <a:headEnd type="none" w="med" len="med"/>
                      <a:tailEnd type="none" w="med" len="med"/>
                    </a:ln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dirty="0" smtClean="0">
                          <a:effectLst/>
                          <a:latin typeface="Courier New" pitchFamily="49" charset="0"/>
                          <a:ea typeface="Calibri"/>
                          <a:cs typeface="Courier New" pitchFamily="49" charset="0"/>
                        </a:rPr>
                        <a:t>	a[1] = i*0;</a:t>
                      </a:r>
                      <a:endParaRPr lang="en-GB" sz="1400" b="1" dirty="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mn-lt"/>
                          <a:ea typeface="+mn-ea"/>
                          <a:cs typeface="+mn-cs"/>
                        </a:rPr>
                        <a:t>5</a:t>
                      </a:r>
                      <a:endParaRPr lang="en-GB" sz="1100" b="0" dirty="0">
                        <a:solidFill>
                          <a:schemeClr val="bg1">
                            <a:lumMod val="65000"/>
                          </a:schemeClr>
                        </a:solidFill>
                        <a:effectLst/>
                        <a:latin typeface="Calibri"/>
                        <a:ea typeface="Calibri"/>
                        <a:cs typeface="Times New Roman"/>
                      </a:endParaRPr>
                    </a:p>
                  </a:txBody>
                  <a:tcPr marL="9525" marR="9525" marT="9525" marB="9525">
                    <a:lnR w="12700" cap="flat" cmpd="sng" algn="ctr">
                      <a:solidFill>
                        <a:schemeClr val="tx1"/>
                      </a:solidFill>
                      <a:prstDash val="solid"/>
                      <a:round/>
                      <a:headEnd type="none" w="med" len="med"/>
                      <a:tailEnd type="none" w="med" len="med"/>
                    </a:lnR>
                    <a:lnB>
                      <a:noFill/>
                    </a:lnB>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dirty="0" smtClean="0">
                          <a:effectLst/>
                          <a:latin typeface="Courier New" pitchFamily="49" charset="0"/>
                          <a:ea typeface="Calibri"/>
                          <a:cs typeface="Courier New" pitchFamily="49" charset="0"/>
                        </a:rPr>
                        <a:t>	a[2]</a:t>
                      </a:r>
                      <a:r>
                        <a:rPr lang="en-GB" sz="1400" b="1" baseline="0" dirty="0" smtClean="0">
                          <a:effectLst/>
                          <a:latin typeface="Courier New" pitchFamily="49" charset="0"/>
                          <a:ea typeface="Calibri"/>
                          <a:cs typeface="Courier New" pitchFamily="49" charset="0"/>
                        </a:rPr>
                        <a:t> = i-i;</a:t>
                      </a:r>
                      <a:endParaRPr lang="en-GB" sz="1400" b="1" dirty="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a:noFill/>
                    </a:lnB>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mn-lt"/>
                          <a:ea typeface="+mn-ea"/>
                          <a:cs typeface="+mn-cs"/>
                        </a:rPr>
                        <a:t>6</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dirty="0" smtClean="0">
                          <a:solidFill>
                            <a:srgbClr val="0070C0"/>
                          </a:solidFill>
                          <a:effectLst/>
                          <a:latin typeface="Courier New" pitchFamily="49" charset="0"/>
                          <a:ea typeface="Calibri"/>
                          <a:cs typeface="Courier New" pitchFamily="49" charset="0"/>
                        </a:rPr>
                        <a:t>	</a:t>
                      </a:r>
                      <a:r>
                        <a:rPr lang="en-GB" sz="1400" b="1" dirty="0" smtClean="0">
                          <a:solidFill>
                            <a:schemeClr val="tx1"/>
                          </a:solidFill>
                          <a:effectLst/>
                          <a:latin typeface="Courier New" pitchFamily="49" charset="0"/>
                          <a:ea typeface="Calibri"/>
                          <a:cs typeface="Courier New" pitchFamily="49" charset="0"/>
                        </a:rPr>
                        <a:t>a[3]</a:t>
                      </a:r>
                      <a:r>
                        <a:rPr lang="en-GB" sz="1400" b="1" baseline="0" dirty="0" smtClean="0">
                          <a:solidFill>
                            <a:schemeClr val="tx1"/>
                          </a:solidFill>
                          <a:effectLst/>
                          <a:latin typeface="Courier New" pitchFamily="49" charset="0"/>
                          <a:ea typeface="Calibri"/>
                          <a:cs typeface="Courier New" pitchFamily="49" charset="0"/>
                        </a:rPr>
                        <a:t> = 1+i+1;</a:t>
                      </a:r>
                      <a:endParaRPr lang="en-GB" sz="1400" b="1" dirty="0" smtClean="0">
                        <a:solidFill>
                          <a:schemeClr val="tx1"/>
                        </a:solidFill>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7</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baseline="0" dirty="0" smtClean="0">
                          <a:effectLst/>
                          <a:latin typeface="Courier New" pitchFamily="49" charset="0"/>
                          <a:ea typeface="Calibri"/>
                          <a:cs typeface="Courier New" pitchFamily="49" charset="0"/>
                        </a:rPr>
                        <a:t>}</a:t>
                      </a:r>
                      <a:endParaRPr lang="en-GB" sz="1400" b="1" dirty="0" smtClean="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820306655"/>
              </p:ext>
            </p:extLst>
          </p:nvPr>
        </p:nvGraphicFramePr>
        <p:xfrm>
          <a:off x="3851920" y="2139702"/>
          <a:ext cx="2304256" cy="2379726"/>
        </p:xfrm>
        <a:graphic>
          <a:graphicData uri="http://schemas.openxmlformats.org/drawingml/2006/table">
            <a:tbl>
              <a:tblPr firstRow="1" firstCol="1" bandRow="1">
                <a:tableStyleId>{3B4B98B0-60AC-42C2-AFA5-B58CD77FA1E5}</a:tableStyleId>
              </a:tblPr>
              <a:tblGrid>
                <a:gridCol w="193077"/>
                <a:gridCol w="2111179"/>
              </a:tblGrid>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000" b="0" dirty="0" smtClean="0">
                          <a:solidFill>
                            <a:schemeClr val="bg1">
                              <a:lumMod val="65000"/>
                            </a:schemeClr>
                          </a:solidFill>
                          <a:effectLst/>
                        </a:rPr>
                        <a:t>1</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dirty="0" smtClean="0">
                          <a:solidFill>
                            <a:srgbClr val="0070C0"/>
                          </a:solidFill>
                          <a:effectLst/>
                          <a:latin typeface="Courier New" pitchFamily="49" charset="0"/>
                          <a:ea typeface="Calibri"/>
                          <a:cs typeface="Courier New" pitchFamily="49" charset="0"/>
                        </a:rPr>
                        <a:t>void </a:t>
                      </a:r>
                      <a:r>
                        <a:rPr lang="en-GB" sz="1400" b="1" dirty="0" smtClean="0">
                          <a:effectLst/>
                          <a:latin typeface="Courier New" pitchFamily="49" charset="0"/>
                          <a:ea typeface="Calibri"/>
                          <a:cs typeface="Courier New" pitchFamily="49" charset="0"/>
                        </a:rPr>
                        <a:t>foo()</a:t>
                      </a:r>
                      <a:endParaRPr lang="en-GB" sz="1400" b="1" dirty="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rPr>
                        <a:t>2</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w="12700" cmpd="sng">
                      <a:noFill/>
                    </a:lnT>
                    <a:lnB>
                      <a:noFill/>
                    </a:lnB>
                    <a:lnTlToBr w="12700" cmpd="sng">
                      <a:noFill/>
                      <a:prstDash val="solid"/>
                    </a:lnTlToBr>
                    <a:lnBlToTr w="12700" cmpd="sng">
                      <a:noFill/>
                      <a:prstDash val="solid"/>
                    </a:lnBlToT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dirty="0" smtClean="0">
                          <a:effectLst/>
                          <a:latin typeface="Courier New" pitchFamily="49" charset="0"/>
                          <a:ea typeface="Calibri"/>
                          <a:cs typeface="Courier New" pitchFamily="49" charset="0"/>
                        </a:rPr>
                        <a:t>{</a:t>
                      </a:r>
                      <a:endParaRPr lang="en-GB" sz="1400" b="1" dirty="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a:noFill/>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mn-lt"/>
                          <a:ea typeface="+mn-ea"/>
                          <a:cs typeface="+mn-cs"/>
                        </a:rPr>
                        <a:t>3</a:t>
                      </a:r>
                      <a:endParaRPr lang="en-GB" sz="1100" b="0" dirty="0">
                        <a:solidFill>
                          <a:schemeClr val="bg1">
                            <a:lumMod val="65000"/>
                          </a:schemeClr>
                        </a:solidFill>
                        <a:effectLst/>
                        <a:latin typeface="Calibri"/>
                        <a:ea typeface="Calibri"/>
                        <a:cs typeface="Times New Roman"/>
                      </a:endParaRPr>
                    </a:p>
                  </a:txBody>
                  <a:tcPr marL="9525" marR="9525" marT="9525" marB="9525">
                    <a:lnR w="12700" cap="flat" cmpd="sng" algn="ctr">
                      <a:solidFill>
                        <a:schemeClr val="tx1"/>
                      </a:solidFill>
                      <a:prstDash val="solid"/>
                      <a:round/>
                      <a:headEnd type="none" w="med" len="med"/>
                      <a:tailEnd type="none" w="med" len="med"/>
                    </a:lnR>
                    <a:lnT>
                      <a:noFill/>
                    </a:lnT>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dirty="0" smtClean="0">
                          <a:effectLst/>
                          <a:latin typeface="Courier New" pitchFamily="49" charset="0"/>
                          <a:ea typeface="Calibri"/>
                          <a:cs typeface="Courier New" pitchFamily="49" charset="0"/>
                        </a:rPr>
                        <a:t>	</a:t>
                      </a:r>
                      <a:r>
                        <a:rPr lang="en-GB" sz="1400" b="1" dirty="0" err="1" smtClean="0">
                          <a:solidFill>
                            <a:srgbClr val="0070C0"/>
                          </a:solidFill>
                          <a:effectLst/>
                          <a:latin typeface="Courier New" pitchFamily="49" charset="0"/>
                          <a:ea typeface="Calibri"/>
                          <a:cs typeface="Courier New" pitchFamily="49" charset="0"/>
                        </a:rPr>
                        <a:t>int</a:t>
                      </a:r>
                      <a:r>
                        <a:rPr lang="en-GB" sz="1400" b="1" dirty="0" smtClean="0">
                          <a:solidFill>
                            <a:srgbClr val="0070C0"/>
                          </a:solidFill>
                          <a:effectLst/>
                          <a:latin typeface="Courier New" pitchFamily="49" charset="0"/>
                          <a:ea typeface="Calibri"/>
                          <a:cs typeface="Courier New" pitchFamily="49" charset="0"/>
                        </a:rPr>
                        <a:t> </a:t>
                      </a:r>
                      <a:r>
                        <a:rPr lang="en-GB" sz="1400" b="1" dirty="0" smtClean="0">
                          <a:effectLst/>
                          <a:latin typeface="Courier New" pitchFamily="49" charset="0"/>
                          <a:ea typeface="Calibri"/>
                          <a:cs typeface="Courier New" pitchFamily="49" charset="0"/>
                        </a:rPr>
                        <a:t>i</a:t>
                      </a:r>
                      <a:r>
                        <a:rPr lang="en-GB" sz="1400" b="1" baseline="0" dirty="0" smtClean="0">
                          <a:effectLst/>
                          <a:latin typeface="Courier New" pitchFamily="49" charset="0"/>
                          <a:ea typeface="Calibri"/>
                          <a:cs typeface="Courier New" pitchFamily="49" charset="0"/>
                        </a:rPr>
                        <a:t>;</a:t>
                      </a:r>
                      <a:endParaRPr lang="en-GB" sz="1400" b="1" dirty="0" smtClean="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mn-lt"/>
                          <a:ea typeface="+mn-ea"/>
                          <a:cs typeface="+mn-cs"/>
                        </a:rPr>
                        <a:t>4</a:t>
                      </a:r>
                      <a:endParaRPr lang="en-GB" sz="1100" b="0" dirty="0">
                        <a:solidFill>
                          <a:schemeClr val="bg1">
                            <a:lumMod val="65000"/>
                          </a:schemeClr>
                        </a:solidFill>
                        <a:effectLst/>
                        <a:latin typeface="Calibri"/>
                        <a:ea typeface="Calibri"/>
                        <a:cs typeface="Times New Roman"/>
                      </a:endParaRPr>
                    </a:p>
                  </a:txBody>
                  <a:tcPr marL="9525" marR="9525" marT="9525" marB="9525">
                    <a:lnR w="12700" cap="flat" cmpd="sng" algn="ctr">
                      <a:solidFill>
                        <a:schemeClr val="tx1"/>
                      </a:solidFill>
                      <a:prstDash val="solid"/>
                      <a:round/>
                      <a:headEnd type="none" w="med" len="med"/>
                      <a:tailEnd type="none" w="med" len="med"/>
                    </a:ln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dirty="0" smtClean="0">
                          <a:effectLst/>
                          <a:latin typeface="Courier New" pitchFamily="49" charset="0"/>
                          <a:ea typeface="Calibri"/>
                          <a:cs typeface="Courier New" pitchFamily="49" charset="0"/>
                        </a:rPr>
                        <a:t>	i = 1;</a:t>
                      </a:r>
                      <a:endParaRPr lang="en-GB" sz="1400" b="1" dirty="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mn-lt"/>
                          <a:ea typeface="+mn-ea"/>
                          <a:cs typeface="+mn-cs"/>
                        </a:rPr>
                        <a:t>5</a:t>
                      </a:r>
                      <a:endParaRPr lang="en-GB" sz="1100" b="0" dirty="0">
                        <a:solidFill>
                          <a:schemeClr val="bg1">
                            <a:lumMod val="65000"/>
                          </a:schemeClr>
                        </a:solidFill>
                        <a:effectLst/>
                        <a:latin typeface="Calibri"/>
                        <a:ea typeface="Calibri"/>
                        <a:cs typeface="Times New Roman"/>
                      </a:endParaRPr>
                    </a:p>
                  </a:txBody>
                  <a:tcPr marL="9525" marR="9525" marT="9525" marB="9525">
                    <a:lnR w="12700" cap="flat" cmpd="sng" algn="ctr">
                      <a:solidFill>
                        <a:schemeClr val="tx1"/>
                      </a:solidFill>
                      <a:prstDash val="solid"/>
                      <a:round/>
                      <a:headEnd type="none" w="med" len="med"/>
                      <a:tailEnd type="none" w="med" len="med"/>
                    </a:lnR>
                    <a:lnB>
                      <a:noFill/>
                    </a:lnB>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dirty="0" smtClean="0">
                          <a:effectLst/>
                          <a:latin typeface="Courier New" pitchFamily="49" charset="0"/>
                          <a:ea typeface="Calibri"/>
                          <a:cs typeface="Courier New" pitchFamily="49" charset="0"/>
                        </a:rPr>
                        <a:t>	global = 1;</a:t>
                      </a:r>
                      <a:endParaRPr lang="en-GB" sz="1400" b="1" dirty="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a:noFill/>
                    </a:lnB>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mn-lt"/>
                          <a:ea typeface="+mn-ea"/>
                          <a:cs typeface="+mn-cs"/>
                        </a:rPr>
                        <a:t>6</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dirty="0" smtClean="0">
                          <a:solidFill>
                            <a:srgbClr val="0070C0"/>
                          </a:solidFill>
                          <a:effectLst/>
                          <a:latin typeface="Courier New" pitchFamily="49" charset="0"/>
                          <a:ea typeface="Calibri"/>
                          <a:cs typeface="Courier New" pitchFamily="49" charset="0"/>
                        </a:rPr>
                        <a:t>	</a:t>
                      </a:r>
                      <a:r>
                        <a:rPr lang="en-GB" sz="1400" b="1" dirty="0" smtClean="0">
                          <a:solidFill>
                            <a:schemeClr val="tx1"/>
                          </a:solidFill>
                          <a:effectLst/>
                          <a:latin typeface="Courier New" pitchFamily="49" charset="0"/>
                          <a:ea typeface="Calibri"/>
                          <a:cs typeface="Courier New" pitchFamily="49" charset="0"/>
                        </a:rPr>
                        <a:t>global = 2;</a:t>
                      </a: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7</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dirty="0" smtClean="0">
                          <a:effectLst/>
                          <a:latin typeface="Courier New" pitchFamily="49" charset="0"/>
                          <a:ea typeface="Calibri"/>
                          <a:cs typeface="Courier New" pitchFamily="49" charset="0"/>
                        </a:rPr>
                        <a:t>	</a:t>
                      </a:r>
                      <a:r>
                        <a:rPr lang="en-GB" sz="1400" b="1" dirty="0" smtClean="0">
                          <a:solidFill>
                            <a:srgbClr val="0070C0"/>
                          </a:solidFill>
                          <a:effectLst/>
                          <a:latin typeface="Courier New" pitchFamily="49" charset="0"/>
                          <a:ea typeface="Calibri"/>
                          <a:cs typeface="Courier New" pitchFamily="49" charset="0"/>
                        </a:rPr>
                        <a:t>return</a:t>
                      </a:r>
                      <a:r>
                        <a:rPr lang="en-GB" sz="1400" b="1" dirty="0" smtClean="0">
                          <a:effectLst/>
                          <a:latin typeface="Courier New" pitchFamily="49" charset="0"/>
                          <a:ea typeface="Calibri"/>
                          <a:cs typeface="Courier New" pitchFamily="49" charset="0"/>
                        </a:rPr>
                        <a:t>;</a:t>
                      </a:r>
                      <a:endParaRPr lang="en-GB" sz="1400" b="1" dirty="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8</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dirty="0" smtClean="0">
                          <a:effectLst/>
                          <a:latin typeface="Courier New" pitchFamily="49" charset="0"/>
                          <a:ea typeface="Calibri"/>
                          <a:cs typeface="Courier New" pitchFamily="49" charset="0"/>
                        </a:rPr>
                        <a:t>	</a:t>
                      </a:r>
                      <a:r>
                        <a:rPr lang="en-GB" sz="1400" b="1" dirty="0" smtClean="0">
                          <a:solidFill>
                            <a:schemeClr val="tx1"/>
                          </a:solidFill>
                          <a:effectLst/>
                          <a:latin typeface="Courier New" pitchFamily="49" charset="0"/>
                          <a:ea typeface="Calibri"/>
                          <a:cs typeface="Courier New" pitchFamily="49" charset="0"/>
                        </a:rPr>
                        <a:t>global = 3;</a:t>
                      </a: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9</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baseline="0" dirty="0" smtClean="0">
                          <a:effectLst/>
                          <a:latin typeface="Courier New" pitchFamily="49" charset="0"/>
                          <a:ea typeface="Calibri"/>
                          <a:cs typeface="Courier New" pitchFamily="49" charset="0"/>
                        </a:rPr>
                        <a:t>}</a:t>
                      </a:r>
                      <a:endParaRPr lang="en-GB" sz="1400" b="1" dirty="0" smtClean="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542237415"/>
              </p:ext>
            </p:extLst>
          </p:nvPr>
        </p:nvGraphicFramePr>
        <p:xfrm>
          <a:off x="6660232" y="195486"/>
          <a:ext cx="2304256" cy="1850898"/>
        </p:xfrm>
        <a:graphic>
          <a:graphicData uri="http://schemas.openxmlformats.org/drawingml/2006/table">
            <a:tbl>
              <a:tblPr firstRow="1" firstCol="1" bandRow="1">
                <a:tableStyleId>{3B4B98B0-60AC-42C2-AFA5-B58CD77FA1E5}</a:tableStyleId>
              </a:tblPr>
              <a:tblGrid>
                <a:gridCol w="193077"/>
                <a:gridCol w="2111179"/>
              </a:tblGrid>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000" b="0" dirty="0" smtClean="0">
                          <a:solidFill>
                            <a:schemeClr val="bg1">
                              <a:lumMod val="65000"/>
                            </a:schemeClr>
                          </a:solidFill>
                          <a:effectLst/>
                        </a:rPr>
                        <a:t>1</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dirty="0" smtClean="0">
                          <a:solidFill>
                            <a:srgbClr val="0070C0"/>
                          </a:solidFill>
                          <a:effectLst/>
                          <a:latin typeface="Courier New" pitchFamily="49" charset="0"/>
                          <a:ea typeface="Calibri"/>
                          <a:cs typeface="Courier New" pitchFamily="49" charset="0"/>
                        </a:rPr>
                        <a:t>void </a:t>
                      </a:r>
                      <a:r>
                        <a:rPr lang="en-GB" sz="1400" b="1" dirty="0" smtClean="0">
                          <a:effectLst/>
                          <a:latin typeface="Courier New" pitchFamily="49" charset="0"/>
                          <a:ea typeface="Calibri"/>
                          <a:cs typeface="Courier New" pitchFamily="49" charset="0"/>
                        </a:rPr>
                        <a:t>foo (</a:t>
                      </a:r>
                      <a:r>
                        <a:rPr lang="en-GB" sz="1400" b="1" dirty="0" err="1" smtClean="0">
                          <a:solidFill>
                            <a:srgbClr val="0070C0"/>
                          </a:solidFill>
                          <a:effectLst/>
                          <a:latin typeface="Courier New" pitchFamily="49" charset="0"/>
                          <a:ea typeface="Calibri"/>
                          <a:cs typeface="Courier New" pitchFamily="49" charset="0"/>
                        </a:rPr>
                        <a:t>int</a:t>
                      </a:r>
                      <a:r>
                        <a:rPr lang="en-GB" sz="1400" b="1" dirty="0" smtClean="0">
                          <a:effectLst/>
                          <a:latin typeface="Courier New" pitchFamily="49" charset="0"/>
                          <a:ea typeface="Calibri"/>
                          <a:cs typeface="Courier New" pitchFamily="49" charset="0"/>
                        </a:rPr>
                        <a:t> i)</a:t>
                      </a:r>
                      <a:endParaRPr lang="en-GB" sz="1400" b="1" dirty="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rPr>
                        <a:t>2</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w="12700" cmpd="sng">
                      <a:noFill/>
                    </a:lnT>
                    <a:lnB>
                      <a:noFill/>
                    </a:lnB>
                    <a:lnTlToBr w="12700" cmpd="sng">
                      <a:noFill/>
                      <a:prstDash val="solid"/>
                    </a:lnTlToBr>
                    <a:lnBlToTr w="12700" cmpd="sng">
                      <a:noFill/>
                      <a:prstDash val="solid"/>
                    </a:lnBlToT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dirty="0" smtClean="0">
                          <a:effectLst/>
                          <a:latin typeface="Courier New" pitchFamily="49" charset="0"/>
                          <a:ea typeface="Calibri"/>
                          <a:cs typeface="Courier New" pitchFamily="49" charset="0"/>
                        </a:rPr>
                        <a:t>{</a:t>
                      </a:r>
                      <a:endParaRPr lang="en-GB" sz="1400" b="1" dirty="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a:noFill/>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mn-lt"/>
                          <a:ea typeface="+mn-ea"/>
                          <a:cs typeface="+mn-cs"/>
                        </a:rPr>
                        <a:t>3</a:t>
                      </a:r>
                      <a:endParaRPr lang="en-GB" sz="1100" b="0" dirty="0">
                        <a:solidFill>
                          <a:schemeClr val="bg1">
                            <a:lumMod val="65000"/>
                          </a:schemeClr>
                        </a:solidFill>
                        <a:effectLst/>
                        <a:latin typeface="Calibri"/>
                        <a:ea typeface="Calibri"/>
                        <a:cs typeface="Times New Roman"/>
                      </a:endParaRPr>
                    </a:p>
                  </a:txBody>
                  <a:tcPr marL="9525" marR="9525" marT="9525" marB="9525">
                    <a:lnR w="12700" cap="flat" cmpd="sng" algn="ctr">
                      <a:solidFill>
                        <a:schemeClr val="tx1"/>
                      </a:solidFill>
                      <a:prstDash val="solid"/>
                      <a:round/>
                      <a:headEnd type="none" w="med" len="med"/>
                      <a:tailEnd type="none" w="med" len="med"/>
                    </a:lnR>
                    <a:lnT>
                      <a:noFill/>
                    </a:lnT>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dirty="0" smtClean="0">
                          <a:effectLst/>
                          <a:latin typeface="Courier New" pitchFamily="49" charset="0"/>
                          <a:ea typeface="Calibri"/>
                          <a:cs typeface="Courier New" pitchFamily="49" charset="0"/>
                        </a:rPr>
                        <a:t>	a[0]</a:t>
                      </a:r>
                      <a:r>
                        <a:rPr lang="en-GB" sz="1400" b="1" baseline="0" dirty="0" smtClean="0">
                          <a:effectLst/>
                          <a:latin typeface="Courier New" pitchFamily="49" charset="0"/>
                          <a:ea typeface="Calibri"/>
                          <a:cs typeface="Courier New" pitchFamily="49" charset="0"/>
                        </a:rPr>
                        <a:t> = i;</a:t>
                      </a:r>
                      <a:endParaRPr lang="en-GB" sz="1400" b="1" dirty="0" smtClean="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mn-lt"/>
                          <a:ea typeface="+mn-ea"/>
                          <a:cs typeface="+mn-cs"/>
                        </a:rPr>
                        <a:t>4</a:t>
                      </a:r>
                      <a:endParaRPr lang="en-GB" sz="1100" b="0" dirty="0">
                        <a:solidFill>
                          <a:schemeClr val="bg1">
                            <a:lumMod val="65000"/>
                          </a:schemeClr>
                        </a:solidFill>
                        <a:effectLst/>
                        <a:latin typeface="Calibri"/>
                        <a:ea typeface="Calibri"/>
                        <a:cs typeface="Times New Roman"/>
                      </a:endParaRPr>
                    </a:p>
                  </a:txBody>
                  <a:tcPr marL="9525" marR="9525" marT="9525" marB="9525">
                    <a:lnR w="12700" cap="flat" cmpd="sng" algn="ctr">
                      <a:solidFill>
                        <a:schemeClr val="tx1"/>
                      </a:solidFill>
                      <a:prstDash val="solid"/>
                      <a:round/>
                      <a:headEnd type="none" w="med" len="med"/>
                      <a:tailEnd type="none" w="med" len="med"/>
                    </a:ln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dirty="0" smtClean="0">
                          <a:effectLst/>
                          <a:latin typeface="Courier New" pitchFamily="49" charset="0"/>
                          <a:ea typeface="Calibri"/>
                          <a:cs typeface="Courier New" pitchFamily="49" charset="0"/>
                        </a:rPr>
                        <a:t>	a[1] = 0;</a:t>
                      </a:r>
                      <a:endParaRPr lang="en-GB" sz="1400" b="1" dirty="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mn-lt"/>
                          <a:ea typeface="+mn-ea"/>
                          <a:cs typeface="+mn-cs"/>
                        </a:rPr>
                        <a:t>5</a:t>
                      </a:r>
                      <a:endParaRPr lang="en-GB" sz="1100" b="0" dirty="0">
                        <a:solidFill>
                          <a:schemeClr val="bg1">
                            <a:lumMod val="65000"/>
                          </a:schemeClr>
                        </a:solidFill>
                        <a:effectLst/>
                        <a:latin typeface="Calibri"/>
                        <a:ea typeface="Calibri"/>
                        <a:cs typeface="Times New Roman"/>
                      </a:endParaRPr>
                    </a:p>
                  </a:txBody>
                  <a:tcPr marL="9525" marR="9525" marT="9525" marB="9525">
                    <a:lnR w="12700" cap="flat" cmpd="sng" algn="ctr">
                      <a:solidFill>
                        <a:schemeClr val="tx1"/>
                      </a:solidFill>
                      <a:prstDash val="solid"/>
                      <a:round/>
                      <a:headEnd type="none" w="med" len="med"/>
                      <a:tailEnd type="none" w="med" len="med"/>
                    </a:lnR>
                    <a:lnB>
                      <a:noFill/>
                    </a:lnB>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dirty="0" smtClean="0">
                          <a:effectLst/>
                          <a:latin typeface="Courier New" pitchFamily="49" charset="0"/>
                          <a:ea typeface="Calibri"/>
                          <a:cs typeface="Courier New" pitchFamily="49" charset="0"/>
                        </a:rPr>
                        <a:t>	a[2]</a:t>
                      </a:r>
                      <a:r>
                        <a:rPr lang="en-GB" sz="1400" b="1" baseline="0" dirty="0" smtClean="0">
                          <a:effectLst/>
                          <a:latin typeface="Courier New" pitchFamily="49" charset="0"/>
                          <a:ea typeface="Calibri"/>
                          <a:cs typeface="Courier New" pitchFamily="49" charset="0"/>
                        </a:rPr>
                        <a:t> = 0;</a:t>
                      </a:r>
                      <a:endParaRPr lang="en-GB" sz="1400" b="1" dirty="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a:noFill/>
                    </a:lnB>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mn-lt"/>
                          <a:ea typeface="+mn-ea"/>
                          <a:cs typeface="+mn-cs"/>
                        </a:rPr>
                        <a:t>6</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dirty="0" smtClean="0">
                          <a:solidFill>
                            <a:srgbClr val="0070C0"/>
                          </a:solidFill>
                          <a:effectLst/>
                          <a:latin typeface="Courier New" pitchFamily="49" charset="0"/>
                          <a:ea typeface="Calibri"/>
                          <a:cs typeface="Courier New" pitchFamily="49" charset="0"/>
                        </a:rPr>
                        <a:t>	</a:t>
                      </a:r>
                      <a:r>
                        <a:rPr lang="en-GB" sz="1400" b="1" dirty="0" smtClean="0">
                          <a:solidFill>
                            <a:schemeClr val="tx1"/>
                          </a:solidFill>
                          <a:effectLst/>
                          <a:latin typeface="Courier New" pitchFamily="49" charset="0"/>
                          <a:ea typeface="Calibri"/>
                          <a:cs typeface="Courier New" pitchFamily="49" charset="0"/>
                        </a:rPr>
                        <a:t>a[3]</a:t>
                      </a:r>
                      <a:r>
                        <a:rPr lang="en-GB" sz="1400" b="1" baseline="0" dirty="0" smtClean="0">
                          <a:solidFill>
                            <a:schemeClr val="tx1"/>
                          </a:solidFill>
                          <a:effectLst/>
                          <a:latin typeface="Courier New" pitchFamily="49" charset="0"/>
                          <a:ea typeface="Calibri"/>
                          <a:cs typeface="Courier New" pitchFamily="49" charset="0"/>
                        </a:rPr>
                        <a:t> = 2+i;</a:t>
                      </a:r>
                      <a:endParaRPr lang="en-GB" sz="1400" b="1" dirty="0" smtClean="0">
                        <a:solidFill>
                          <a:schemeClr val="tx1"/>
                        </a:solidFill>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7</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baseline="0" dirty="0" smtClean="0">
                          <a:effectLst/>
                          <a:latin typeface="Courier New" pitchFamily="49" charset="0"/>
                          <a:ea typeface="Calibri"/>
                          <a:cs typeface="Courier New" pitchFamily="49" charset="0"/>
                        </a:rPr>
                        <a:t>}</a:t>
                      </a:r>
                      <a:endParaRPr lang="en-GB" sz="1400" b="1" dirty="0" smtClean="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084791543"/>
              </p:ext>
            </p:extLst>
          </p:nvPr>
        </p:nvGraphicFramePr>
        <p:xfrm>
          <a:off x="6660232" y="2139702"/>
          <a:ext cx="2304256" cy="1322070"/>
        </p:xfrm>
        <a:graphic>
          <a:graphicData uri="http://schemas.openxmlformats.org/drawingml/2006/table">
            <a:tbl>
              <a:tblPr firstRow="1" firstCol="1" bandRow="1">
                <a:tableStyleId>{3B4B98B0-60AC-42C2-AFA5-B58CD77FA1E5}</a:tableStyleId>
              </a:tblPr>
              <a:tblGrid>
                <a:gridCol w="193077"/>
                <a:gridCol w="2111179"/>
              </a:tblGrid>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000" b="0" dirty="0" smtClean="0">
                          <a:solidFill>
                            <a:schemeClr val="bg1">
                              <a:lumMod val="65000"/>
                            </a:schemeClr>
                          </a:solidFill>
                          <a:effectLst/>
                        </a:rPr>
                        <a:t>1</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dirty="0" smtClean="0">
                          <a:solidFill>
                            <a:srgbClr val="0070C0"/>
                          </a:solidFill>
                          <a:effectLst/>
                          <a:latin typeface="Courier New" pitchFamily="49" charset="0"/>
                          <a:ea typeface="Calibri"/>
                          <a:cs typeface="Courier New" pitchFamily="49" charset="0"/>
                        </a:rPr>
                        <a:t>void </a:t>
                      </a:r>
                      <a:r>
                        <a:rPr lang="en-GB" sz="1400" b="1" dirty="0" smtClean="0">
                          <a:effectLst/>
                          <a:latin typeface="Courier New" pitchFamily="49" charset="0"/>
                          <a:ea typeface="Calibri"/>
                          <a:cs typeface="Courier New" pitchFamily="49" charset="0"/>
                        </a:rPr>
                        <a:t>foo()</a:t>
                      </a:r>
                      <a:endParaRPr lang="en-GB" sz="1400" b="1" dirty="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rPr>
                        <a:t>2</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w="12700" cmpd="sng">
                      <a:noFill/>
                    </a:lnT>
                    <a:lnB>
                      <a:noFill/>
                    </a:lnB>
                    <a:lnTlToBr w="12700" cmpd="sng">
                      <a:noFill/>
                      <a:prstDash val="solid"/>
                    </a:lnTlToBr>
                    <a:lnBlToTr w="12700" cmpd="sng">
                      <a:noFill/>
                      <a:prstDash val="solid"/>
                    </a:lnBlToT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dirty="0" smtClean="0">
                          <a:effectLst/>
                          <a:latin typeface="Courier New" pitchFamily="49" charset="0"/>
                          <a:ea typeface="Calibri"/>
                          <a:cs typeface="Courier New" pitchFamily="49" charset="0"/>
                        </a:rPr>
                        <a:t>{</a:t>
                      </a:r>
                      <a:endParaRPr lang="en-GB" sz="1400" b="1" dirty="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a:noFill/>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mn-lt"/>
                          <a:ea typeface="+mn-ea"/>
                          <a:cs typeface="+mn-cs"/>
                        </a:rPr>
                        <a:t>3</a:t>
                      </a:r>
                      <a:endParaRPr lang="en-GB" sz="1100" b="0" dirty="0">
                        <a:solidFill>
                          <a:schemeClr val="bg1">
                            <a:lumMod val="65000"/>
                          </a:schemeClr>
                        </a:solidFill>
                        <a:effectLst/>
                        <a:latin typeface="Calibri"/>
                        <a:ea typeface="Calibri"/>
                        <a:cs typeface="Times New Roman"/>
                      </a:endParaRPr>
                    </a:p>
                  </a:txBody>
                  <a:tcPr marL="9525" marR="9525" marT="9525" marB="9525">
                    <a:lnR w="12700" cap="flat" cmpd="sng" algn="ctr">
                      <a:solidFill>
                        <a:schemeClr val="tx1"/>
                      </a:solidFill>
                      <a:prstDash val="solid"/>
                      <a:round/>
                      <a:headEnd type="none" w="med" len="med"/>
                      <a:tailEnd type="none" w="med" len="med"/>
                    </a:lnR>
                    <a:lnT>
                      <a:noFill/>
                    </a:lnT>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dirty="0" smtClean="0">
                          <a:effectLst/>
                          <a:latin typeface="Courier New" pitchFamily="49" charset="0"/>
                          <a:ea typeface="Calibri"/>
                          <a:cs typeface="Courier New" pitchFamily="49" charset="0"/>
                        </a:rPr>
                        <a:t>	</a:t>
                      </a:r>
                      <a:r>
                        <a:rPr lang="en-GB" sz="1400" b="1" dirty="0" smtClean="0">
                          <a:solidFill>
                            <a:schemeClr val="tx1"/>
                          </a:solidFill>
                          <a:effectLst/>
                          <a:latin typeface="Courier New" pitchFamily="49" charset="0"/>
                          <a:ea typeface="Calibri"/>
                          <a:cs typeface="Courier New" pitchFamily="49" charset="0"/>
                        </a:rPr>
                        <a:t>global = 2;</a:t>
                      </a: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mn-lt"/>
                          <a:ea typeface="+mn-ea"/>
                          <a:cs typeface="+mn-cs"/>
                        </a:rPr>
                        <a:t>4</a:t>
                      </a:r>
                      <a:endParaRPr lang="en-GB" sz="1100" b="0" dirty="0">
                        <a:solidFill>
                          <a:schemeClr val="bg1">
                            <a:lumMod val="65000"/>
                          </a:schemeClr>
                        </a:solidFill>
                        <a:effectLst/>
                        <a:latin typeface="Calibri"/>
                        <a:ea typeface="Calibri"/>
                        <a:cs typeface="Times New Roman"/>
                      </a:endParaRPr>
                    </a:p>
                  </a:txBody>
                  <a:tcPr marL="9525" marR="9525" marT="9525" marB="9525">
                    <a:lnR w="12700" cap="flat" cmpd="sng" algn="ctr">
                      <a:solidFill>
                        <a:schemeClr val="tx1"/>
                      </a:solidFill>
                      <a:prstDash val="solid"/>
                      <a:round/>
                      <a:headEnd type="none" w="med" len="med"/>
                      <a:tailEnd type="none" w="med" len="med"/>
                    </a:ln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dirty="0" smtClean="0">
                          <a:effectLst/>
                          <a:latin typeface="Courier New" pitchFamily="49" charset="0"/>
                          <a:ea typeface="Calibri"/>
                          <a:cs typeface="Courier New" pitchFamily="49" charset="0"/>
                        </a:rPr>
                        <a:t>	</a:t>
                      </a:r>
                      <a:r>
                        <a:rPr lang="en-GB" sz="1400" b="1" dirty="0" smtClean="0">
                          <a:solidFill>
                            <a:srgbClr val="0070C0"/>
                          </a:solidFill>
                          <a:effectLst/>
                          <a:latin typeface="Courier New" pitchFamily="49" charset="0"/>
                          <a:ea typeface="Calibri"/>
                          <a:cs typeface="Courier New" pitchFamily="49" charset="0"/>
                        </a:rPr>
                        <a:t>return</a:t>
                      </a:r>
                      <a:r>
                        <a:rPr lang="en-GB" sz="1400" b="1" dirty="0" smtClean="0">
                          <a:effectLst/>
                          <a:latin typeface="Courier New" pitchFamily="49" charset="0"/>
                          <a:ea typeface="Calibri"/>
                          <a:cs typeface="Courier New" pitchFamily="49" charset="0"/>
                        </a:rPr>
                        <a:t>;</a:t>
                      </a:r>
                      <a:endParaRPr lang="en-GB" sz="1400" b="1" dirty="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5</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baseline="0" dirty="0" smtClean="0">
                          <a:effectLst/>
                          <a:latin typeface="Courier New" pitchFamily="49" charset="0"/>
                          <a:ea typeface="Calibri"/>
                          <a:cs typeface="Courier New" pitchFamily="49" charset="0"/>
                        </a:rPr>
                        <a:t>}</a:t>
                      </a:r>
                      <a:endParaRPr lang="en-GB" sz="1400" b="1" dirty="0" smtClean="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1" name="Right Arrow 10"/>
          <p:cNvSpPr/>
          <p:nvPr/>
        </p:nvSpPr>
        <p:spPr>
          <a:xfrm>
            <a:off x="6300192" y="771550"/>
            <a:ext cx="324036" cy="196955"/>
          </a:xfrm>
          <a:prstGeom prst="rightArrow">
            <a:avLst>
              <a:gd name="adj1" fmla="val 57699"/>
              <a:gd name="adj2" fmla="val 52195"/>
            </a:avLst>
          </a:prstGeom>
          <a:solidFill>
            <a:schemeClr val="accent3">
              <a:lumMod val="75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GB"/>
          </a:p>
        </p:txBody>
      </p:sp>
      <p:sp>
        <p:nvSpPr>
          <p:cNvPr id="12" name="Right Arrow 11"/>
          <p:cNvSpPr/>
          <p:nvPr/>
        </p:nvSpPr>
        <p:spPr>
          <a:xfrm>
            <a:off x="6300192" y="2662827"/>
            <a:ext cx="324036" cy="196955"/>
          </a:xfrm>
          <a:prstGeom prst="rightArrow">
            <a:avLst>
              <a:gd name="adj1" fmla="val 57699"/>
              <a:gd name="adj2" fmla="val 52195"/>
            </a:avLst>
          </a:prstGeom>
          <a:solidFill>
            <a:schemeClr val="accent3">
              <a:lumMod val="75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GB"/>
          </a:p>
        </p:txBody>
      </p:sp>
      <p:sp>
        <p:nvSpPr>
          <p:cNvPr id="9" name="TextBox 8"/>
          <p:cNvSpPr txBox="1"/>
          <p:nvPr/>
        </p:nvSpPr>
        <p:spPr>
          <a:xfrm>
            <a:off x="179512" y="555526"/>
            <a:ext cx="3456384" cy="3247043"/>
          </a:xfrm>
          <a:prstGeom prst="rect">
            <a:avLst/>
          </a:prstGeom>
          <a:noFill/>
        </p:spPr>
        <p:txBody>
          <a:bodyPr wrap="square" rtlCol="0">
            <a:spAutoFit/>
          </a:bodyPr>
          <a:lstStyle/>
          <a:p>
            <a:r>
              <a:rPr lang="en-GB" sz="2400" b="1" dirty="0" smtClean="0">
                <a:solidFill>
                  <a:schemeClr val="tx1">
                    <a:lumMod val="85000"/>
                    <a:lumOff val="15000"/>
                  </a:schemeClr>
                </a:solidFill>
                <a:latin typeface="Calibri" pitchFamily="34" charset="0"/>
              </a:rPr>
              <a:t>Code Optimisation</a:t>
            </a:r>
          </a:p>
          <a:p>
            <a:endParaRPr lang="en-GB" sz="1000" dirty="0">
              <a:solidFill>
                <a:schemeClr val="tx1">
                  <a:lumMod val="85000"/>
                  <a:lumOff val="15000"/>
                </a:schemeClr>
              </a:solidFill>
              <a:latin typeface="Calibri" pitchFamily="34" charset="0"/>
            </a:endParaRPr>
          </a:p>
          <a:p>
            <a:r>
              <a:rPr lang="en-GB" sz="2000" dirty="0">
                <a:solidFill>
                  <a:schemeClr val="tx1">
                    <a:lumMod val="85000"/>
                    <a:lumOff val="15000"/>
                  </a:schemeClr>
                </a:solidFill>
                <a:latin typeface="Calibri" pitchFamily="34" charset="0"/>
              </a:rPr>
              <a:t>The optimisation phase translates the intermediate code into a more efficient form. Mostly this involves removing extraneous entries from the AST. </a:t>
            </a:r>
            <a:endParaRPr lang="en-GB" sz="2000" dirty="0" smtClean="0">
              <a:solidFill>
                <a:schemeClr val="tx1">
                  <a:lumMod val="85000"/>
                  <a:lumOff val="15000"/>
                </a:schemeClr>
              </a:solidFill>
              <a:latin typeface="Calibri" pitchFamily="34" charset="0"/>
            </a:endParaRPr>
          </a:p>
          <a:p>
            <a:endParaRPr lang="en-GB" sz="1000" dirty="0">
              <a:solidFill>
                <a:schemeClr val="tx1">
                  <a:lumMod val="85000"/>
                  <a:lumOff val="15000"/>
                </a:schemeClr>
              </a:solidFill>
              <a:latin typeface="Calibri" pitchFamily="34" charset="0"/>
            </a:endParaRPr>
          </a:p>
          <a:p>
            <a:r>
              <a:rPr lang="en-GB" sz="2000" dirty="0" smtClean="0">
                <a:solidFill>
                  <a:schemeClr val="tx1">
                    <a:lumMod val="85000"/>
                    <a:lumOff val="15000"/>
                  </a:schemeClr>
                </a:solidFill>
                <a:latin typeface="Calibri" pitchFamily="34" charset="0"/>
              </a:rPr>
              <a:t>Compiler optimisation is next explored in a bit more depth.</a:t>
            </a:r>
            <a:endParaRPr lang="en-GB" sz="2000" dirty="0">
              <a:solidFill>
                <a:schemeClr val="tx1">
                  <a:lumMod val="85000"/>
                  <a:lumOff val="15000"/>
                </a:schemeClr>
              </a:solidFill>
              <a:latin typeface="Calibri" pitchFamily="34" charset="0"/>
            </a:endParaRPr>
          </a:p>
        </p:txBody>
      </p:sp>
    </p:spTree>
    <p:extLst>
      <p:ext uri="{BB962C8B-B14F-4D97-AF65-F5344CB8AC3E}">
        <p14:creationId xmlns:p14="http://schemas.microsoft.com/office/powerpoint/2010/main" val="2773745476"/>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par>
                          <p:cTn id="25" fill="hold">
                            <p:stCondLst>
                              <p:cond delay="500"/>
                            </p:stCondLst>
                            <p:childTnLst>
                              <p:par>
                                <p:cTn id="26" presetID="10" presetClass="entr" presetSubtype="0" fill="hold" nodeType="afterEffect">
                                  <p:stCondLst>
                                    <p:cond delay="0"/>
                                  </p:stCondLst>
                                  <p:childTnLst>
                                    <p:set>
                                      <p:cBhvr>
                                        <p:cTn id="27" dur="1" fill="hold">
                                          <p:stCondLst>
                                            <p:cond delay="0"/>
                                          </p:stCondLst>
                                        </p:cTn>
                                        <p:tgtEl>
                                          <p:spTgt spid="9">
                                            <p:txEl>
                                              <p:pRg st="4" end="4"/>
                                            </p:txEl>
                                          </p:spTgt>
                                        </p:tgtEl>
                                        <p:attrNameLst>
                                          <p:attrName>style.visibility</p:attrName>
                                        </p:attrNameLst>
                                      </p:cBhvr>
                                      <p:to>
                                        <p:strVal val="visible"/>
                                      </p:to>
                                    </p:set>
                                    <p:animEffect transition="in" filter="fade">
                                      <p:cBhvr>
                                        <p:cTn id="28"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theme/theme1.xml><?xml version="1.0" encoding="utf-8"?>
<a:theme xmlns:a="http://schemas.openxmlformats.org/drawingml/2006/main" name="Slipstream">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77013C18A35F34ABB124A623B7462F5" ma:contentTypeVersion="0" ma:contentTypeDescription="Create a new document." ma:contentTypeScope="" ma:versionID="c8b53229ef314644a75f5a9f7c013cc0">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B753048-1F83-4F8C-9A3E-3D5463CD5B4C}"/>
</file>

<file path=customXml/itemProps2.xml><?xml version="1.0" encoding="utf-8"?>
<ds:datastoreItem xmlns:ds="http://schemas.openxmlformats.org/officeDocument/2006/customXml" ds:itemID="{D8193FB3-0CD3-40E4-B5DD-0B34D7A80B35}"/>
</file>

<file path=customXml/itemProps3.xml><?xml version="1.0" encoding="utf-8"?>
<ds:datastoreItem xmlns:ds="http://schemas.openxmlformats.org/officeDocument/2006/customXml" ds:itemID="{654F5FC3-5631-4F0D-B923-367602D205F5}"/>
</file>

<file path=docProps/app.xml><?xml version="1.0" encoding="utf-8"?>
<Properties xmlns="http://schemas.openxmlformats.org/officeDocument/2006/extended-properties" xmlns:vt="http://schemas.openxmlformats.org/officeDocument/2006/docPropsVTypes">
  <Template>Slipstream</Template>
  <TotalTime>0</TotalTime>
  <Words>1147</Words>
  <Application>Microsoft Office PowerPoint</Application>
  <PresentationFormat>On-screen Show (16:9)</PresentationFormat>
  <Paragraphs>199</Paragraphs>
  <Slides>16</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Courier New</vt:lpstr>
      <vt:lpstr>Georgia</vt:lpstr>
      <vt:lpstr>Times New Roman</vt:lpstr>
      <vt:lpstr>Trebuchet MS</vt:lpstr>
      <vt:lpstr>Slipstream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2013-01-08T13:39:25Z</dcterms:created>
  <dcterms:modified xsi:type="dcterms:W3CDTF">2015-01-12T09:42:20Z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y fmtid="{D5CDD505-2E9C-101B-9397-08002B2CF9AE}" pid="4" name="ContentTypeId">
    <vt:lpwstr>0x010100E77013C18A35F34ABB124A623B7462F5</vt:lpwstr>
  </property>
</Properties>
</file>