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diagrams/colors2.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diagrams/drawing1.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6"/>
  </p:notesMasterIdLst>
  <p:handoutMasterIdLst>
    <p:handoutMasterId r:id="rId17"/>
  </p:handoutMasterIdLst>
  <p:sldIdLst>
    <p:sldId id="256" r:id="rId2"/>
    <p:sldId id="265" r:id="rId3"/>
    <p:sldId id="308" r:id="rId4"/>
    <p:sldId id="309" r:id="rId5"/>
    <p:sldId id="311" r:id="rId6"/>
    <p:sldId id="312" r:id="rId7"/>
    <p:sldId id="313" r:id="rId8"/>
    <p:sldId id="314" r:id="rId9"/>
    <p:sldId id="315" r:id="rId10"/>
    <p:sldId id="316" r:id="rId11"/>
    <p:sldId id="317" r:id="rId12"/>
    <p:sldId id="319" r:id="rId13"/>
    <p:sldId id="320" r:id="rId14"/>
    <p:sldId id="339" r:id="rId1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0044" autoAdjust="0"/>
  </p:normalViewPr>
  <p:slideViewPr>
    <p:cSldViewPr>
      <p:cViewPr varScale="1">
        <p:scale>
          <a:sx n="124" d="100"/>
          <a:sy n="124" d="100"/>
        </p:scale>
        <p:origin x="114" y="372"/>
      </p:cViewPr>
      <p:guideLst>
        <p:guide orient="horz" pos="1620"/>
        <p:guide pos="2880"/>
      </p:guideLst>
    </p:cSldViewPr>
  </p:slideViewPr>
  <p:notesTextViewPr>
    <p:cViewPr>
      <p:scale>
        <a:sx n="100" d="100"/>
        <a:sy n="100" d="100"/>
      </p:scale>
      <p:origin x="0" y="0"/>
    </p:cViewPr>
  </p:notesText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CE1C4-7013-46D8-9868-FE940D78CDAD}" type="doc">
      <dgm:prSet loTypeId="urn:microsoft.com/office/officeart/2009/3/layout/HorizontalOrganizationChart" loCatId="hierarchy" qsTypeId="urn:microsoft.com/office/officeart/2005/8/quickstyle/3d1" qsCatId="3D" csTypeId="urn:microsoft.com/office/officeart/2005/8/colors/accent1_2" csCatId="accent1" phldr="1"/>
      <dgm:spPr/>
      <dgm:t>
        <a:bodyPr/>
        <a:lstStyle/>
        <a:p>
          <a:endParaRPr lang="en-GB"/>
        </a:p>
      </dgm:t>
    </dgm:pt>
    <dgm:pt modelId="{5F2902F9-BC81-433C-A0CA-D4A8420989B7}">
      <dgm:prSet phldrT="[Text]"/>
      <dgm:spPr>
        <a:solidFill>
          <a:schemeClr val="accent3">
            <a:lumMod val="50000"/>
          </a:schemeClr>
        </a:solidFill>
      </dgm:spPr>
      <dgm:t>
        <a:bodyPr/>
        <a:lstStyle/>
        <a:p>
          <a:r>
            <a:rPr lang="en-GB" smtClean="0"/>
            <a:t>Integer Types</a:t>
          </a:r>
          <a:endParaRPr lang="en-GB" dirty="0"/>
        </a:p>
      </dgm:t>
    </dgm:pt>
    <dgm:pt modelId="{14B5CE74-3A57-4882-BFFD-86D1583F51B0}" type="parTrans" cxnId="{ABDD0196-7C3A-4385-A681-39B74E14F661}">
      <dgm:prSet/>
      <dgm:spPr/>
      <dgm:t>
        <a:bodyPr/>
        <a:lstStyle/>
        <a:p>
          <a:endParaRPr lang="en-GB"/>
        </a:p>
      </dgm:t>
    </dgm:pt>
    <dgm:pt modelId="{62206FE9-6430-4958-A930-EC8DB9B8A785}" type="sibTrans" cxnId="{ABDD0196-7C3A-4385-A681-39B74E14F661}">
      <dgm:prSet/>
      <dgm:spPr/>
      <dgm:t>
        <a:bodyPr/>
        <a:lstStyle/>
        <a:p>
          <a:endParaRPr lang="en-GB"/>
        </a:p>
      </dgm:t>
    </dgm:pt>
    <dgm:pt modelId="{3526F83E-3ADC-4942-983F-AB2655525E41}">
      <dgm:prSet phldrT="[Text]"/>
      <dgm:spPr>
        <a:solidFill>
          <a:schemeClr val="accent3">
            <a:lumMod val="50000"/>
          </a:schemeClr>
        </a:solidFill>
      </dgm:spPr>
      <dgm:t>
        <a:bodyPr/>
        <a:lstStyle/>
        <a:p>
          <a:r>
            <a:rPr lang="en-GB" dirty="0" smtClean="0"/>
            <a:t>Floating-point Types</a:t>
          </a:r>
          <a:endParaRPr lang="en-GB" dirty="0"/>
        </a:p>
      </dgm:t>
    </dgm:pt>
    <dgm:pt modelId="{07D2E506-D79C-4949-940E-9F1270723687}" type="parTrans" cxnId="{E0263F5B-B968-466A-948D-CECDE24A2EA3}">
      <dgm:prSet/>
      <dgm:spPr>
        <a:ln>
          <a:solidFill>
            <a:schemeClr val="accent3">
              <a:lumMod val="50000"/>
            </a:schemeClr>
          </a:solidFill>
        </a:ln>
      </dgm:spPr>
      <dgm:t>
        <a:bodyPr/>
        <a:lstStyle/>
        <a:p>
          <a:endParaRPr lang="en-GB"/>
        </a:p>
      </dgm:t>
    </dgm:pt>
    <dgm:pt modelId="{9B4799C0-4E47-474C-A8BF-4E03F352A0D0}" type="sibTrans" cxnId="{E0263F5B-B968-466A-948D-CECDE24A2EA3}">
      <dgm:prSet/>
      <dgm:spPr/>
      <dgm:t>
        <a:bodyPr/>
        <a:lstStyle/>
        <a:p>
          <a:endParaRPr lang="en-GB"/>
        </a:p>
      </dgm:t>
    </dgm:pt>
    <dgm:pt modelId="{4A3AD527-DB8B-43EF-B88D-6C3843A1E63D}" type="asst">
      <dgm:prSet phldrT="[Text]"/>
      <dgm:spPr>
        <a:solidFill>
          <a:schemeClr val="accent3">
            <a:lumMod val="50000"/>
          </a:schemeClr>
        </a:solidFill>
      </dgm:spPr>
      <dgm:t>
        <a:bodyPr/>
        <a:lstStyle/>
        <a:p>
          <a:r>
            <a:rPr lang="en-GB" dirty="0" smtClean="0"/>
            <a:t>Numerical Data Types</a:t>
          </a:r>
          <a:endParaRPr lang="en-GB" dirty="0"/>
        </a:p>
      </dgm:t>
    </dgm:pt>
    <dgm:pt modelId="{1231670D-67AA-47C9-9551-AFFD4DD533A9}" type="sibTrans" cxnId="{81DABB6A-B062-4F50-B2C3-D459CDE65B9B}">
      <dgm:prSet/>
      <dgm:spPr/>
      <dgm:t>
        <a:bodyPr/>
        <a:lstStyle/>
        <a:p>
          <a:endParaRPr lang="en-GB"/>
        </a:p>
      </dgm:t>
    </dgm:pt>
    <dgm:pt modelId="{CEFA94E2-0C2E-4124-953D-ED991B1CEA6F}" type="parTrans" cxnId="{81DABB6A-B062-4F50-B2C3-D459CDE65B9B}">
      <dgm:prSet/>
      <dgm:spPr>
        <a:solidFill>
          <a:schemeClr val="accent3">
            <a:lumMod val="50000"/>
          </a:schemeClr>
        </a:solidFill>
      </dgm:spPr>
      <dgm:t>
        <a:bodyPr/>
        <a:lstStyle/>
        <a:p>
          <a:endParaRPr lang="en-GB"/>
        </a:p>
      </dgm:t>
    </dgm:pt>
    <dgm:pt modelId="{24BD3E33-2C7D-4B00-8250-6991060576D1}" type="pres">
      <dgm:prSet presAssocID="{F9FCE1C4-7013-46D8-9868-FE940D78CDAD}" presName="hierChild1" presStyleCnt="0">
        <dgm:presLayoutVars>
          <dgm:orgChart val="1"/>
          <dgm:chPref val="1"/>
          <dgm:dir/>
          <dgm:animOne val="branch"/>
          <dgm:animLvl val="lvl"/>
          <dgm:resizeHandles/>
        </dgm:presLayoutVars>
      </dgm:prSet>
      <dgm:spPr/>
      <dgm:t>
        <a:bodyPr/>
        <a:lstStyle/>
        <a:p>
          <a:endParaRPr lang="en-GB"/>
        </a:p>
      </dgm:t>
    </dgm:pt>
    <dgm:pt modelId="{7A688EB9-D707-42E2-A3D2-62CE6256C0E6}" type="pres">
      <dgm:prSet presAssocID="{5F2902F9-BC81-433C-A0CA-D4A8420989B7}" presName="hierRoot1" presStyleCnt="0">
        <dgm:presLayoutVars>
          <dgm:hierBranch val="init"/>
        </dgm:presLayoutVars>
      </dgm:prSet>
      <dgm:spPr/>
    </dgm:pt>
    <dgm:pt modelId="{5F936607-1CB2-4BB0-AB12-F7B22150EF12}" type="pres">
      <dgm:prSet presAssocID="{5F2902F9-BC81-433C-A0CA-D4A8420989B7}" presName="rootComposite1" presStyleCnt="0"/>
      <dgm:spPr/>
    </dgm:pt>
    <dgm:pt modelId="{52B627DB-356F-47B2-8EA2-FCC2014BD865}" type="pres">
      <dgm:prSet presAssocID="{5F2902F9-BC81-433C-A0CA-D4A8420989B7}" presName="rootText1" presStyleLbl="node0" presStyleIdx="0" presStyleCnt="1">
        <dgm:presLayoutVars>
          <dgm:chPref val="3"/>
        </dgm:presLayoutVars>
      </dgm:prSet>
      <dgm:spPr/>
      <dgm:t>
        <a:bodyPr/>
        <a:lstStyle/>
        <a:p>
          <a:endParaRPr lang="en-GB"/>
        </a:p>
      </dgm:t>
    </dgm:pt>
    <dgm:pt modelId="{00A2B228-DCDB-4633-B47A-0725803DCE6A}" type="pres">
      <dgm:prSet presAssocID="{5F2902F9-BC81-433C-A0CA-D4A8420989B7}" presName="rootConnector1" presStyleLbl="node1" presStyleIdx="0" presStyleCnt="0"/>
      <dgm:spPr/>
      <dgm:t>
        <a:bodyPr/>
        <a:lstStyle/>
        <a:p>
          <a:endParaRPr lang="en-GB"/>
        </a:p>
      </dgm:t>
    </dgm:pt>
    <dgm:pt modelId="{7DACC538-4896-442D-A7D4-D5B6791EE990}" type="pres">
      <dgm:prSet presAssocID="{5F2902F9-BC81-433C-A0CA-D4A8420989B7}" presName="hierChild2" presStyleCnt="0"/>
      <dgm:spPr/>
    </dgm:pt>
    <dgm:pt modelId="{61C82CD4-133A-4FCE-B006-A22A71EA0C0F}" type="pres">
      <dgm:prSet presAssocID="{07D2E506-D79C-4949-940E-9F1270723687}" presName="Name64" presStyleLbl="parChTrans1D2" presStyleIdx="0" presStyleCnt="2"/>
      <dgm:spPr/>
      <dgm:t>
        <a:bodyPr/>
        <a:lstStyle/>
        <a:p>
          <a:endParaRPr lang="en-GB"/>
        </a:p>
      </dgm:t>
    </dgm:pt>
    <dgm:pt modelId="{B10C6EAD-2EDE-4CC3-928A-F82DB356AA81}" type="pres">
      <dgm:prSet presAssocID="{3526F83E-3ADC-4942-983F-AB2655525E41}" presName="hierRoot2" presStyleCnt="0">
        <dgm:presLayoutVars>
          <dgm:hierBranch val="init"/>
        </dgm:presLayoutVars>
      </dgm:prSet>
      <dgm:spPr/>
    </dgm:pt>
    <dgm:pt modelId="{DAA725AA-45D0-4968-A043-5B7A033C03C3}" type="pres">
      <dgm:prSet presAssocID="{3526F83E-3ADC-4942-983F-AB2655525E41}" presName="rootComposite" presStyleCnt="0"/>
      <dgm:spPr/>
    </dgm:pt>
    <dgm:pt modelId="{CC03F516-A279-4145-8184-E0F3A0AF091F}" type="pres">
      <dgm:prSet presAssocID="{3526F83E-3ADC-4942-983F-AB2655525E41}" presName="rootText" presStyleLbl="node2" presStyleIdx="0" presStyleCnt="1">
        <dgm:presLayoutVars>
          <dgm:chPref val="3"/>
        </dgm:presLayoutVars>
      </dgm:prSet>
      <dgm:spPr/>
      <dgm:t>
        <a:bodyPr/>
        <a:lstStyle/>
        <a:p>
          <a:endParaRPr lang="en-GB"/>
        </a:p>
      </dgm:t>
    </dgm:pt>
    <dgm:pt modelId="{B63C17A7-EB10-4854-A4B2-3969E1BB22B3}" type="pres">
      <dgm:prSet presAssocID="{3526F83E-3ADC-4942-983F-AB2655525E41}" presName="rootConnector" presStyleLbl="node2" presStyleIdx="0" presStyleCnt="1"/>
      <dgm:spPr/>
      <dgm:t>
        <a:bodyPr/>
        <a:lstStyle/>
        <a:p>
          <a:endParaRPr lang="en-GB"/>
        </a:p>
      </dgm:t>
    </dgm:pt>
    <dgm:pt modelId="{5E94FC48-2F51-4556-A18D-7492368CE448}" type="pres">
      <dgm:prSet presAssocID="{3526F83E-3ADC-4942-983F-AB2655525E41}" presName="hierChild4" presStyleCnt="0"/>
      <dgm:spPr/>
    </dgm:pt>
    <dgm:pt modelId="{091F9B29-486F-4E74-9C89-8650FC70DA0E}" type="pres">
      <dgm:prSet presAssocID="{3526F83E-3ADC-4942-983F-AB2655525E41}" presName="hierChild5" presStyleCnt="0"/>
      <dgm:spPr/>
    </dgm:pt>
    <dgm:pt modelId="{6734387D-B977-473D-B3A2-417312E7DFC2}" type="pres">
      <dgm:prSet presAssocID="{5F2902F9-BC81-433C-A0CA-D4A8420989B7}" presName="hierChild3" presStyleCnt="0"/>
      <dgm:spPr/>
    </dgm:pt>
    <dgm:pt modelId="{C0AFEF0B-CDF4-49BE-B30C-8A7B4430147A}" type="pres">
      <dgm:prSet presAssocID="{CEFA94E2-0C2E-4124-953D-ED991B1CEA6F}" presName="Name115" presStyleLbl="parChTrans1D2" presStyleIdx="1" presStyleCnt="2"/>
      <dgm:spPr/>
      <dgm:t>
        <a:bodyPr/>
        <a:lstStyle/>
        <a:p>
          <a:endParaRPr lang="en-GB"/>
        </a:p>
      </dgm:t>
    </dgm:pt>
    <dgm:pt modelId="{F2FC9A2B-24BE-4336-AFEB-2327794B3B09}" type="pres">
      <dgm:prSet presAssocID="{4A3AD527-DB8B-43EF-B88D-6C3843A1E63D}" presName="hierRoot3" presStyleCnt="0">
        <dgm:presLayoutVars>
          <dgm:hierBranch val="init"/>
        </dgm:presLayoutVars>
      </dgm:prSet>
      <dgm:spPr/>
    </dgm:pt>
    <dgm:pt modelId="{2AC64822-D32E-447B-9416-57236AF4EDF0}" type="pres">
      <dgm:prSet presAssocID="{4A3AD527-DB8B-43EF-B88D-6C3843A1E63D}" presName="rootComposite3" presStyleCnt="0"/>
      <dgm:spPr/>
    </dgm:pt>
    <dgm:pt modelId="{29851388-7AFA-4295-B3A4-A9C7FCEF141D}" type="pres">
      <dgm:prSet presAssocID="{4A3AD527-DB8B-43EF-B88D-6C3843A1E63D}" presName="rootText3" presStyleLbl="asst1" presStyleIdx="0" presStyleCnt="1">
        <dgm:presLayoutVars>
          <dgm:chPref val="3"/>
        </dgm:presLayoutVars>
      </dgm:prSet>
      <dgm:spPr/>
      <dgm:t>
        <a:bodyPr/>
        <a:lstStyle/>
        <a:p>
          <a:endParaRPr lang="en-GB"/>
        </a:p>
      </dgm:t>
    </dgm:pt>
    <dgm:pt modelId="{3BD7AB13-B7E6-4F27-AE87-74BA58049491}" type="pres">
      <dgm:prSet presAssocID="{4A3AD527-DB8B-43EF-B88D-6C3843A1E63D}" presName="rootConnector3" presStyleLbl="asst1" presStyleIdx="0" presStyleCnt="1"/>
      <dgm:spPr/>
      <dgm:t>
        <a:bodyPr/>
        <a:lstStyle/>
        <a:p>
          <a:endParaRPr lang="en-GB"/>
        </a:p>
      </dgm:t>
    </dgm:pt>
    <dgm:pt modelId="{E997D174-F7D3-4C1B-AE94-7DE26E92B855}" type="pres">
      <dgm:prSet presAssocID="{4A3AD527-DB8B-43EF-B88D-6C3843A1E63D}" presName="hierChild6" presStyleCnt="0"/>
      <dgm:spPr/>
    </dgm:pt>
    <dgm:pt modelId="{5F595E96-AFE8-4EF5-A79B-6810A73918D4}" type="pres">
      <dgm:prSet presAssocID="{4A3AD527-DB8B-43EF-B88D-6C3843A1E63D}" presName="hierChild7" presStyleCnt="0"/>
      <dgm:spPr/>
    </dgm:pt>
  </dgm:ptLst>
  <dgm:cxnLst>
    <dgm:cxn modelId="{81DABB6A-B062-4F50-B2C3-D459CDE65B9B}" srcId="{5F2902F9-BC81-433C-A0CA-D4A8420989B7}" destId="{4A3AD527-DB8B-43EF-B88D-6C3843A1E63D}" srcOrd="0" destOrd="0" parTransId="{CEFA94E2-0C2E-4124-953D-ED991B1CEA6F}" sibTransId="{1231670D-67AA-47C9-9551-AFFD4DD533A9}"/>
    <dgm:cxn modelId="{E0263F5B-B968-466A-948D-CECDE24A2EA3}" srcId="{5F2902F9-BC81-433C-A0CA-D4A8420989B7}" destId="{3526F83E-3ADC-4942-983F-AB2655525E41}" srcOrd="1" destOrd="0" parTransId="{07D2E506-D79C-4949-940E-9F1270723687}" sibTransId="{9B4799C0-4E47-474C-A8BF-4E03F352A0D0}"/>
    <dgm:cxn modelId="{3F925E9D-CF3D-4ACE-8411-656110EFACBA}" type="presOf" srcId="{3526F83E-3ADC-4942-983F-AB2655525E41}" destId="{CC03F516-A279-4145-8184-E0F3A0AF091F}" srcOrd="0" destOrd="0" presId="urn:microsoft.com/office/officeart/2009/3/layout/HorizontalOrganizationChart"/>
    <dgm:cxn modelId="{ABDD0196-7C3A-4385-A681-39B74E14F661}" srcId="{F9FCE1C4-7013-46D8-9868-FE940D78CDAD}" destId="{5F2902F9-BC81-433C-A0CA-D4A8420989B7}" srcOrd="0" destOrd="0" parTransId="{14B5CE74-3A57-4882-BFFD-86D1583F51B0}" sibTransId="{62206FE9-6430-4958-A930-EC8DB9B8A785}"/>
    <dgm:cxn modelId="{03BED3A8-4AB5-49F8-8ED9-5C01CEA33507}" type="presOf" srcId="{4A3AD527-DB8B-43EF-B88D-6C3843A1E63D}" destId="{29851388-7AFA-4295-B3A4-A9C7FCEF141D}" srcOrd="0" destOrd="0" presId="urn:microsoft.com/office/officeart/2009/3/layout/HorizontalOrganizationChart"/>
    <dgm:cxn modelId="{334D202D-925A-4652-93A9-5AA24C516394}" type="presOf" srcId="{5F2902F9-BC81-433C-A0CA-D4A8420989B7}" destId="{52B627DB-356F-47B2-8EA2-FCC2014BD865}" srcOrd="0" destOrd="0" presId="urn:microsoft.com/office/officeart/2009/3/layout/HorizontalOrganizationChart"/>
    <dgm:cxn modelId="{8BADF007-08BF-4C48-A07F-8272722AFBAC}" type="presOf" srcId="{F9FCE1C4-7013-46D8-9868-FE940D78CDAD}" destId="{24BD3E33-2C7D-4B00-8250-6991060576D1}" srcOrd="0" destOrd="0" presId="urn:microsoft.com/office/officeart/2009/3/layout/HorizontalOrganizationChart"/>
    <dgm:cxn modelId="{45E935A7-7BD9-4D02-B06F-2F8E8FDFA231}" type="presOf" srcId="{4A3AD527-DB8B-43EF-B88D-6C3843A1E63D}" destId="{3BD7AB13-B7E6-4F27-AE87-74BA58049491}" srcOrd="1" destOrd="0" presId="urn:microsoft.com/office/officeart/2009/3/layout/HorizontalOrganizationChart"/>
    <dgm:cxn modelId="{99D2E880-CB97-46CD-A776-05AE6F565A8B}" type="presOf" srcId="{07D2E506-D79C-4949-940E-9F1270723687}" destId="{61C82CD4-133A-4FCE-B006-A22A71EA0C0F}" srcOrd="0" destOrd="0" presId="urn:microsoft.com/office/officeart/2009/3/layout/HorizontalOrganizationChart"/>
    <dgm:cxn modelId="{0619391F-3BAD-40AD-B5AA-4122B80C1650}" type="presOf" srcId="{CEFA94E2-0C2E-4124-953D-ED991B1CEA6F}" destId="{C0AFEF0B-CDF4-49BE-B30C-8A7B4430147A}" srcOrd="0" destOrd="0" presId="urn:microsoft.com/office/officeart/2009/3/layout/HorizontalOrganizationChart"/>
    <dgm:cxn modelId="{6AA437FA-F4DD-413B-8D45-98EF4D6E244D}" type="presOf" srcId="{5F2902F9-BC81-433C-A0CA-D4A8420989B7}" destId="{00A2B228-DCDB-4633-B47A-0725803DCE6A}" srcOrd="1" destOrd="0" presId="urn:microsoft.com/office/officeart/2009/3/layout/HorizontalOrganizationChart"/>
    <dgm:cxn modelId="{90B3E5C5-BED0-4BCC-8FEE-861A2ADD7CAD}" type="presOf" srcId="{3526F83E-3ADC-4942-983F-AB2655525E41}" destId="{B63C17A7-EB10-4854-A4B2-3969E1BB22B3}" srcOrd="1" destOrd="0" presId="urn:microsoft.com/office/officeart/2009/3/layout/HorizontalOrganizationChart"/>
    <dgm:cxn modelId="{048CDA8E-6EAC-4F94-BD4D-04ED9962CC4C}" type="presParOf" srcId="{24BD3E33-2C7D-4B00-8250-6991060576D1}" destId="{7A688EB9-D707-42E2-A3D2-62CE6256C0E6}" srcOrd="0" destOrd="0" presId="urn:microsoft.com/office/officeart/2009/3/layout/HorizontalOrganizationChart"/>
    <dgm:cxn modelId="{7EDE78AD-F5E8-4209-8B90-69A17AA76FEC}" type="presParOf" srcId="{7A688EB9-D707-42E2-A3D2-62CE6256C0E6}" destId="{5F936607-1CB2-4BB0-AB12-F7B22150EF12}" srcOrd="0" destOrd="0" presId="urn:microsoft.com/office/officeart/2009/3/layout/HorizontalOrganizationChart"/>
    <dgm:cxn modelId="{91D4E717-6C31-443E-919C-C75A62B65471}" type="presParOf" srcId="{5F936607-1CB2-4BB0-AB12-F7B22150EF12}" destId="{52B627DB-356F-47B2-8EA2-FCC2014BD865}" srcOrd="0" destOrd="0" presId="urn:microsoft.com/office/officeart/2009/3/layout/HorizontalOrganizationChart"/>
    <dgm:cxn modelId="{6622A1C9-E9DB-4125-91F9-C9E07EB4882D}" type="presParOf" srcId="{5F936607-1CB2-4BB0-AB12-F7B22150EF12}" destId="{00A2B228-DCDB-4633-B47A-0725803DCE6A}" srcOrd="1" destOrd="0" presId="urn:microsoft.com/office/officeart/2009/3/layout/HorizontalOrganizationChart"/>
    <dgm:cxn modelId="{9CD03256-D16B-4D1E-B75E-3BB37D981B2A}" type="presParOf" srcId="{7A688EB9-D707-42E2-A3D2-62CE6256C0E6}" destId="{7DACC538-4896-442D-A7D4-D5B6791EE990}" srcOrd="1" destOrd="0" presId="urn:microsoft.com/office/officeart/2009/3/layout/HorizontalOrganizationChart"/>
    <dgm:cxn modelId="{559B5B0D-24E9-4F59-83BC-D48E6B930508}" type="presParOf" srcId="{7DACC538-4896-442D-A7D4-D5B6791EE990}" destId="{61C82CD4-133A-4FCE-B006-A22A71EA0C0F}" srcOrd="0" destOrd="0" presId="urn:microsoft.com/office/officeart/2009/3/layout/HorizontalOrganizationChart"/>
    <dgm:cxn modelId="{75F3C871-D05F-41C1-9630-FB1014C3D70E}" type="presParOf" srcId="{7DACC538-4896-442D-A7D4-D5B6791EE990}" destId="{B10C6EAD-2EDE-4CC3-928A-F82DB356AA81}" srcOrd="1" destOrd="0" presId="urn:microsoft.com/office/officeart/2009/3/layout/HorizontalOrganizationChart"/>
    <dgm:cxn modelId="{B9E59D0A-2516-4D70-AAC7-33C72EBC5E56}" type="presParOf" srcId="{B10C6EAD-2EDE-4CC3-928A-F82DB356AA81}" destId="{DAA725AA-45D0-4968-A043-5B7A033C03C3}" srcOrd="0" destOrd="0" presId="urn:microsoft.com/office/officeart/2009/3/layout/HorizontalOrganizationChart"/>
    <dgm:cxn modelId="{A50E8DB7-91B8-47E4-BA56-D13DA4C0D44E}" type="presParOf" srcId="{DAA725AA-45D0-4968-A043-5B7A033C03C3}" destId="{CC03F516-A279-4145-8184-E0F3A0AF091F}" srcOrd="0" destOrd="0" presId="urn:microsoft.com/office/officeart/2009/3/layout/HorizontalOrganizationChart"/>
    <dgm:cxn modelId="{9523E0A8-B58B-412F-94C7-4C6C81FBB365}" type="presParOf" srcId="{DAA725AA-45D0-4968-A043-5B7A033C03C3}" destId="{B63C17A7-EB10-4854-A4B2-3969E1BB22B3}" srcOrd="1" destOrd="0" presId="urn:microsoft.com/office/officeart/2009/3/layout/HorizontalOrganizationChart"/>
    <dgm:cxn modelId="{68C795AA-6193-4D07-8480-AC9658DFF0AD}" type="presParOf" srcId="{B10C6EAD-2EDE-4CC3-928A-F82DB356AA81}" destId="{5E94FC48-2F51-4556-A18D-7492368CE448}" srcOrd="1" destOrd="0" presId="urn:microsoft.com/office/officeart/2009/3/layout/HorizontalOrganizationChart"/>
    <dgm:cxn modelId="{61C26690-2974-4D40-9FC0-572B51E1B3DE}" type="presParOf" srcId="{B10C6EAD-2EDE-4CC3-928A-F82DB356AA81}" destId="{091F9B29-486F-4E74-9C89-8650FC70DA0E}" srcOrd="2" destOrd="0" presId="urn:microsoft.com/office/officeart/2009/3/layout/HorizontalOrganizationChart"/>
    <dgm:cxn modelId="{DCD5D813-65CB-455F-8B51-C117C7AD5961}" type="presParOf" srcId="{7A688EB9-D707-42E2-A3D2-62CE6256C0E6}" destId="{6734387D-B977-473D-B3A2-417312E7DFC2}" srcOrd="2" destOrd="0" presId="urn:microsoft.com/office/officeart/2009/3/layout/HorizontalOrganizationChart"/>
    <dgm:cxn modelId="{B2F2D244-5151-44B5-843D-D393147DE305}" type="presParOf" srcId="{6734387D-B977-473D-B3A2-417312E7DFC2}" destId="{C0AFEF0B-CDF4-49BE-B30C-8A7B4430147A}" srcOrd="0" destOrd="0" presId="urn:microsoft.com/office/officeart/2009/3/layout/HorizontalOrganizationChart"/>
    <dgm:cxn modelId="{E7026B3F-F951-4A06-8EF1-6FF50AA7C627}" type="presParOf" srcId="{6734387D-B977-473D-B3A2-417312E7DFC2}" destId="{F2FC9A2B-24BE-4336-AFEB-2327794B3B09}" srcOrd="1" destOrd="0" presId="urn:microsoft.com/office/officeart/2009/3/layout/HorizontalOrganizationChart"/>
    <dgm:cxn modelId="{F34350BF-2919-4D7B-9A04-C97470ACB572}" type="presParOf" srcId="{F2FC9A2B-24BE-4336-AFEB-2327794B3B09}" destId="{2AC64822-D32E-447B-9416-57236AF4EDF0}" srcOrd="0" destOrd="0" presId="urn:microsoft.com/office/officeart/2009/3/layout/HorizontalOrganizationChart"/>
    <dgm:cxn modelId="{1FF13295-B4FB-46F6-964F-3E8A35DBC1B7}" type="presParOf" srcId="{2AC64822-D32E-447B-9416-57236AF4EDF0}" destId="{29851388-7AFA-4295-B3A4-A9C7FCEF141D}" srcOrd="0" destOrd="0" presId="urn:microsoft.com/office/officeart/2009/3/layout/HorizontalOrganizationChart"/>
    <dgm:cxn modelId="{7B5B8139-BA71-4BFB-926F-D578F9D50A07}" type="presParOf" srcId="{2AC64822-D32E-447B-9416-57236AF4EDF0}" destId="{3BD7AB13-B7E6-4F27-AE87-74BA58049491}" srcOrd="1" destOrd="0" presId="urn:microsoft.com/office/officeart/2009/3/layout/HorizontalOrganizationChart"/>
    <dgm:cxn modelId="{61EAFEDE-CB1B-44FF-BA69-499EA7AFDFBC}" type="presParOf" srcId="{F2FC9A2B-24BE-4336-AFEB-2327794B3B09}" destId="{E997D174-F7D3-4C1B-AE94-7DE26E92B855}" srcOrd="1" destOrd="0" presId="urn:microsoft.com/office/officeart/2009/3/layout/HorizontalOrganizationChart"/>
    <dgm:cxn modelId="{E8A96009-35B1-4F8C-BF1B-9BC80EAE42DF}" type="presParOf" srcId="{F2FC9A2B-24BE-4336-AFEB-2327794B3B09}" destId="{5F595E96-AFE8-4EF5-A79B-6810A73918D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D25695-6EE0-4650-BF9C-4243F8A5546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GB"/>
        </a:p>
      </dgm:t>
    </dgm:pt>
    <dgm:pt modelId="{D7DC3BDB-F1F3-4F76-8C3D-80E7F36990BD}">
      <dgm:prSet phldrT="[Text]"/>
      <dgm:spPr>
        <a:solidFill>
          <a:schemeClr val="accent3">
            <a:lumMod val="50000"/>
          </a:schemeClr>
        </a:solidFill>
      </dgm:spPr>
      <dgm:t>
        <a:bodyPr/>
        <a:lstStyle/>
        <a:p>
          <a:r>
            <a:rPr lang="en-GB" dirty="0" smtClean="0"/>
            <a:t>Integer Data Types</a:t>
          </a:r>
          <a:endParaRPr lang="en-GB" dirty="0"/>
        </a:p>
      </dgm:t>
    </dgm:pt>
    <dgm:pt modelId="{D4D31F70-B992-46B7-91FD-A50FD18462C7}" type="parTrans" cxnId="{81716D90-695D-498A-B125-D08CC7FF957C}">
      <dgm:prSet/>
      <dgm:spPr/>
      <dgm:t>
        <a:bodyPr/>
        <a:lstStyle/>
        <a:p>
          <a:endParaRPr lang="en-GB"/>
        </a:p>
      </dgm:t>
    </dgm:pt>
    <dgm:pt modelId="{7446C618-91B5-4176-82A4-764BBFCB0920}" type="sibTrans" cxnId="{81716D90-695D-498A-B125-D08CC7FF957C}">
      <dgm:prSet/>
      <dgm:spPr/>
      <dgm:t>
        <a:bodyPr/>
        <a:lstStyle/>
        <a:p>
          <a:endParaRPr lang="en-GB"/>
        </a:p>
      </dgm:t>
    </dgm:pt>
    <dgm:pt modelId="{F007B698-D39A-4486-A071-609A6860018B}">
      <dgm:prSet phldrT="[Text]"/>
      <dgm:spPr>
        <a:solidFill>
          <a:schemeClr val="accent3">
            <a:lumMod val="50000"/>
          </a:schemeClr>
        </a:solidFill>
      </dgm:spPr>
      <dgm:t>
        <a:bodyPr/>
        <a:lstStyle/>
        <a:p>
          <a:r>
            <a:rPr lang="en-GB" dirty="0" smtClean="0"/>
            <a:t>char</a:t>
          </a:r>
          <a:endParaRPr lang="en-GB" dirty="0"/>
        </a:p>
      </dgm:t>
    </dgm:pt>
    <dgm:pt modelId="{5101CD3D-5FC8-43CC-AC9E-42AC6302ED5D}" type="parTrans" cxnId="{2B615259-CB49-4354-89D9-659D0788A254}">
      <dgm:prSet/>
      <dgm:spPr>
        <a:solidFill>
          <a:schemeClr val="accent3">
            <a:lumMod val="50000"/>
          </a:schemeClr>
        </a:solidFill>
        <a:ln>
          <a:solidFill>
            <a:schemeClr val="accent3">
              <a:lumMod val="50000"/>
            </a:schemeClr>
          </a:solidFill>
        </a:ln>
      </dgm:spPr>
      <dgm:t>
        <a:bodyPr/>
        <a:lstStyle/>
        <a:p>
          <a:endParaRPr lang="en-GB"/>
        </a:p>
      </dgm:t>
    </dgm:pt>
    <dgm:pt modelId="{7BDA0FEC-B861-4F06-9CF0-048ECF1C8B01}" type="sibTrans" cxnId="{2B615259-CB49-4354-89D9-659D0788A254}">
      <dgm:prSet/>
      <dgm:spPr/>
      <dgm:t>
        <a:bodyPr/>
        <a:lstStyle/>
        <a:p>
          <a:endParaRPr lang="en-GB"/>
        </a:p>
      </dgm:t>
    </dgm:pt>
    <dgm:pt modelId="{4A513E22-B434-4F1D-A4E0-A055B38F482A}">
      <dgm:prSet phldrT="[Text]"/>
      <dgm:spPr>
        <a:solidFill>
          <a:schemeClr val="accent3">
            <a:lumMod val="50000"/>
          </a:schemeClr>
        </a:solidFill>
      </dgm:spPr>
      <dgm:t>
        <a:bodyPr/>
        <a:lstStyle/>
        <a:p>
          <a:r>
            <a:rPr lang="en-GB" dirty="0" smtClean="0"/>
            <a:t>short </a:t>
          </a:r>
          <a:r>
            <a:rPr lang="en-GB" dirty="0" err="1" smtClean="0"/>
            <a:t>int</a:t>
          </a:r>
          <a:endParaRPr lang="en-GB" dirty="0"/>
        </a:p>
      </dgm:t>
    </dgm:pt>
    <dgm:pt modelId="{C8FF1AB3-F03B-41B3-984C-D2779D254A98}" type="parTrans" cxnId="{92067133-6C57-4581-A252-76595353BEBF}">
      <dgm:prSet/>
      <dgm:spPr>
        <a:ln>
          <a:solidFill>
            <a:schemeClr val="accent3">
              <a:lumMod val="50000"/>
            </a:schemeClr>
          </a:solidFill>
        </a:ln>
      </dgm:spPr>
      <dgm:t>
        <a:bodyPr/>
        <a:lstStyle/>
        <a:p>
          <a:endParaRPr lang="en-GB"/>
        </a:p>
      </dgm:t>
    </dgm:pt>
    <dgm:pt modelId="{B27F0345-2DA4-4C72-AFC3-0DF7562540B8}" type="sibTrans" cxnId="{92067133-6C57-4581-A252-76595353BEBF}">
      <dgm:prSet/>
      <dgm:spPr/>
      <dgm:t>
        <a:bodyPr/>
        <a:lstStyle/>
        <a:p>
          <a:endParaRPr lang="en-GB"/>
        </a:p>
      </dgm:t>
    </dgm:pt>
    <dgm:pt modelId="{DD21EA41-98FF-4942-8615-6705E974C1B9}">
      <dgm:prSet phldrT="[Text]"/>
      <dgm:spPr>
        <a:solidFill>
          <a:schemeClr val="accent3">
            <a:lumMod val="50000"/>
          </a:schemeClr>
        </a:solidFill>
      </dgm:spPr>
      <dgm:t>
        <a:bodyPr/>
        <a:lstStyle/>
        <a:p>
          <a:r>
            <a:rPr lang="en-GB" dirty="0" err="1" smtClean="0"/>
            <a:t>int</a:t>
          </a:r>
          <a:endParaRPr lang="en-GB" dirty="0"/>
        </a:p>
      </dgm:t>
    </dgm:pt>
    <dgm:pt modelId="{58450376-A7C9-4A22-B8D2-4D86B4D59F3A}" type="parTrans" cxnId="{F7D7FF47-9225-4294-A830-1461CA45E5DD}">
      <dgm:prSet/>
      <dgm:spPr>
        <a:ln>
          <a:solidFill>
            <a:schemeClr val="accent3">
              <a:lumMod val="50000"/>
            </a:schemeClr>
          </a:solidFill>
        </a:ln>
      </dgm:spPr>
      <dgm:t>
        <a:bodyPr/>
        <a:lstStyle/>
        <a:p>
          <a:endParaRPr lang="en-GB"/>
        </a:p>
      </dgm:t>
    </dgm:pt>
    <dgm:pt modelId="{71C0C958-E7E4-4A30-B357-33EF1265DC95}" type="sibTrans" cxnId="{F7D7FF47-9225-4294-A830-1461CA45E5DD}">
      <dgm:prSet/>
      <dgm:spPr/>
      <dgm:t>
        <a:bodyPr/>
        <a:lstStyle/>
        <a:p>
          <a:endParaRPr lang="en-GB"/>
        </a:p>
      </dgm:t>
    </dgm:pt>
    <dgm:pt modelId="{F4D8D351-E1FC-4CB0-A86F-06043245C2F6}">
      <dgm:prSet phldrT="[Text]"/>
      <dgm:spPr>
        <a:solidFill>
          <a:schemeClr val="accent3">
            <a:lumMod val="50000"/>
          </a:schemeClr>
        </a:solidFill>
      </dgm:spPr>
      <dgm:t>
        <a:bodyPr/>
        <a:lstStyle/>
        <a:p>
          <a:r>
            <a:rPr lang="en-GB" dirty="0" smtClean="0"/>
            <a:t>long </a:t>
          </a:r>
          <a:r>
            <a:rPr lang="en-GB" dirty="0" err="1" smtClean="0"/>
            <a:t>int</a:t>
          </a:r>
          <a:endParaRPr lang="en-GB" dirty="0"/>
        </a:p>
      </dgm:t>
    </dgm:pt>
    <dgm:pt modelId="{90670C6E-6306-42C3-9D1F-F0BA473119CB}" type="parTrans" cxnId="{AAE07067-7449-4CB5-8A99-776CF865B777}">
      <dgm:prSet/>
      <dgm:spPr>
        <a:ln>
          <a:solidFill>
            <a:schemeClr val="accent3">
              <a:lumMod val="50000"/>
            </a:schemeClr>
          </a:solidFill>
        </a:ln>
      </dgm:spPr>
      <dgm:t>
        <a:bodyPr/>
        <a:lstStyle/>
        <a:p>
          <a:endParaRPr lang="en-GB"/>
        </a:p>
      </dgm:t>
    </dgm:pt>
    <dgm:pt modelId="{7B63750B-FBBB-455C-B1C1-C9241E9D7D61}" type="sibTrans" cxnId="{AAE07067-7449-4CB5-8A99-776CF865B777}">
      <dgm:prSet/>
      <dgm:spPr/>
      <dgm:t>
        <a:bodyPr/>
        <a:lstStyle/>
        <a:p>
          <a:endParaRPr lang="en-GB"/>
        </a:p>
      </dgm:t>
    </dgm:pt>
    <dgm:pt modelId="{6F4EDD81-147D-481A-8FCE-6DC6EE3F02AB}">
      <dgm:prSet phldrT="[Text]"/>
      <dgm:spPr>
        <a:solidFill>
          <a:schemeClr val="accent3">
            <a:lumMod val="50000"/>
          </a:schemeClr>
        </a:solidFill>
      </dgm:spPr>
      <dgm:t>
        <a:bodyPr/>
        <a:lstStyle/>
        <a:p>
          <a:r>
            <a:rPr lang="en-GB" dirty="0" smtClean="0"/>
            <a:t>unsigned char</a:t>
          </a:r>
          <a:endParaRPr lang="en-GB" dirty="0"/>
        </a:p>
      </dgm:t>
    </dgm:pt>
    <dgm:pt modelId="{21E830A0-7EAF-4F39-96EB-F7099808BADD}" type="parTrans" cxnId="{9EB177DA-6451-4308-8DF3-94703E46E5CE}">
      <dgm:prSet/>
      <dgm:spPr>
        <a:ln>
          <a:solidFill>
            <a:schemeClr val="accent3">
              <a:lumMod val="50000"/>
            </a:schemeClr>
          </a:solidFill>
        </a:ln>
      </dgm:spPr>
      <dgm:t>
        <a:bodyPr/>
        <a:lstStyle/>
        <a:p>
          <a:endParaRPr lang="en-GB"/>
        </a:p>
      </dgm:t>
    </dgm:pt>
    <dgm:pt modelId="{F2137A49-5A19-4AC6-82F6-4E17514C8EEF}" type="sibTrans" cxnId="{9EB177DA-6451-4308-8DF3-94703E46E5CE}">
      <dgm:prSet/>
      <dgm:spPr/>
      <dgm:t>
        <a:bodyPr/>
        <a:lstStyle/>
        <a:p>
          <a:endParaRPr lang="en-GB"/>
        </a:p>
      </dgm:t>
    </dgm:pt>
    <dgm:pt modelId="{F4D75A6E-681E-4707-9CA6-B628FBCB6997}">
      <dgm:prSet phldrT="[Text]"/>
      <dgm:spPr>
        <a:solidFill>
          <a:schemeClr val="accent3">
            <a:lumMod val="50000"/>
          </a:schemeClr>
        </a:solidFill>
      </dgm:spPr>
      <dgm:t>
        <a:bodyPr/>
        <a:lstStyle/>
        <a:p>
          <a:r>
            <a:rPr lang="en-GB" dirty="0" smtClean="0"/>
            <a:t>unsigned short </a:t>
          </a:r>
          <a:r>
            <a:rPr lang="en-GB" dirty="0" err="1" smtClean="0"/>
            <a:t>int</a:t>
          </a:r>
          <a:endParaRPr lang="en-GB" dirty="0"/>
        </a:p>
      </dgm:t>
    </dgm:pt>
    <dgm:pt modelId="{7A19689A-3031-4B01-AEF8-32A6DAEF0B08}" type="parTrans" cxnId="{703CAC74-9CFF-4539-95C5-09696E7EA3C8}">
      <dgm:prSet/>
      <dgm:spPr>
        <a:ln>
          <a:solidFill>
            <a:schemeClr val="accent3">
              <a:lumMod val="50000"/>
            </a:schemeClr>
          </a:solidFill>
        </a:ln>
      </dgm:spPr>
      <dgm:t>
        <a:bodyPr/>
        <a:lstStyle/>
        <a:p>
          <a:endParaRPr lang="en-GB"/>
        </a:p>
      </dgm:t>
    </dgm:pt>
    <dgm:pt modelId="{40E37C70-8E41-4C6E-B978-E97BDAD88018}" type="sibTrans" cxnId="{703CAC74-9CFF-4539-95C5-09696E7EA3C8}">
      <dgm:prSet/>
      <dgm:spPr/>
      <dgm:t>
        <a:bodyPr/>
        <a:lstStyle/>
        <a:p>
          <a:endParaRPr lang="en-GB"/>
        </a:p>
      </dgm:t>
    </dgm:pt>
    <dgm:pt modelId="{04E97B17-C7E2-4893-B398-599E07EAD4EC}">
      <dgm:prSet phldrT="[Text]"/>
      <dgm:spPr>
        <a:solidFill>
          <a:schemeClr val="accent3">
            <a:lumMod val="50000"/>
          </a:schemeClr>
        </a:solidFill>
      </dgm:spPr>
      <dgm:t>
        <a:bodyPr/>
        <a:lstStyle/>
        <a:p>
          <a:r>
            <a:rPr lang="en-GB" dirty="0" smtClean="0"/>
            <a:t>unsigned </a:t>
          </a:r>
          <a:r>
            <a:rPr lang="en-GB" dirty="0" err="1" smtClean="0"/>
            <a:t>int</a:t>
          </a:r>
          <a:endParaRPr lang="en-GB" dirty="0"/>
        </a:p>
      </dgm:t>
    </dgm:pt>
    <dgm:pt modelId="{590A3B2E-8919-4B3A-B86F-82A0FE5DCB5E}" type="parTrans" cxnId="{32D9DB01-1166-4B50-82F8-D7DF1BD910CD}">
      <dgm:prSet/>
      <dgm:spPr>
        <a:ln>
          <a:solidFill>
            <a:schemeClr val="accent3">
              <a:lumMod val="50000"/>
            </a:schemeClr>
          </a:solidFill>
        </a:ln>
      </dgm:spPr>
      <dgm:t>
        <a:bodyPr/>
        <a:lstStyle/>
        <a:p>
          <a:endParaRPr lang="en-GB"/>
        </a:p>
      </dgm:t>
    </dgm:pt>
    <dgm:pt modelId="{CAFF5E94-A6FE-4BD2-94BA-246FC9251D10}" type="sibTrans" cxnId="{32D9DB01-1166-4B50-82F8-D7DF1BD910CD}">
      <dgm:prSet/>
      <dgm:spPr/>
      <dgm:t>
        <a:bodyPr/>
        <a:lstStyle/>
        <a:p>
          <a:endParaRPr lang="en-GB"/>
        </a:p>
      </dgm:t>
    </dgm:pt>
    <dgm:pt modelId="{0030F5B6-54CA-487B-9741-0EB612F53280}">
      <dgm:prSet phldrT="[Text]"/>
      <dgm:spPr>
        <a:solidFill>
          <a:schemeClr val="accent3">
            <a:lumMod val="50000"/>
          </a:schemeClr>
        </a:solidFill>
      </dgm:spPr>
      <dgm:t>
        <a:bodyPr/>
        <a:lstStyle/>
        <a:p>
          <a:r>
            <a:rPr lang="en-GB" dirty="0" smtClean="0"/>
            <a:t>unsigned long </a:t>
          </a:r>
          <a:r>
            <a:rPr lang="en-GB" dirty="0" err="1" smtClean="0"/>
            <a:t>int</a:t>
          </a:r>
          <a:endParaRPr lang="en-GB" dirty="0"/>
        </a:p>
      </dgm:t>
    </dgm:pt>
    <dgm:pt modelId="{D012FE6C-F0BF-4405-BE8E-F66BCBD598C6}" type="parTrans" cxnId="{8FD9EB63-CD96-48CD-9281-7D3FAA261ABD}">
      <dgm:prSet/>
      <dgm:spPr>
        <a:ln>
          <a:solidFill>
            <a:schemeClr val="accent3">
              <a:lumMod val="50000"/>
            </a:schemeClr>
          </a:solidFill>
        </a:ln>
      </dgm:spPr>
      <dgm:t>
        <a:bodyPr/>
        <a:lstStyle/>
        <a:p>
          <a:endParaRPr lang="en-GB"/>
        </a:p>
      </dgm:t>
    </dgm:pt>
    <dgm:pt modelId="{1EFC9900-FDB2-4045-A27B-A969BB1230F4}" type="sibTrans" cxnId="{8FD9EB63-CD96-48CD-9281-7D3FAA261ABD}">
      <dgm:prSet/>
      <dgm:spPr/>
      <dgm:t>
        <a:bodyPr/>
        <a:lstStyle/>
        <a:p>
          <a:endParaRPr lang="en-GB"/>
        </a:p>
      </dgm:t>
    </dgm:pt>
    <dgm:pt modelId="{8C64F68A-D5F2-45D1-9F19-9A1E2B10D151}">
      <dgm:prSet phldrT="[Text]"/>
      <dgm:spPr>
        <a:solidFill>
          <a:schemeClr val="accent3">
            <a:lumMod val="50000"/>
          </a:schemeClr>
        </a:solidFill>
      </dgm:spPr>
      <dgm:t>
        <a:bodyPr/>
        <a:lstStyle/>
        <a:p>
          <a:r>
            <a:rPr lang="en-GB" dirty="0" smtClean="0"/>
            <a:t>bool</a:t>
          </a:r>
          <a:endParaRPr lang="en-GB" dirty="0"/>
        </a:p>
      </dgm:t>
    </dgm:pt>
    <dgm:pt modelId="{0B19B3C7-FD64-49D7-8032-F7E4713DC9B0}" type="parTrans" cxnId="{C24DF741-FA12-43D8-8AB3-393F0DA56395}">
      <dgm:prSet/>
      <dgm:spPr>
        <a:ln>
          <a:solidFill>
            <a:schemeClr val="accent3">
              <a:lumMod val="50000"/>
            </a:schemeClr>
          </a:solidFill>
        </a:ln>
      </dgm:spPr>
      <dgm:t>
        <a:bodyPr/>
        <a:lstStyle/>
        <a:p>
          <a:endParaRPr lang="en-GB"/>
        </a:p>
      </dgm:t>
    </dgm:pt>
    <dgm:pt modelId="{E20931A0-627F-4585-9A9E-04A26F01FA6C}" type="sibTrans" cxnId="{C24DF741-FA12-43D8-8AB3-393F0DA56395}">
      <dgm:prSet/>
      <dgm:spPr/>
      <dgm:t>
        <a:bodyPr/>
        <a:lstStyle/>
        <a:p>
          <a:endParaRPr lang="en-GB"/>
        </a:p>
      </dgm:t>
    </dgm:pt>
    <dgm:pt modelId="{BECAE828-A471-48CE-BA3E-03DF62E23D73}" type="pres">
      <dgm:prSet presAssocID="{83D25695-6EE0-4650-BF9C-4243F8A5546A}" presName="Name0" presStyleCnt="0">
        <dgm:presLayoutVars>
          <dgm:chPref val="1"/>
          <dgm:dir/>
          <dgm:animOne val="branch"/>
          <dgm:animLvl val="lvl"/>
          <dgm:resizeHandles val="exact"/>
        </dgm:presLayoutVars>
      </dgm:prSet>
      <dgm:spPr/>
      <dgm:t>
        <a:bodyPr/>
        <a:lstStyle/>
        <a:p>
          <a:endParaRPr lang="en-GB"/>
        </a:p>
      </dgm:t>
    </dgm:pt>
    <dgm:pt modelId="{5F9EF5CB-45BA-4108-A4C5-7F7F113BC992}" type="pres">
      <dgm:prSet presAssocID="{D7DC3BDB-F1F3-4F76-8C3D-80E7F36990BD}" presName="root1" presStyleCnt="0"/>
      <dgm:spPr/>
    </dgm:pt>
    <dgm:pt modelId="{313709C1-59F6-48B5-90A0-EF7FEC1671D8}" type="pres">
      <dgm:prSet presAssocID="{D7DC3BDB-F1F3-4F76-8C3D-80E7F36990BD}" presName="LevelOneTextNode" presStyleLbl="node0" presStyleIdx="0" presStyleCnt="1">
        <dgm:presLayoutVars>
          <dgm:chPref val="3"/>
        </dgm:presLayoutVars>
      </dgm:prSet>
      <dgm:spPr/>
      <dgm:t>
        <a:bodyPr/>
        <a:lstStyle/>
        <a:p>
          <a:endParaRPr lang="en-GB"/>
        </a:p>
      </dgm:t>
    </dgm:pt>
    <dgm:pt modelId="{9C812908-2672-4B14-838C-8D67EFE5C340}" type="pres">
      <dgm:prSet presAssocID="{D7DC3BDB-F1F3-4F76-8C3D-80E7F36990BD}" presName="level2hierChild" presStyleCnt="0"/>
      <dgm:spPr/>
    </dgm:pt>
    <dgm:pt modelId="{9D3F18BE-1318-49EB-924F-406D3AC6460E}" type="pres">
      <dgm:prSet presAssocID="{5101CD3D-5FC8-43CC-AC9E-42AC6302ED5D}" presName="conn2-1" presStyleLbl="parChTrans1D2" presStyleIdx="0" presStyleCnt="9"/>
      <dgm:spPr/>
      <dgm:t>
        <a:bodyPr/>
        <a:lstStyle/>
        <a:p>
          <a:endParaRPr lang="en-GB"/>
        </a:p>
      </dgm:t>
    </dgm:pt>
    <dgm:pt modelId="{C28D70C7-1338-4D4E-9853-051A763C73FE}" type="pres">
      <dgm:prSet presAssocID="{5101CD3D-5FC8-43CC-AC9E-42AC6302ED5D}" presName="connTx" presStyleLbl="parChTrans1D2" presStyleIdx="0" presStyleCnt="9"/>
      <dgm:spPr/>
      <dgm:t>
        <a:bodyPr/>
        <a:lstStyle/>
        <a:p>
          <a:endParaRPr lang="en-GB"/>
        </a:p>
      </dgm:t>
    </dgm:pt>
    <dgm:pt modelId="{DB7C9040-227C-44F7-89B3-6034D8292825}" type="pres">
      <dgm:prSet presAssocID="{F007B698-D39A-4486-A071-609A6860018B}" presName="root2" presStyleCnt="0"/>
      <dgm:spPr/>
    </dgm:pt>
    <dgm:pt modelId="{7BE640D9-9D6C-486D-9963-403EB8D25B31}" type="pres">
      <dgm:prSet presAssocID="{F007B698-D39A-4486-A071-609A6860018B}" presName="LevelTwoTextNode" presStyleLbl="node2" presStyleIdx="0" presStyleCnt="9">
        <dgm:presLayoutVars>
          <dgm:chPref val="3"/>
        </dgm:presLayoutVars>
      </dgm:prSet>
      <dgm:spPr/>
      <dgm:t>
        <a:bodyPr/>
        <a:lstStyle/>
        <a:p>
          <a:endParaRPr lang="en-GB"/>
        </a:p>
      </dgm:t>
    </dgm:pt>
    <dgm:pt modelId="{D9C401D5-A076-42D5-B204-1F972AF07EBD}" type="pres">
      <dgm:prSet presAssocID="{F007B698-D39A-4486-A071-609A6860018B}" presName="level3hierChild" presStyleCnt="0"/>
      <dgm:spPr/>
    </dgm:pt>
    <dgm:pt modelId="{4B55B3CF-89A9-4981-AAC9-80DD87135925}" type="pres">
      <dgm:prSet presAssocID="{C8FF1AB3-F03B-41B3-984C-D2779D254A98}" presName="conn2-1" presStyleLbl="parChTrans1D2" presStyleIdx="1" presStyleCnt="9"/>
      <dgm:spPr/>
      <dgm:t>
        <a:bodyPr/>
        <a:lstStyle/>
        <a:p>
          <a:endParaRPr lang="en-GB"/>
        </a:p>
      </dgm:t>
    </dgm:pt>
    <dgm:pt modelId="{529480DD-C0A2-4305-8CAC-1642E2D2C053}" type="pres">
      <dgm:prSet presAssocID="{C8FF1AB3-F03B-41B3-984C-D2779D254A98}" presName="connTx" presStyleLbl="parChTrans1D2" presStyleIdx="1" presStyleCnt="9"/>
      <dgm:spPr/>
      <dgm:t>
        <a:bodyPr/>
        <a:lstStyle/>
        <a:p>
          <a:endParaRPr lang="en-GB"/>
        </a:p>
      </dgm:t>
    </dgm:pt>
    <dgm:pt modelId="{FB6F82ED-9076-421E-80B1-4DF922AB49D3}" type="pres">
      <dgm:prSet presAssocID="{4A513E22-B434-4F1D-A4E0-A055B38F482A}" presName="root2" presStyleCnt="0"/>
      <dgm:spPr/>
    </dgm:pt>
    <dgm:pt modelId="{0BE30B5A-068C-4FBE-9819-8B0181D34086}" type="pres">
      <dgm:prSet presAssocID="{4A513E22-B434-4F1D-A4E0-A055B38F482A}" presName="LevelTwoTextNode" presStyleLbl="node2" presStyleIdx="1" presStyleCnt="9">
        <dgm:presLayoutVars>
          <dgm:chPref val="3"/>
        </dgm:presLayoutVars>
      </dgm:prSet>
      <dgm:spPr/>
      <dgm:t>
        <a:bodyPr/>
        <a:lstStyle/>
        <a:p>
          <a:endParaRPr lang="en-GB"/>
        </a:p>
      </dgm:t>
    </dgm:pt>
    <dgm:pt modelId="{30B40716-79E5-44AC-A808-67E7FE4E56BB}" type="pres">
      <dgm:prSet presAssocID="{4A513E22-B434-4F1D-A4E0-A055B38F482A}" presName="level3hierChild" presStyleCnt="0"/>
      <dgm:spPr/>
    </dgm:pt>
    <dgm:pt modelId="{16854CCA-B7FA-43FA-8658-1696B0BF6085}" type="pres">
      <dgm:prSet presAssocID="{58450376-A7C9-4A22-B8D2-4D86B4D59F3A}" presName="conn2-1" presStyleLbl="parChTrans1D2" presStyleIdx="2" presStyleCnt="9"/>
      <dgm:spPr/>
      <dgm:t>
        <a:bodyPr/>
        <a:lstStyle/>
        <a:p>
          <a:endParaRPr lang="en-GB"/>
        </a:p>
      </dgm:t>
    </dgm:pt>
    <dgm:pt modelId="{38C54E52-F01D-4ABE-9AAE-2AC5EA3CE345}" type="pres">
      <dgm:prSet presAssocID="{58450376-A7C9-4A22-B8D2-4D86B4D59F3A}" presName="connTx" presStyleLbl="parChTrans1D2" presStyleIdx="2" presStyleCnt="9"/>
      <dgm:spPr/>
      <dgm:t>
        <a:bodyPr/>
        <a:lstStyle/>
        <a:p>
          <a:endParaRPr lang="en-GB"/>
        </a:p>
      </dgm:t>
    </dgm:pt>
    <dgm:pt modelId="{8DEEE820-AFFC-4744-B107-26B6E8BBACE8}" type="pres">
      <dgm:prSet presAssocID="{DD21EA41-98FF-4942-8615-6705E974C1B9}" presName="root2" presStyleCnt="0"/>
      <dgm:spPr/>
    </dgm:pt>
    <dgm:pt modelId="{7A0F24F0-A49A-448B-97BD-10D5F812BF6E}" type="pres">
      <dgm:prSet presAssocID="{DD21EA41-98FF-4942-8615-6705E974C1B9}" presName="LevelTwoTextNode" presStyleLbl="node2" presStyleIdx="2" presStyleCnt="9">
        <dgm:presLayoutVars>
          <dgm:chPref val="3"/>
        </dgm:presLayoutVars>
      </dgm:prSet>
      <dgm:spPr/>
      <dgm:t>
        <a:bodyPr/>
        <a:lstStyle/>
        <a:p>
          <a:endParaRPr lang="en-GB"/>
        </a:p>
      </dgm:t>
    </dgm:pt>
    <dgm:pt modelId="{D6FBF804-D2AD-42B9-A77F-45701736EC48}" type="pres">
      <dgm:prSet presAssocID="{DD21EA41-98FF-4942-8615-6705E974C1B9}" presName="level3hierChild" presStyleCnt="0"/>
      <dgm:spPr/>
    </dgm:pt>
    <dgm:pt modelId="{1E804021-34DC-4705-8BDE-240E80ABFBA6}" type="pres">
      <dgm:prSet presAssocID="{90670C6E-6306-42C3-9D1F-F0BA473119CB}" presName="conn2-1" presStyleLbl="parChTrans1D2" presStyleIdx="3" presStyleCnt="9"/>
      <dgm:spPr/>
      <dgm:t>
        <a:bodyPr/>
        <a:lstStyle/>
        <a:p>
          <a:endParaRPr lang="en-GB"/>
        </a:p>
      </dgm:t>
    </dgm:pt>
    <dgm:pt modelId="{E0713814-BFBD-4798-9DC1-8B8142699D97}" type="pres">
      <dgm:prSet presAssocID="{90670C6E-6306-42C3-9D1F-F0BA473119CB}" presName="connTx" presStyleLbl="parChTrans1D2" presStyleIdx="3" presStyleCnt="9"/>
      <dgm:spPr/>
      <dgm:t>
        <a:bodyPr/>
        <a:lstStyle/>
        <a:p>
          <a:endParaRPr lang="en-GB"/>
        </a:p>
      </dgm:t>
    </dgm:pt>
    <dgm:pt modelId="{CD336E13-DBBD-44E2-B815-9ACE9952A6C0}" type="pres">
      <dgm:prSet presAssocID="{F4D8D351-E1FC-4CB0-A86F-06043245C2F6}" presName="root2" presStyleCnt="0"/>
      <dgm:spPr/>
    </dgm:pt>
    <dgm:pt modelId="{1F0746BE-A19D-41C8-97D8-5E0B62FE7D77}" type="pres">
      <dgm:prSet presAssocID="{F4D8D351-E1FC-4CB0-A86F-06043245C2F6}" presName="LevelTwoTextNode" presStyleLbl="node2" presStyleIdx="3" presStyleCnt="9">
        <dgm:presLayoutVars>
          <dgm:chPref val="3"/>
        </dgm:presLayoutVars>
      </dgm:prSet>
      <dgm:spPr/>
      <dgm:t>
        <a:bodyPr/>
        <a:lstStyle/>
        <a:p>
          <a:endParaRPr lang="en-GB"/>
        </a:p>
      </dgm:t>
    </dgm:pt>
    <dgm:pt modelId="{93FDFE7C-6AEA-426C-929C-060093F55501}" type="pres">
      <dgm:prSet presAssocID="{F4D8D351-E1FC-4CB0-A86F-06043245C2F6}" presName="level3hierChild" presStyleCnt="0"/>
      <dgm:spPr/>
    </dgm:pt>
    <dgm:pt modelId="{C44F12BC-4919-48C8-B5C6-826B80FAED8A}" type="pres">
      <dgm:prSet presAssocID="{21E830A0-7EAF-4F39-96EB-F7099808BADD}" presName="conn2-1" presStyleLbl="parChTrans1D2" presStyleIdx="4" presStyleCnt="9"/>
      <dgm:spPr/>
      <dgm:t>
        <a:bodyPr/>
        <a:lstStyle/>
        <a:p>
          <a:endParaRPr lang="en-GB"/>
        </a:p>
      </dgm:t>
    </dgm:pt>
    <dgm:pt modelId="{7D3117A6-672C-43D5-9A82-C41FAC413CF0}" type="pres">
      <dgm:prSet presAssocID="{21E830A0-7EAF-4F39-96EB-F7099808BADD}" presName="connTx" presStyleLbl="parChTrans1D2" presStyleIdx="4" presStyleCnt="9"/>
      <dgm:spPr/>
      <dgm:t>
        <a:bodyPr/>
        <a:lstStyle/>
        <a:p>
          <a:endParaRPr lang="en-GB"/>
        </a:p>
      </dgm:t>
    </dgm:pt>
    <dgm:pt modelId="{FD68D202-B030-4088-B5C6-4D1344D0357C}" type="pres">
      <dgm:prSet presAssocID="{6F4EDD81-147D-481A-8FCE-6DC6EE3F02AB}" presName="root2" presStyleCnt="0"/>
      <dgm:spPr/>
    </dgm:pt>
    <dgm:pt modelId="{5F92184E-8C07-49DB-A817-B9F6D12ADC67}" type="pres">
      <dgm:prSet presAssocID="{6F4EDD81-147D-481A-8FCE-6DC6EE3F02AB}" presName="LevelTwoTextNode" presStyleLbl="node2" presStyleIdx="4" presStyleCnt="9">
        <dgm:presLayoutVars>
          <dgm:chPref val="3"/>
        </dgm:presLayoutVars>
      </dgm:prSet>
      <dgm:spPr/>
      <dgm:t>
        <a:bodyPr/>
        <a:lstStyle/>
        <a:p>
          <a:endParaRPr lang="en-GB"/>
        </a:p>
      </dgm:t>
    </dgm:pt>
    <dgm:pt modelId="{E8138665-04C5-474C-B60F-19E65572114B}" type="pres">
      <dgm:prSet presAssocID="{6F4EDD81-147D-481A-8FCE-6DC6EE3F02AB}" presName="level3hierChild" presStyleCnt="0"/>
      <dgm:spPr/>
    </dgm:pt>
    <dgm:pt modelId="{E6CB0A0E-8025-4EF9-8C93-1C06E146191B}" type="pres">
      <dgm:prSet presAssocID="{7A19689A-3031-4B01-AEF8-32A6DAEF0B08}" presName="conn2-1" presStyleLbl="parChTrans1D2" presStyleIdx="5" presStyleCnt="9"/>
      <dgm:spPr/>
      <dgm:t>
        <a:bodyPr/>
        <a:lstStyle/>
        <a:p>
          <a:endParaRPr lang="en-GB"/>
        </a:p>
      </dgm:t>
    </dgm:pt>
    <dgm:pt modelId="{4AC91539-08B1-4848-8B4E-82FD6B274BB8}" type="pres">
      <dgm:prSet presAssocID="{7A19689A-3031-4B01-AEF8-32A6DAEF0B08}" presName="connTx" presStyleLbl="parChTrans1D2" presStyleIdx="5" presStyleCnt="9"/>
      <dgm:spPr/>
      <dgm:t>
        <a:bodyPr/>
        <a:lstStyle/>
        <a:p>
          <a:endParaRPr lang="en-GB"/>
        </a:p>
      </dgm:t>
    </dgm:pt>
    <dgm:pt modelId="{5D906A80-32AB-48C6-84E2-424901F5A22E}" type="pres">
      <dgm:prSet presAssocID="{F4D75A6E-681E-4707-9CA6-B628FBCB6997}" presName="root2" presStyleCnt="0"/>
      <dgm:spPr/>
    </dgm:pt>
    <dgm:pt modelId="{D7574FFC-6D50-44A0-9DA1-989ED505963F}" type="pres">
      <dgm:prSet presAssocID="{F4D75A6E-681E-4707-9CA6-B628FBCB6997}" presName="LevelTwoTextNode" presStyleLbl="node2" presStyleIdx="5" presStyleCnt="9">
        <dgm:presLayoutVars>
          <dgm:chPref val="3"/>
        </dgm:presLayoutVars>
      </dgm:prSet>
      <dgm:spPr/>
      <dgm:t>
        <a:bodyPr/>
        <a:lstStyle/>
        <a:p>
          <a:endParaRPr lang="en-GB"/>
        </a:p>
      </dgm:t>
    </dgm:pt>
    <dgm:pt modelId="{C35AD023-9497-42D0-BB7C-EE1ECEC79438}" type="pres">
      <dgm:prSet presAssocID="{F4D75A6E-681E-4707-9CA6-B628FBCB6997}" presName="level3hierChild" presStyleCnt="0"/>
      <dgm:spPr/>
    </dgm:pt>
    <dgm:pt modelId="{AA9E1A52-1371-4CC6-B33B-75B28FFCBEF8}" type="pres">
      <dgm:prSet presAssocID="{590A3B2E-8919-4B3A-B86F-82A0FE5DCB5E}" presName="conn2-1" presStyleLbl="parChTrans1D2" presStyleIdx="6" presStyleCnt="9"/>
      <dgm:spPr/>
      <dgm:t>
        <a:bodyPr/>
        <a:lstStyle/>
        <a:p>
          <a:endParaRPr lang="en-GB"/>
        </a:p>
      </dgm:t>
    </dgm:pt>
    <dgm:pt modelId="{2D81C9C6-C147-4ED8-8936-4CF5E4357497}" type="pres">
      <dgm:prSet presAssocID="{590A3B2E-8919-4B3A-B86F-82A0FE5DCB5E}" presName="connTx" presStyleLbl="parChTrans1D2" presStyleIdx="6" presStyleCnt="9"/>
      <dgm:spPr/>
      <dgm:t>
        <a:bodyPr/>
        <a:lstStyle/>
        <a:p>
          <a:endParaRPr lang="en-GB"/>
        </a:p>
      </dgm:t>
    </dgm:pt>
    <dgm:pt modelId="{DE46B5E5-E45E-41D2-8AAA-3734CCB59BDD}" type="pres">
      <dgm:prSet presAssocID="{04E97B17-C7E2-4893-B398-599E07EAD4EC}" presName="root2" presStyleCnt="0"/>
      <dgm:spPr/>
    </dgm:pt>
    <dgm:pt modelId="{D9CF55AD-F68E-4767-9F12-8C2C0F1A6B6D}" type="pres">
      <dgm:prSet presAssocID="{04E97B17-C7E2-4893-B398-599E07EAD4EC}" presName="LevelTwoTextNode" presStyleLbl="node2" presStyleIdx="6" presStyleCnt="9">
        <dgm:presLayoutVars>
          <dgm:chPref val="3"/>
        </dgm:presLayoutVars>
      </dgm:prSet>
      <dgm:spPr/>
      <dgm:t>
        <a:bodyPr/>
        <a:lstStyle/>
        <a:p>
          <a:endParaRPr lang="en-GB"/>
        </a:p>
      </dgm:t>
    </dgm:pt>
    <dgm:pt modelId="{D2E2C7B2-80B9-417E-8390-99FB36CBC2F3}" type="pres">
      <dgm:prSet presAssocID="{04E97B17-C7E2-4893-B398-599E07EAD4EC}" presName="level3hierChild" presStyleCnt="0"/>
      <dgm:spPr/>
    </dgm:pt>
    <dgm:pt modelId="{3475B2EF-91D4-4777-8AB7-B15B81669872}" type="pres">
      <dgm:prSet presAssocID="{D012FE6C-F0BF-4405-BE8E-F66BCBD598C6}" presName="conn2-1" presStyleLbl="parChTrans1D2" presStyleIdx="7" presStyleCnt="9"/>
      <dgm:spPr/>
      <dgm:t>
        <a:bodyPr/>
        <a:lstStyle/>
        <a:p>
          <a:endParaRPr lang="en-GB"/>
        </a:p>
      </dgm:t>
    </dgm:pt>
    <dgm:pt modelId="{D3AD8935-D404-4E69-81A9-09CDA9D1AC79}" type="pres">
      <dgm:prSet presAssocID="{D012FE6C-F0BF-4405-BE8E-F66BCBD598C6}" presName="connTx" presStyleLbl="parChTrans1D2" presStyleIdx="7" presStyleCnt="9"/>
      <dgm:spPr/>
      <dgm:t>
        <a:bodyPr/>
        <a:lstStyle/>
        <a:p>
          <a:endParaRPr lang="en-GB"/>
        </a:p>
      </dgm:t>
    </dgm:pt>
    <dgm:pt modelId="{2B390C0B-66B9-4B53-8709-D0139A421360}" type="pres">
      <dgm:prSet presAssocID="{0030F5B6-54CA-487B-9741-0EB612F53280}" presName="root2" presStyleCnt="0"/>
      <dgm:spPr/>
    </dgm:pt>
    <dgm:pt modelId="{3C124D85-A496-4D40-A969-5DA06749B0B6}" type="pres">
      <dgm:prSet presAssocID="{0030F5B6-54CA-487B-9741-0EB612F53280}" presName="LevelTwoTextNode" presStyleLbl="node2" presStyleIdx="7" presStyleCnt="9">
        <dgm:presLayoutVars>
          <dgm:chPref val="3"/>
        </dgm:presLayoutVars>
      </dgm:prSet>
      <dgm:spPr/>
      <dgm:t>
        <a:bodyPr/>
        <a:lstStyle/>
        <a:p>
          <a:endParaRPr lang="en-GB"/>
        </a:p>
      </dgm:t>
    </dgm:pt>
    <dgm:pt modelId="{EB2C43A3-55C2-446F-8697-CDA840EFEC32}" type="pres">
      <dgm:prSet presAssocID="{0030F5B6-54CA-487B-9741-0EB612F53280}" presName="level3hierChild" presStyleCnt="0"/>
      <dgm:spPr/>
    </dgm:pt>
    <dgm:pt modelId="{818560E3-9614-4B36-8128-E4F6AB8EB1D6}" type="pres">
      <dgm:prSet presAssocID="{0B19B3C7-FD64-49D7-8032-F7E4713DC9B0}" presName="conn2-1" presStyleLbl="parChTrans1D2" presStyleIdx="8" presStyleCnt="9"/>
      <dgm:spPr/>
      <dgm:t>
        <a:bodyPr/>
        <a:lstStyle/>
        <a:p>
          <a:endParaRPr lang="en-GB"/>
        </a:p>
      </dgm:t>
    </dgm:pt>
    <dgm:pt modelId="{0154CE15-42E9-4D67-95DA-F378A1E329BC}" type="pres">
      <dgm:prSet presAssocID="{0B19B3C7-FD64-49D7-8032-F7E4713DC9B0}" presName="connTx" presStyleLbl="parChTrans1D2" presStyleIdx="8" presStyleCnt="9"/>
      <dgm:spPr/>
      <dgm:t>
        <a:bodyPr/>
        <a:lstStyle/>
        <a:p>
          <a:endParaRPr lang="en-GB"/>
        </a:p>
      </dgm:t>
    </dgm:pt>
    <dgm:pt modelId="{E73F7160-1531-4515-94A8-2E057B3E904A}" type="pres">
      <dgm:prSet presAssocID="{8C64F68A-D5F2-45D1-9F19-9A1E2B10D151}" presName="root2" presStyleCnt="0"/>
      <dgm:spPr/>
    </dgm:pt>
    <dgm:pt modelId="{6C8A1F4C-F2D2-4BF2-9036-9FE4ED9F7898}" type="pres">
      <dgm:prSet presAssocID="{8C64F68A-D5F2-45D1-9F19-9A1E2B10D151}" presName="LevelTwoTextNode" presStyleLbl="node2" presStyleIdx="8" presStyleCnt="9">
        <dgm:presLayoutVars>
          <dgm:chPref val="3"/>
        </dgm:presLayoutVars>
      </dgm:prSet>
      <dgm:spPr/>
      <dgm:t>
        <a:bodyPr/>
        <a:lstStyle/>
        <a:p>
          <a:endParaRPr lang="en-GB"/>
        </a:p>
      </dgm:t>
    </dgm:pt>
    <dgm:pt modelId="{8E2BC6C7-77F1-4B83-AA81-F2989D769A5F}" type="pres">
      <dgm:prSet presAssocID="{8C64F68A-D5F2-45D1-9F19-9A1E2B10D151}" presName="level3hierChild" presStyleCnt="0"/>
      <dgm:spPr/>
    </dgm:pt>
  </dgm:ptLst>
  <dgm:cxnLst>
    <dgm:cxn modelId="{260306DA-C609-470C-8A05-4615CA32EC7B}" type="presOf" srcId="{6F4EDD81-147D-481A-8FCE-6DC6EE3F02AB}" destId="{5F92184E-8C07-49DB-A817-B9F6D12ADC67}" srcOrd="0" destOrd="0" presId="urn:microsoft.com/office/officeart/2008/layout/HorizontalMultiLevelHierarchy"/>
    <dgm:cxn modelId="{3E3EACA3-11BC-4BFD-9EBF-4366FEE10863}" type="presOf" srcId="{21E830A0-7EAF-4F39-96EB-F7099808BADD}" destId="{C44F12BC-4919-48C8-B5C6-826B80FAED8A}" srcOrd="0" destOrd="0" presId="urn:microsoft.com/office/officeart/2008/layout/HorizontalMultiLevelHierarchy"/>
    <dgm:cxn modelId="{924DECFA-42E7-40CF-A2E8-A6308724B81A}" type="presOf" srcId="{0030F5B6-54CA-487B-9741-0EB612F53280}" destId="{3C124D85-A496-4D40-A969-5DA06749B0B6}" srcOrd="0" destOrd="0" presId="urn:microsoft.com/office/officeart/2008/layout/HorizontalMultiLevelHierarchy"/>
    <dgm:cxn modelId="{6696AEB1-5A38-4FFD-AD86-5A8B022AA7F4}" type="presOf" srcId="{C8FF1AB3-F03B-41B3-984C-D2779D254A98}" destId="{4B55B3CF-89A9-4981-AAC9-80DD87135925}" srcOrd="0" destOrd="0" presId="urn:microsoft.com/office/officeart/2008/layout/HorizontalMultiLevelHierarchy"/>
    <dgm:cxn modelId="{8232936A-D08C-4D93-BEBF-282F2AA0988D}" type="presOf" srcId="{58450376-A7C9-4A22-B8D2-4D86B4D59F3A}" destId="{38C54E52-F01D-4ABE-9AAE-2AC5EA3CE345}" srcOrd="1" destOrd="0" presId="urn:microsoft.com/office/officeart/2008/layout/HorizontalMultiLevelHierarchy"/>
    <dgm:cxn modelId="{AAE07067-7449-4CB5-8A99-776CF865B777}" srcId="{D7DC3BDB-F1F3-4F76-8C3D-80E7F36990BD}" destId="{F4D8D351-E1FC-4CB0-A86F-06043245C2F6}" srcOrd="3" destOrd="0" parTransId="{90670C6E-6306-42C3-9D1F-F0BA473119CB}" sibTransId="{7B63750B-FBBB-455C-B1C1-C9241E9D7D61}"/>
    <dgm:cxn modelId="{D3F0BF06-5790-4194-B055-7EBD1CFCE7F9}" type="presOf" srcId="{F4D8D351-E1FC-4CB0-A86F-06043245C2F6}" destId="{1F0746BE-A19D-41C8-97D8-5E0B62FE7D77}" srcOrd="0" destOrd="0" presId="urn:microsoft.com/office/officeart/2008/layout/HorizontalMultiLevelHierarchy"/>
    <dgm:cxn modelId="{DB8749F4-8E26-46DC-AC00-DE2C42B9A862}" type="presOf" srcId="{D012FE6C-F0BF-4405-BE8E-F66BCBD598C6}" destId="{3475B2EF-91D4-4777-8AB7-B15B81669872}" srcOrd="0" destOrd="0" presId="urn:microsoft.com/office/officeart/2008/layout/HorizontalMultiLevelHierarchy"/>
    <dgm:cxn modelId="{92067133-6C57-4581-A252-76595353BEBF}" srcId="{D7DC3BDB-F1F3-4F76-8C3D-80E7F36990BD}" destId="{4A513E22-B434-4F1D-A4E0-A055B38F482A}" srcOrd="1" destOrd="0" parTransId="{C8FF1AB3-F03B-41B3-984C-D2779D254A98}" sibTransId="{B27F0345-2DA4-4C72-AFC3-0DF7562540B8}"/>
    <dgm:cxn modelId="{B85D885A-3180-427E-BDD7-C5C1FC22EABD}" type="presOf" srcId="{DD21EA41-98FF-4942-8615-6705E974C1B9}" destId="{7A0F24F0-A49A-448B-97BD-10D5F812BF6E}" srcOrd="0" destOrd="0" presId="urn:microsoft.com/office/officeart/2008/layout/HorizontalMultiLevelHierarchy"/>
    <dgm:cxn modelId="{38451E12-D8AD-4D50-804B-5737C7A3E3F5}" type="presOf" srcId="{7A19689A-3031-4B01-AEF8-32A6DAEF0B08}" destId="{4AC91539-08B1-4848-8B4E-82FD6B274BB8}" srcOrd="1" destOrd="0" presId="urn:microsoft.com/office/officeart/2008/layout/HorizontalMultiLevelHierarchy"/>
    <dgm:cxn modelId="{81716D90-695D-498A-B125-D08CC7FF957C}" srcId="{83D25695-6EE0-4650-BF9C-4243F8A5546A}" destId="{D7DC3BDB-F1F3-4F76-8C3D-80E7F36990BD}" srcOrd="0" destOrd="0" parTransId="{D4D31F70-B992-46B7-91FD-A50FD18462C7}" sibTransId="{7446C618-91B5-4176-82A4-764BBFCB0920}"/>
    <dgm:cxn modelId="{25CCA9D5-D7D5-4A54-AF80-8E1235467230}" type="presOf" srcId="{F007B698-D39A-4486-A071-609A6860018B}" destId="{7BE640D9-9D6C-486D-9963-403EB8D25B31}" srcOrd="0" destOrd="0" presId="urn:microsoft.com/office/officeart/2008/layout/HorizontalMultiLevelHierarchy"/>
    <dgm:cxn modelId="{59DEBAFD-C4B5-445F-B535-B350116D182B}" type="presOf" srcId="{F4D75A6E-681E-4707-9CA6-B628FBCB6997}" destId="{D7574FFC-6D50-44A0-9DA1-989ED505963F}" srcOrd="0" destOrd="0" presId="urn:microsoft.com/office/officeart/2008/layout/HorizontalMultiLevelHierarchy"/>
    <dgm:cxn modelId="{6CBE9184-7141-482F-81EF-AA0D259786F0}" type="presOf" srcId="{90670C6E-6306-42C3-9D1F-F0BA473119CB}" destId="{E0713814-BFBD-4798-9DC1-8B8142699D97}" srcOrd="1" destOrd="0" presId="urn:microsoft.com/office/officeart/2008/layout/HorizontalMultiLevelHierarchy"/>
    <dgm:cxn modelId="{AE71C7FB-254B-42BD-AB5E-E3B93963AB16}" type="presOf" srcId="{590A3B2E-8919-4B3A-B86F-82A0FE5DCB5E}" destId="{2D81C9C6-C147-4ED8-8936-4CF5E4357497}" srcOrd="1" destOrd="0" presId="urn:microsoft.com/office/officeart/2008/layout/HorizontalMultiLevelHierarchy"/>
    <dgm:cxn modelId="{B21C7044-3898-47CB-8D8A-91022407B191}" type="presOf" srcId="{5101CD3D-5FC8-43CC-AC9E-42AC6302ED5D}" destId="{9D3F18BE-1318-49EB-924F-406D3AC6460E}" srcOrd="0" destOrd="0" presId="urn:microsoft.com/office/officeart/2008/layout/HorizontalMultiLevelHierarchy"/>
    <dgm:cxn modelId="{32D9DB01-1166-4B50-82F8-D7DF1BD910CD}" srcId="{D7DC3BDB-F1F3-4F76-8C3D-80E7F36990BD}" destId="{04E97B17-C7E2-4893-B398-599E07EAD4EC}" srcOrd="6" destOrd="0" parTransId="{590A3B2E-8919-4B3A-B86F-82A0FE5DCB5E}" sibTransId="{CAFF5E94-A6FE-4BD2-94BA-246FC9251D10}"/>
    <dgm:cxn modelId="{26162FE6-E188-47D8-A5D7-B5006029BFD5}" type="presOf" srcId="{8C64F68A-D5F2-45D1-9F19-9A1E2B10D151}" destId="{6C8A1F4C-F2D2-4BF2-9036-9FE4ED9F7898}" srcOrd="0" destOrd="0" presId="urn:microsoft.com/office/officeart/2008/layout/HorizontalMultiLevelHierarchy"/>
    <dgm:cxn modelId="{C24DF741-FA12-43D8-8AB3-393F0DA56395}" srcId="{D7DC3BDB-F1F3-4F76-8C3D-80E7F36990BD}" destId="{8C64F68A-D5F2-45D1-9F19-9A1E2B10D151}" srcOrd="8" destOrd="0" parTransId="{0B19B3C7-FD64-49D7-8032-F7E4713DC9B0}" sibTransId="{E20931A0-627F-4585-9A9E-04A26F01FA6C}"/>
    <dgm:cxn modelId="{B0DCB81C-27D5-4019-9413-0A0195161494}" type="presOf" srcId="{83D25695-6EE0-4650-BF9C-4243F8A5546A}" destId="{BECAE828-A471-48CE-BA3E-03DF62E23D73}" srcOrd="0" destOrd="0" presId="urn:microsoft.com/office/officeart/2008/layout/HorizontalMultiLevelHierarchy"/>
    <dgm:cxn modelId="{A6CB9607-45C8-4258-A655-41C82B1926E0}" type="presOf" srcId="{7A19689A-3031-4B01-AEF8-32A6DAEF0B08}" destId="{E6CB0A0E-8025-4EF9-8C93-1C06E146191B}" srcOrd="0" destOrd="0" presId="urn:microsoft.com/office/officeart/2008/layout/HorizontalMultiLevelHierarchy"/>
    <dgm:cxn modelId="{F7D7FF47-9225-4294-A830-1461CA45E5DD}" srcId="{D7DC3BDB-F1F3-4F76-8C3D-80E7F36990BD}" destId="{DD21EA41-98FF-4942-8615-6705E974C1B9}" srcOrd="2" destOrd="0" parTransId="{58450376-A7C9-4A22-B8D2-4D86B4D59F3A}" sibTransId="{71C0C958-E7E4-4A30-B357-33EF1265DC95}"/>
    <dgm:cxn modelId="{07C22DCB-911F-47F5-B0AA-87FB5AAFDC94}" type="presOf" srcId="{21E830A0-7EAF-4F39-96EB-F7099808BADD}" destId="{7D3117A6-672C-43D5-9A82-C41FAC413CF0}" srcOrd="1" destOrd="0" presId="urn:microsoft.com/office/officeart/2008/layout/HorizontalMultiLevelHierarchy"/>
    <dgm:cxn modelId="{2B615259-CB49-4354-89D9-659D0788A254}" srcId="{D7DC3BDB-F1F3-4F76-8C3D-80E7F36990BD}" destId="{F007B698-D39A-4486-A071-609A6860018B}" srcOrd="0" destOrd="0" parTransId="{5101CD3D-5FC8-43CC-AC9E-42AC6302ED5D}" sibTransId="{7BDA0FEC-B861-4F06-9CF0-048ECF1C8B01}"/>
    <dgm:cxn modelId="{B9FD135F-EFBA-4001-8322-64F3BD37A0E3}" type="presOf" srcId="{D012FE6C-F0BF-4405-BE8E-F66BCBD598C6}" destId="{D3AD8935-D404-4E69-81A9-09CDA9D1AC79}" srcOrd="1" destOrd="0" presId="urn:microsoft.com/office/officeart/2008/layout/HorizontalMultiLevelHierarchy"/>
    <dgm:cxn modelId="{9EB177DA-6451-4308-8DF3-94703E46E5CE}" srcId="{D7DC3BDB-F1F3-4F76-8C3D-80E7F36990BD}" destId="{6F4EDD81-147D-481A-8FCE-6DC6EE3F02AB}" srcOrd="4" destOrd="0" parTransId="{21E830A0-7EAF-4F39-96EB-F7099808BADD}" sibTransId="{F2137A49-5A19-4AC6-82F6-4E17514C8EEF}"/>
    <dgm:cxn modelId="{191F0800-E263-4659-8EA8-215185D76831}" type="presOf" srcId="{0B19B3C7-FD64-49D7-8032-F7E4713DC9B0}" destId="{818560E3-9614-4B36-8128-E4F6AB8EB1D6}" srcOrd="0" destOrd="0" presId="urn:microsoft.com/office/officeart/2008/layout/HorizontalMultiLevelHierarchy"/>
    <dgm:cxn modelId="{0DA9E8BF-854F-4E7E-841D-199F005DA57A}" type="presOf" srcId="{4A513E22-B434-4F1D-A4E0-A055B38F482A}" destId="{0BE30B5A-068C-4FBE-9819-8B0181D34086}" srcOrd="0" destOrd="0" presId="urn:microsoft.com/office/officeart/2008/layout/HorizontalMultiLevelHierarchy"/>
    <dgm:cxn modelId="{B22838F0-D1C7-4822-83BB-1E3EB85C172E}" type="presOf" srcId="{D7DC3BDB-F1F3-4F76-8C3D-80E7F36990BD}" destId="{313709C1-59F6-48B5-90A0-EF7FEC1671D8}" srcOrd="0" destOrd="0" presId="urn:microsoft.com/office/officeart/2008/layout/HorizontalMultiLevelHierarchy"/>
    <dgm:cxn modelId="{703CAC74-9CFF-4539-95C5-09696E7EA3C8}" srcId="{D7DC3BDB-F1F3-4F76-8C3D-80E7F36990BD}" destId="{F4D75A6E-681E-4707-9CA6-B628FBCB6997}" srcOrd="5" destOrd="0" parTransId="{7A19689A-3031-4B01-AEF8-32A6DAEF0B08}" sibTransId="{40E37C70-8E41-4C6E-B978-E97BDAD88018}"/>
    <dgm:cxn modelId="{26A05A59-03CC-49DA-AADB-D4598B0D94FC}" type="presOf" srcId="{58450376-A7C9-4A22-B8D2-4D86B4D59F3A}" destId="{16854CCA-B7FA-43FA-8658-1696B0BF6085}" srcOrd="0" destOrd="0" presId="urn:microsoft.com/office/officeart/2008/layout/HorizontalMultiLevelHierarchy"/>
    <dgm:cxn modelId="{55CF7276-9DA5-42DB-B00A-6AC8D4F662ED}" type="presOf" srcId="{590A3B2E-8919-4B3A-B86F-82A0FE5DCB5E}" destId="{AA9E1A52-1371-4CC6-B33B-75B28FFCBEF8}" srcOrd="0" destOrd="0" presId="urn:microsoft.com/office/officeart/2008/layout/HorizontalMultiLevelHierarchy"/>
    <dgm:cxn modelId="{8FD9EB63-CD96-48CD-9281-7D3FAA261ABD}" srcId="{D7DC3BDB-F1F3-4F76-8C3D-80E7F36990BD}" destId="{0030F5B6-54CA-487B-9741-0EB612F53280}" srcOrd="7" destOrd="0" parTransId="{D012FE6C-F0BF-4405-BE8E-F66BCBD598C6}" sibTransId="{1EFC9900-FDB2-4045-A27B-A969BB1230F4}"/>
    <dgm:cxn modelId="{41C204B8-6869-4F0C-98E5-8C80C5F1707F}" type="presOf" srcId="{90670C6E-6306-42C3-9D1F-F0BA473119CB}" destId="{1E804021-34DC-4705-8BDE-240E80ABFBA6}" srcOrd="0" destOrd="0" presId="urn:microsoft.com/office/officeart/2008/layout/HorizontalMultiLevelHierarchy"/>
    <dgm:cxn modelId="{49E0864F-1434-460A-8946-82ACC253CBE9}" type="presOf" srcId="{04E97B17-C7E2-4893-B398-599E07EAD4EC}" destId="{D9CF55AD-F68E-4767-9F12-8C2C0F1A6B6D}" srcOrd="0" destOrd="0" presId="urn:microsoft.com/office/officeart/2008/layout/HorizontalMultiLevelHierarchy"/>
    <dgm:cxn modelId="{4B1F33E6-B363-4AC1-B09B-8CF6B8AE6D8C}" type="presOf" srcId="{0B19B3C7-FD64-49D7-8032-F7E4713DC9B0}" destId="{0154CE15-42E9-4D67-95DA-F378A1E329BC}" srcOrd="1" destOrd="0" presId="urn:microsoft.com/office/officeart/2008/layout/HorizontalMultiLevelHierarchy"/>
    <dgm:cxn modelId="{9D62E356-5AA4-444A-BB48-652D3333D26F}" type="presOf" srcId="{5101CD3D-5FC8-43CC-AC9E-42AC6302ED5D}" destId="{C28D70C7-1338-4D4E-9853-051A763C73FE}" srcOrd="1" destOrd="0" presId="urn:microsoft.com/office/officeart/2008/layout/HorizontalMultiLevelHierarchy"/>
    <dgm:cxn modelId="{B8EBE6B1-3281-49E0-91DF-2112B800C9F2}" type="presOf" srcId="{C8FF1AB3-F03B-41B3-984C-D2779D254A98}" destId="{529480DD-C0A2-4305-8CAC-1642E2D2C053}" srcOrd="1" destOrd="0" presId="urn:microsoft.com/office/officeart/2008/layout/HorizontalMultiLevelHierarchy"/>
    <dgm:cxn modelId="{55479B65-0219-4C35-8578-C9E0597FAF24}" type="presParOf" srcId="{BECAE828-A471-48CE-BA3E-03DF62E23D73}" destId="{5F9EF5CB-45BA-4108-A4C5-7F7F113BC992}" srcOrd="0" destOrd="0" presId="urn:microsoft.com/office/officeart/2008/layout/HorizontalMultiLevelHierarchy"/>
    <dgm:cxn modelId="{CF4FF04C-B929-4BC1-945F-C73DC0365C90}" type="presParOf" srcId="{5F9EF5CB-45BA-4108-A4C5-7F7F113BC992}" destId="{313709C1-59F6-48B5-90A0-EF7FEC1671D8}" srcOrd="0" destOrd="0" presId="urn:microsoft.com/office/officeart/2008/layout/HorizontalMultiLevelHierarchy"/>
    <dgm:cxn modelId="{D1375A0B-A799-4D95-A01D-E800F7E6628D}" type="presParOf" srcId="{5F9EF5CB-45BA-4108-A4C5-7F7F113BC992}" destId="{9C812908-2672-4B14-838C-8D67EFE5C340}" srcOrd="1" destOrd="0" presId="urn:microsoft.com/office/officeart/2008/layout/HorizontalMultiLevelHierarchy"/>
    <dgm:cxn modelId="{594DB0CB-83AB-45E5-AE3B-FD3CC3566029}" type="presParOf" srcId="{9C812908-2672-4B14-838C-8D67EFE5C340}" destId="{9D3F18BE-1318-49EB-924F-406D3AC6460E}" srcOrd="0" destOrd="0" presId="urn:microsoft.com/office/officeart/2008/layout/HorizontalMultiLevelHierarchy"/>
    <dgm:cxn modelId="{C330365C-2ACD-420E-A3A7-41F9A2D75B88}" type="presParOf" srcId="{9D3F18BE-1318-49EB-924F-406D3AC6460E}" destId="{C28D70C7-1338-4D4E-9853-051A763C73FE}" srcOrd="0" destOrd="0" presId="urn:microsoft.com/office/officeart/2008/layout/HorizontalMultiLevelHierarchy"/>
    <dgm:cxn modelId="{7E62D905-0442-449B-A808-9337ECD117EA}" type="presParOf" srcId="{9C812908-2672-4B14-838C-8D67EFE5C340}" destId="{DB7C9040-227C-44F7-89B3-6034D8292825}" srcOrd="1" destOrd="0" presId="urn:microsoft.com/office/officeart/2008/layout/HorizontalMultiLevelHierarchy"/>
    <dgm:cxn modelId="{631EACA5-1FDC-4947-BFA5-E9F8DFFB14B3}" type="presParOf" srcId="{DB7C9040-227C-44F7-89B3-6034D8292825}" destId="{7BE640D9-9D6C-486D-9963-403EB8D25B31}" srcOrd="0" destOrd="0" presId="urn:microsoft.com/office/officeart/2008/layout/HorizontalMultiLevelHierarchy"/>
    <dgm:cxn modelId="{07EEB60B-FDA9-4FDD-9290-F82C60BD8231}" type="presParOf" srcId="{DB7C9040-227C-44F7-89B3-6034D8292825}" destId="{D9C401D5-A076-42D5-B204-1F972AF07EBD}" srcOrd="1" destOrd="0" presId="urn:microsoft.com/office/officeart/2008/layout/HorizontalMultiLevelHierarchy"/>
    <dgm:cxn modelId="{ED6029EF-1C62-4B86-8657-071442AF5560}" type="presParOf" srcId="{9C812908-2672-4B14-838C-8D67EFE5C340}" destId="{4B55B3CF-89A9-4981-AAC9-80DD87135925}" srcOrd="2" destOrd="0" presId="urn:microsoft.com/office/officeart/2008/layout/HorizontalMultiLevelHierarchy"/>
    <dgm:cxn modelId="{8E23FC71-5850-49DD-82CD-5BF515B0A6E9}" type="presParOf" srcId="{4B55B3CF-89A9-4981-AAC9-80DD87135925}" destId="{529480DD-C0A2-4305-8CAC-1642E2D2C053}" srcOrd="0" destOrd="0" presId="urn:microsoft.com/office/officeart/2008/layout/HorizontalMultiLevelHierarchy"/>
    <dgm:cxn modelId="{D7FF8ABA-8980-4EB1-B04F-28AA50B7C238}" type="presParOf" srcId="{9C812908-2672-4B14-838C-8D67EFE5C340}" destId="{FB6F82ED-9076-421E-80B1-4DF922AB49D3}" srcOrd="3" destOrd="0" presId="urn:microsoft.com/office/officeart/2008/layout/HorizontalMultiLevelHierarchy"/>
    <dgm:cxn modelId="{CCB21DED-AFCF-4B58-A0E2-54FB1F8C28A3}" type="presParOf" srcId="{FB6F82ED-9076-421E-80B1-4DF922AB49D3}" destId="{0BE30B5A-068C-4FBE-9819-8B0181D34086}" srcOrd="0" destOrd="0" presId="urn:microsoft.com/office/officeart/2008/layout/HorizontalMultiLevelHierarchy"/>
    <dgm:cxn modelId="{B09C1943-E3CD-4847-B9B3-660ED7A3EB29}" type="presParOf" srcId="{FB6F82ED-9076-421E-80B1-4DF922AB49D3}" destId="{30B40716-79E5-44AC-A808-67E7FE4E56BB}" srcOrd="1" destOrd="0" presId="urn:microsoft.com/office/officeart/2008/layout/HorizontalMultiLevelHierarchy"/>
    <dgm:cxn modelId="{EB50A2B6-307F-4751-94F2-AEBAB854E74C}" type="presParOf" srcId="{9C812908-2672-4B14-838C-8D67EFE5C340}" destId="{16854CCA-B7FA-43FA-8658-1696B0BF6085}" srcOrd="4" destOrd="0" presId="urn:microsoft.com/office/officeart/2008/layout/HorizontalMultiLevelHierarchy"/>
    <dgm:cxn modelId="{F78951A2-4B74-4D52-978F-EF74EE3F48BB}" type="presParOf" srcId="{16854CCA-B7FA-43FA-8658-1696B0BF6085}" destId="{38C54E52-F01D-4ABE-9AAE-2AC5EA3CE345}" srcOrd="0" destOrd="0" presId="urn:microsoft.com/office/officeart/2008/layout/HorizontalMultiLevelHierarchy"/>
    <dgm:cxn modelId="{6200A4A6-1024-417E-A67D-66AFC1E52D78}" type="presParOf" srcId="{9C812908-2672-4B14-838C-8D67EFE5C340}" destId="{8DEEE820-AFFC-4744-B107-26B6E8BBACE8}" srcOrd="5" destOrd="0" presId="urn:microsoft.com/office/officeart/2008/layout/HorizontalMultiLevelHierarchy"/>
    <dgm:cxn modelId="{26EEAB5C-E431-40FC-AE31-7A90F8D8B21B}" type="presParOf" srcId="{8DEEE820-AFFC-4744-B107-26B6E8BBACE8}" destId="{7A0F24F0-A49A-448B-97BD-10D5F812BF6E}" srcOrd="0" destOrd="0" presId="urn:microsoft.com/office/officeart/2008/layout/HorizontalMultiLevelHierarchy"/>
    <dgm:cxn modelId="{47DF36D6-85EF-4209-953D-F15BED8FF0FF}" type="presParOf" srcId="{8DEEE820-AFFC-4744-B107-26B6E8BBACE8}" destId="{D6FBF804-D2AD-42B9-A77F-45701736EC48}" srcOrd="1" destOrd="0" presId="urn:microsoft.com/office/officeart/2008/layout/HorizontalMultiLevelHierarchy"/>
    <dgm:cxn modelId="{5256588E-98C2-4C8D-A9D7-A7AADDA58F4B}" type="presParOf" srcId="{9C812908-2672-4B14-838C-8D67EFE5C340}" destId="{1E804021-34DC-4705-8BDE-240E80ABFBA6}" srcOrd="6" destOrd="0" presId="urn:microsoft.com/office/officeart/2008/layout/HorizontalMultiLevelHierarchy"/>
    <dgm:cxn modelId="{FBC514AE-8333-4B60-9944-ABC8001C7E23}" type="presParOf" srcId="{1E804021-34DC-4705-8BDE-240E80ABFBA6}" destId="{E0713814-BFBD-4798-9DC1-8B8142699D97}" srcOrd="0" destOrd="0" presId="urn:microsoft.com/office/officeart/2008/layout/HorizontalMultiLevelHierarchy"/>
    <dgm:cxn modelId="{F66E4722-A1E1-425D-B005-4507F9C5FD8D}" type="presParOf" srcId="{9C812908-2672-4B14-838C-8D67EFE5C340}" destId="{CD336E13-DBBD-44E2-B815-9ACE9952A6C0}" srcOrd="7" destOrd="0" presId="urn:microsoft.com/office/officeart/2008/layout/HorizontalMultiLevelHierarchy"/>
    <dgm:cxn modelId="{AD8F6247-29DB-467D-AAF0-59CC601C30FE}" type="presParOf" srcId="{CD336E13-DBBD-44E2-B815-9ACE9952A6C0}" destId="{1F0746BE-A19D-41C8-97D8-5E0B62FE7D77}" srcOrd="0" destOrd="0" presId="urn:microsoft.com/office/officeart/2008/layout/HorizontalMultiLevelHierarchy"/>
    <dgm:cxn modelId="{C0BA402E-B94E-4BC7-AFB9-3A0BE049BBA3}" type="presParOf" srcId="{CD336E13-DBBD-44E2-B815-9ACE9952A6C0}" destId="{93FDFE7C-6AEA-426C-929C-060093F55501}" srcOrd="1" destOrd="0" presId="urn:microsoft.com/office/officeart/2008/layout/HorizontalMultiLevelHierarchy"/>
    <dgm:cxn modelId="{52D53984-D6DB-43A8-BFBE-CEA491B88D2C}" type="presParOf" srcId="{9C812908-2672-4B14-838C-8D67EFE5C340}" destId="{C44F12BC-4919-48C8-B5C6-826B80FAED8A}" srcOrd="8" destOrd="0" presId="urn:microsoft.com/office/officeart/2008/layout/HorizontalMultiLevelHierarchy"/>
    <dgm:cxn modelId="{3B9F87A7-532A-4CDD-8A09-5DDC590C00BC}" type="presParOf" srcId="{C44F12BC-4919-48C8-B5C6-826B80FAED8A}" destId="{7D3117A6-672C-43D5-9A82-C41FAC413CF0}" srcOrd="0" destOrd="0" presId="urn:microsoft.com/office/officeart/2008/layout/HorizontalMultiLevelHierarchy"/>
    <dgm:cxn modelId="{60B85C25-7DC8-43F9-A0DA-7EB2FD211367}" type="presParOf" srcId="{9C812908-2672-4B14-838C-8D67EFE5C340}" destId="{FD68D202-B030-4088-B5C6-4D1344D0357C}" srcOrd="9" destOrd="0" presId="urn:microsoft.com/office/officeart/2008/layout/HorizontalMultiLevelHierarchy"/>
    <dgm:cxn modelId="{725B7D4E-F7C2-4F46-8D12-225BCFA49276}" type="presParOf" srcId="{FD68D202-B030-4088-B5C6-4D1344D0357C}" destId="{5F92184E-8C07-49DB-A817-B9F6D12ADC67}" srcOrd="0" destOrd="0" presId="urn:microsoft.com/office/officeart/2008/layout/HorizontalMultiLevelHierarchy"/>
    <dgm:cxn modelId="{7505C3CB-6B7C-4AFD-9A49-D0FD1E2A1954}" type="presParOf" srcId="{FD68D202-B030-4088-B5C6-4D1344D0357C}" destId="{E8138665-04C5-474C-B60F-19E65572114B}" srcOrd="1" destOrd="0" presId="urn:microsoft.com/office/officeart/2008/layout/HorizontalMultiLevelHierarchy"/>
    <dgm:cxn modelId="{DE6071FE-E9F0-49F6-A307-569420D1F004}" type="presParOf" srcId="{9C812908-2672-4B14-838C-8D67EFE5C340}" destId="{E6CB0A0E-8025-4EF9-8C93-1C06E146191B}" srcOrd="10" destOrd="0" presId="urn:microsoft.com/office/officeart/2008/layout/HorizontalMultiLevelHierarchy"/>
    <dgm:cxn modelId="{3183DE03-16F5-4B4C-B6E0-5EF41DA902E9}" type="presParOf" srcId="{E6CB0A0E-8025-4EF9-8C93-1C06E146191B}" destId="{4AC91539-08B1-4848-8B4E-82FD6B274BB8}" srcOrd="0" destOrd="0" presId="urn:microsoft.com/office/officeart/2008/layout/HorizontalMultiLevelHierarchy"/>
    <dgm:cxn modelId="{66A25634-E84D-400B-A21B-9BFA7A471C04}" type="presParOf" srcId="{9C812908-2672-4B14-838C-8D67EFE5C340}" destId="{5D906A80-32AB-48C6-84E2-424901F5A22E}" srcOrd="11" destOrd="0" presId="urn:microsoft.com/office/officeart/2008/layout/HorizontalMultiLevelHierarchy"/>
    <dgm:cxn modelId="{75CAD44B-032B-4355-8A4D-416A52EB82DE}" type="presParOf" srcId="{5D906A80-32AB-48C6-84E2-424901F5A22E}" destId="{D7574FFC-6D50-44A0-9DA1-989ED505963F}" srcOrd="0" destOrd="0" presId="urn:microsoft.com/office/officeart/2008/layout/HorizontalMultiLevelHierarchy"/>
    <dgm:cxn modelId="{890F744E-6D2B-4E93-AB99-E93F06BC7D09}" type="presParOf" srcId="{5D906A80-32AB-48C6-84E2-424901F5A22E}" destId="{C35AD023-9497-42D0-BB7C-EE1ECEC79438}" srcOrd="1" destOrd="0" presId="urn:microsoft.com/office/officeart/2008/layout/HorizontalMultiLevelHierarchy"/>
    <dgm:cxn modelId="{AD4694C9-8476-4770-8683-061478C03612}" type="presParOf" srcId="{9C812908-2672-4B14-838C-8D67EFE5C340}" destId="{AA9E1A52-1371-4CC6-B33B-75B28FFCBEF8}" srcOrd="12" destOrd="0" presId="urn:microsoft.com/office/officeart/2008/layout/HorizontalMultiLevelHierarchy"/>
    <dgm:cxn modelId="{42AE7426-3A32-4989-986A-8FE661E79AEC}" type="presParOf" srcId="{AA9E1A52-1371-4CC6-B33B-75B28FFCBEF8}" destId="{2D81C9C6-C147-4ED8-8936-4CF5E4357497}" srcOrd="0" destOrd="0" presId="urn:microsoft.com/office/officeart/2008/layout/HorizontalMultiLevelHierarchy"/>
    <dgm:cxn modelId="{BC437646-1365-4E28-96D0-E83380739594}" type="presParOf" srcId="{9C812908-2672-4B14-838C-8D67EFE5C340}" destId="{DE46B5E5-E45E-41D2-8AAA-3734CCB59BDD}" srcOrd="13" destOrd="0" presId="urn:microsoft.com/office/officeart/2008/layout/HorizontalMultiLevelHierarchy"/>
    <dgm:cxn modelId="{3BDB24C3-EBF7-4996-B29E-CB7DD3C7143B}" type="presParOf" srcId="{DE46B5E5-E45E-41D2-8AAA-3734CCB59BDD}" destId="{D9CF55AD-F68E-4767-9F12-8C2C0F1A6B6D}" srcOrd="0" destOrd="0" presId="urn:microsoft.com/office/officeart/2008/layout/HorizontalMultiLevelHierarchy"/>
    <dgm:cxn modelId="{104C193F-CB05-4E47-85D4-98F8E00E615F}" type="presParOf" srcId="{DE46B5E5-E45E-41D2-8AAA-3734CCB59BDD}" destId="{D2E2C7B2-80B9-417E-8390-99FB36CBC2F3}" srcOrd="1" destOrd="0" presId="urn:microsoft.com/office/officeart/2008/layout/HorizontalMultiLevelHierarchy"/>
    <dgm:cxn modelId="{1AB619BE-BA59-4DD3-AB38-567AC44FC550}" type="presParOf" srcId="{9C812908-2672-4B14-838C-8D67EFE5C340}" destId="{3475B2EF-91D4-4777-8AB7-B15B81669872}" srcOrd="14" destOrd="0" presId="urn:microsoft.com/office/officeart/2008/layout/HorizontalMultiLevelHierarchy"/>
    <dgm:cxn modelId="{DB12EA16-2941-4808-99B6-FC2E558758DC}" type="presParOf" srcId="{3475B2EF-91D4-4777-8AB7-B15B81669872}" destId="{D3AD8935-D404-4E69-81A9-09CDA9D1AC79}" srcOrd="0" destOrd="0" presId="urn:microsoft.com/office/officeart/2008/layout/HorizontalMultiLevelHierarchy"/>
    <dgm:cxn modelId="{DE265E48-3AB5-4B11-844C-179FC856B9CA}" type="presParOf" srcId="{9C812908-2672-4B14-838C-8D67EFE5C340}" destId="{2B390C0B-66B9-4B53-8709-D0139A421360}" srcOrd="15" destOrd="0" presId="urn:microsoft.com/office/officeart/2008/layout/HorizontalMultiLevelHierarchy"/>
    <dgm:cxn modelId="{9EE7478E-FCFA-4A9A-8495-1A81986B8E52}" type="presParOf" srcId="{2B390C0B-66B9-4B53-8709-D0139A421360}" destId="{3C124D85-A496-4D40-A969-5DA06749B0B6}" srcOrd="0" destOrd="0" presId="urn:microsoft.com/office/officeart/2008/layout/HorizontalMultiLevelHierarchy"/>
    <dgm:cxn modelId="{EF72FDBC-FD77-403C-823E-C26F92587AE2}" type="presParOf" srcId="{2B390C0B-66B9-4B53-8709-D0139A421360}" destId="{EB2C43A3-55C2-446F-8697-CDA840EFEC32}" srcOrd="1" destOrd="0" presId="urn:microsoft.com/office/officeart/2008/layout/HorizontalMultiLevelHierarchy"/>
    <dgm:cxn modelId="{3D9B3115-F0DD-4872-AFAE-9025F872EBEA}" type="presParOf" srcId="{9C812908-2672-4B14-838C-8D67EFE5C340}" destId="{818560E3-9614-4B36-8128-E4F6AB8EB1D6}" srcOrd="16" destOrd="0" presId="urn:microsoft.com/office/officeart/2008/layout/HorizontalMultiLevelHierarchy"/>
    <dgm:cxn modelId="{0F9B05D5-6A9A-4BFC-B558-62A0D69312E0}" type="presParOf" srcId="{818560E3-9614-4B36-8128-E4F6AB8EB1D6}" destId="{0154CE15-42E9-4D67-95DA-F378A1E329BC}" srcOrd="0" destOrd="0" presId="urn:microsoft.com/office/officeart/2008/layout/HorizontalMultiLevelHierarchy"/>
    <dgm:cxn modelId="{8041E395-42BE-483E-A84B-B16B6FD5C25E}" type="presParOf" srcId="{9C812908-2672-4B14-838C-8D67EFE5C340}" destId="{E73F7160-1531-4515-94A8-2E057B3E904A}" srcOrd="17" destOrd="0" presId="urn:microsoft.com/office/officeart/2008/layout/HorizontalMultiLevelHierarchy"/>
    <dgm:cxn modelId="{7D49F2CC-2543-45C2-B172-A143592B68A6}" type="presParOf" srcId="{E73F7160-1531-4515-94A8-2E057B3E904A}" destId="{6C8A1F4C-F2D2-4BF2-9036-9FE4ED9F7898}" srcOrd="0" destOrd="0" presId="urn:microsoft.com/office/officeart/2008/layout/HorizontalMultiLevelHierarchy"/>
    <dgm:cxn modelId="{834C56D6-A056-411D-BC81-5F249201ED02}" type="presParOf" srcId="{E73F7160-1531-4515-94A8-2E057B3E904A}" destId="{8E2BC6C7-77F1-4B83-AA81-F2989D769A5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D25695-6EE0-4650-BF9C-4243F8A5546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GB"/>
        </a:p>
      </dgm:t>
    </dgm:pt>
    <dgm:pt modelId="{D7DC3BDB-F1F3-4F76-8C3D-80E7F36990BD}">
      <dgm:prSet phldrT="[Text]"/>
      <dgm:spPr>
        <a:solidFill>
          <a:schemeClr val="accent3">
            <a:lumMod val="50000"/>
          </a:schemeClr>
        </a:solidFill>
      </dgm:spPr>
      <dgm:t>
        <a:bodyPr/>
        <a:lstStyle/>
        <a:p>
          <a:r>
            <a:rPr lang="en-GB" dirty="0" smtClean="0"/>
            <a:t>Floating-point Data Types</a:t>
          </a:r>
          <a:endParaRPr lang="en-GB" dirty="0"/>
        </a:p>
      </dgm:t>
    </dgm:pt>
    <dgm:pt modelId="{D4D31F70-B992-46B7-91FD-A50FD18462C7}" type="parTrans" cxnId="{81716D90-695D-498A-B125-D08CC7FF957C}">
      <dgm:prSet/>
      <dgm:spPr/>
      <dgm:t>
        <a:bodyPr/>
        <a:lstStyle/>
        <a:p>
          <a:endParaRPr lang="en-GB"/>
        </a:p>
      </dgm:t>
    </dgm:pt>
    <dgm:pt modelId="{7446C618-91B5-4176-82A4-764BBFCB0920}" type="sibTrans" cxnId="{81716D90-695D-498A-B125-D08CC7FF957C}">
      <dgm:prSet/>
      <dgm:spPr/>
      <dgm:t>
        <a:bodyPr/>
        <a:lstStyle/>
        <a:p>
          <a:endParaRPr lang="en-GB"/>
        </a:p>
      </dgm:t>
    </dgm:pt>
    <dgm:pt modelId="{F007B698-D39A-4486-A071-609A6860018B}">
      <dgm:prSet phldrT="[Text]"/>
      <dgm:spPr>
        <a:solidFill>
          <a:schemeClr val="accent3">
            <a:lumMod val="50000"/>
          </a:schemeClr>
        </a:solidFill>
      </dgm:spPr>
      <dgm:t>
        <a:bodyPr/>
        <a:lstStyle/>
        <a:p>
          <a:r>
            <a:rPr lang="en-GB" dirty="0" smtClean="0"/>
            <a:t>float</a:t>
          </a:r>
          <a:endParaRPr lang="en-GB" dirty="0"/>
        </a:p>
      </dgm:t>
    </dgm:pt>
    <dgm:pt modelId="{5101CD3D-5FC8-43CC-AC9E-42AC6302ED5D}" type="parTrans" cxnId="{2B615259-CB49-4354-89D9-659D0788A254}">
      <dgm:prSet/>
      <dgm:spPr>
        <a:solidFill>
          <a:schemeClr val="accent3">
            <a:lumMod val="50000"/>
          </a:schemeClr>
        </a:solidFill>
        <a:ln>
          <a:solidFill>
            <a:schemeClr val="accent3">
              <a:lumMod val="50000"/>
            </a:schemeClr>
          </a:solidFill>
        </a:ln>
      </dgm:spPr>
      <dgm:t>
        <a:bodyPr/>
        <a:lstStyle/>
        <a:p>
          <a:endParaRPr lang="en-GB"/>
        </a:p>
      </dgm:t>
    </dgm:pt>
    <dgm:pt modelId="{7BDA0FEC-B861-4F06-9CF0-048ECF1C8B01}" type="sibTrans" cxnId="{2B615259-CB49-4354-89D9-659D0788A254}">
      <dgm:prSet/>
      <dgm:spPr/>
      <dgm:t>
        <a:bodyPr/>
        <a:lstStyle/>
        <a:p>
          <a:endParaRPr lang="en-GB"/>
        </a:p>
      </dgm:t>
    </dgm:pt>
    <dgm:pt modelId="{4A513E22-B434-4F1D-A4E0-A055B38F482A}">
      <dgm:prSet phldrT="[Text]"/>
      <dgm:spPr>
        <a:solidFill>
          <a:schemeClr val="accent3">
            <a:lumMod val="50000"/>
          </a:schemeClr>
        </a:solidFill>
      </dgm:spPr>
      <dgm:t>
        <a:bodyPr/>
        <a:lstStyle/>
        <a:p>
          <a:r>
            <a:rPr lang="en-GB" dirty="0" smtClean="0"/>
            <a:t>double</a:t>
          </a:r>
          <a:endParaRPr lang="en-GB" dirty="0"/>
        </a:p>
      </dgm:t>
    </dgm:pt>
    <dgm:pt modelId="{C8FF1AB3-F03B-41B3-984C-D2779D254A98}" type="parTrans" cxnId="{92067133-6C57-4581-A252-76595353BEBF}">
      <dgm:prSet/>
      <dgm:spPr>
        <a:ln>
          <a:solidFill>
            <a:schemeClr val="accent3">
              <a:lumMod val="50000"/>
            </a:schemeClr>
          </a:solidFill>
        </a:ln>
      </dgm:spPr>
      <dgm:t>
        <a:bodyPr/>
        <a:lstStyle/>
        <a:p>
          <a:endParaRPr lang="en-GB"/>
        </a:p>
      </dgm:t>
    </dgm:pt>
    <dgm:pt modelId="{B27F0345-2DA4-4C72-AFC3-0DF7562540B8}" type="sibTrans" cxnId="{92067133-6C57-4581-A252-76595353BEBF}">
      <dgm:prSet/>
      <dgm:spPr/>
      <dgm:t>
        <a:bodyPr/>
        <a:lstStyle/>
        <a:p>
          <a:endParaRPr lang="en-GB"/>
        </a:p>
      </dgm:t>
    </dgm:pt>
    <dgm:pt modelId="{DD21EA41-98FF-4942-8615-6705E974C1B9}">
      <dgm:prSet phldrT="[Text]"/>
      <dgm:spPr>
        <a:solidFill>
          <a:schemeClr val="accent3">
            <a:lumMod val="50000"/>
          </a:schemeClr>
        </a:solidFill>
      </dgm:spPr>
      <dgm:t>
        <a:bodyPr/>
        <a:lstStyle/>
        <a:p>
          <a:r>
            <a:rPr lang="en-GB" dirty="0" smtClean="0"/>
            <a:t>long double</a:t>
          </a:r>
          <a:endParaRPr lang="en-GB" dirty="0"/>
        </a:p>
      </dgm:t>
    </dgm:pt>
    <dgm:pt modelId="{58450376-A7C9-4A22-B8D2-4D86B4D59F3A}" type="parTrans" cxnId="{F7D7FF47-9225-4294-A830-1461CA45E5DD}">
      <dgm:prSet/>
      <dgm:spPr>
        <a:ln>
          <a:solidFill>
            <a:schemeClr val="accent3">
              <a:lumMod val="50000"/>
            </a:schemeClr>
          </a:solidFill>
        </a:ln>
      </dgm:spPr>
      <dgm:t>
        <a:bodyPr/>
        <a:lstStyle/>
        <a:p>
          <a:endParaRPr lang="en-GB"/>
        </a:p>
      </dgm:t>
    </dgm:pt>
    <dgm:pt modelId="{71C0C958-E7E4-4A30-B357-33EF1265DC95}" type="sibTrans" cxnId="{F7D7FF47-9225-4294-A830-1461CA45E5DD}">
      <dgm:prSet/>
      <dgm:spPr/>
      <dgm:t>
        <a:bodyPr/>
        <a:lstStyle/>
        <a:p>
          <a:endParaRPr lang="en-GB"/>
        </a:p>
      </dgm:t>
    </dgm:pt>
    <dgm:pt modelId="{BECAE828-A471-48CE-BA3E-03DF62E23D73}" type="pres">
      <dgm:prSet presAssocID="{83D25695-6EE0-4650-BF9C-4243F8A5546A}" presName="Name0" presStyleCnt="0">
        <dgm:presLayoutVars>
          <dgm:chPref val="1"/>
          <dgm:dir/>
          <dgm:animOne val="branch"/>
          <dgm:animLvl val="lvl"/>
          <dgm:resizeHandles val="exact"/>
        </dgm:presLayoutVars>
      </dgm:prSet>
      <dgm:spPr/>
      <dgm:t>
        <a:bodyPr/>
        <a:lstStyle/>
        <a:p>
          <a:endParaRPr lang="en-GB"/>
        </a:p>
      </dgm:t>
    </dgm:pt>
    <dgm:pt modelId="{5F9EF5CB-45BA-4108-A4C5-7F7F113BC992}" type="pres">
      <dgm:prSet presAssocID="{D7DC3BDB-F1F3-4F76-8C3D-80E7F36990BD}" presName="root1" presStyleCnt="0"/>
      <dgm:spPr/>
    </dgm:pt>
    <dgm:pt modelId="{313709C1-59F6-48B5-90A0-EF7FEC1671D8}" type="pres">
      <dgm:prSet presAssocID="{D7DC3BDB-F1F3-4F76-8C3D-80E7F36990BD}" presName="LevelOneTextNode" presStyleLbl="node0" presStyleIdx="0" presStyleCnt="1">
        <dgm:presLayoutVars>
          <dgm:chPref val="3"/>
        </dgm:presLayoutVars>
      </dgm:prSet>
      <dgm:spPr/>
      <dgm:t>
        <a:bodyPr/>
        <a:lstStyle/>
        <a:p>
          <a:endParaRPr lang="en-GB"/>
        </a:p>
      </dgm:t>
    </dgm:pt>
    <dgm:pt modelId="{9C812908-2672-4B14-838C-8D67EFE5C340}" type="pres">
      <dgm:prSet presAssocID="{D7DC3BDB-F1F3-4F76-8C3D-80E7F36990BD}" presName="level2hierChild" presStyleCnt="0"/>
      <dgm:spPr/>
    </dgm:pt>
    <dgm:pt modelId="{9D3F18BE-1318-49EB-924F-406D3AC6460E}" type="pres">
      <dgm:prSet presAssocID="{5101CD3D-5FC8-43CC-AC9E-42AC6302ED5D}" presName="conn2-1" presStyleLbl="parChTrans1D2" presStyleIdx="0" presStyleCnt="3"/>
      <dgm:spPr/>
      <dgm:t>
        <a:bodyPr/>
        <a:lstStyle/>
        <a:p>
          <a:endParaRPr lang="en-GB"/>
        </a:p>
      </dgm:t>
    </dgm:pt>
    <dgm:pt modelId="{C28D70C7-1338-4D4E-9853-051A763C73FE}" type="pres">
      <dgm:prSet presAssocID="{5101CD3D-5FC8-43CC-AC9E-42AC6302ED5D}" presName="connTx" presStyleLbl="parChTrans1D2" presStyleIdx="0" presStyleCnt="3"/>
      <dgm:spPr/>
      <dgm:t>
        <a:bodyPr/>
        <a:lstStyle/>
        <a:p>
          <a:endParaRPr lang="en-GB"/>
        </a:p>
      </dgm:t>
    </dgm:pt>
    <dgm:pt modelId="{DB7C9040-227C-44F7-89B3-6034D8292825}" type="pres">
      <dgm:prSet presAssocID="{F007B698-D39A-4486-A071-609A6860018B}" presName="root2" presStyleCnt="0"/>
      <dgm:spPr/>
    </dgm:pt>
    <dgm:pt modelId="{7BE640D9-9D6C-486D-9963-403EB8D25B31}" type="pres">
      <dgm:prSet presAssocID="{F007B698-D39A-4486-A071-609A6860018B}" presName="LevelTwoTextNode" presStyleLbl="node2" presStyleIdx="0" presStyleCnt="3">
        <dgm:presLayoutVars>
          <dgm:chPref val="3"/>
        </dgm:presLayoutVars>
      </dgm:prSet>
      <dgm:spPr/>
      <dgm:t>
        <a:bodyPr/>
        <a:lstStyle/>
        <a:p>
          <a:endParaRPr lang="en-GB"/>
        </a:p>
      </dgm:t>
    </dgm:pt>
    <dgm:pt modelId="{D9C401D5-A076-42D5-B204-1F972AF07EBD}" type="pres">
      <dgm:prSet presAssocID="{F007B698-D39A-4486-A071-609A6860018B}" presName="level3hierChild" presStyleCnt="0"/>
      <dgm:spPr/>
    </dgm:pt>
    <dgm:pt modelId="{4B55B3CF-89A9-4981-AAC9-80DD87135925}" type="pres">
      <dgm:prSet presAssocID="{C8FF1AB3-F03B-41B3-984C-D2779D254A98}" presName="conn2-1" presStyleLbl="parChTrans1D2" presStyleIdx="1" presStyleCnt="3"/>
      <dgm:spPr/>
      <dgm:t>
        <a:bodyPr/>
        <a:lstStyle/>
        <a:p>
          <a:endParaRPr lang="en-GB"/>
        </a:p>
      </dgm:t>
    </dgm:pt>
    <dgm:pt modelId="{529480DD-C0A2-4305-8CAC-1642E2D2C053}" type="pres">
      <dgm:prSet presAssocID="{C8FF1AB3-F03B-41B3-984C-D2779D254A98}" presName="connTx" presStyleLbl="parChTrans1D2" presStyleIdx="1" presStyleCnt="3"/>
      <dgm:spPr/>
      <dgm:t>
        <a:bodyPr/>
        <a:lstStyle/>
        <a:p>
          <a:endParaRPr lang="en-GB"/>
        </a:p>
      </dgm:t>
    </dgm:pt>
    <dgm:pt modelId="{FB6F82ED-9076-421E-80B1-4DF922AB49D3}" type="pres">
      <dgm:prSet presAssocID="{4A513E22-B434-4F1D-A4E0-A055B38F482A}" presName="root2" presStyleCnt="0"/>
      <dgm:spPr/>
    </dgm:pt>
    <dgm:pt modelId="{0BE30B5A-068C-4FBE-9819-8B0181D34086}" type="pres">
      <dgm:prSet presAssocID="{4A513E22-B434-4F1D-A4E0-A055B38F482A}" presName="LevelTwoTextNode" presStyleLbl="node2" presStyleIdx="1" presStyleCnt="3">
        <dgm:presLayoutVars>
          <dgm:chPref val="3"/>
        </dgm:presLayoutVars>
      </dgm:prSet>
      <dgm:spPr/>
      <dgm:t>
        <a:bodyPr/>
        <a:lstStyle/>
        <a:p>
          <a:endParaRPr lang="en-GB"/>
        </a:p>
      </dgm:t>
    </dgm:pt>
    <dgm:pt modelId="{30B40716-79E5-44AC-A808-67E7FE4E56BB}" type="pres">
      <dgm:prSet presAssocID="{4A513E22-B434-4F1D-A4E0-A055B38F482A}" presName="level3hierChild" presStyleCnt="0"/>
      <dgm:spPr/>
    </dgm:pt>
    <dgm:pt modelId="{16854CCA-B7FA-43FA-8658-1696B0BF6085}" type="pres">
      <dgm:prSet presAssocID="{58450376-A7C9-4A22-B8D2-4D86B4D59F3A}" presName="conn2-1" presStyleLbl="parChTrans1D2" presStyleIdx="2" presStyleCnt="3"/>
      <dgm:spPr/>
      <dgm:t>
        <a:bodyPr/>
        <a:lstStyle/>
        <a:p>
          <a:endParaRPr lang="en-GB"/>
        </a:p>
      </dgm:t>
    </dgm:pt>
    <dgm:pt modelId="{38C54E52-F01D-4ABE-9AAE-2AC5EA3CE345}" type="pres">
      <dgm:prSet presAssocID="{58450376-A7C9-4A22-B8D2-4D86B4D59F3A}" presName="connTx" presStyleLbl="parChTrans1D2" presStyleIdx="2" presStyleCnt="3"/>
      <dgm:spPr/>
      <dgm:t>
        <a:bodyPr/>
        <a:lstStyle/>
        <a:p>
          <a:endParaRPr lang="en-GB"/>
        </a:p>
      </dgm:t>
    </dgm:pt>
    <dgm:pt modelId="{8DEEE820-AFFC-4744-B107-26B6E8BBACE8}" type="pres">
      <dgm:prSet presAssocID="{DD21EA41-98FF-4942-8615-6705E974C1B9}" presName="root2" presStyleCnt="0"/>
      <dgm:spPr/>
    </dgm:pt>
    <dgm:pt modelId="{7A0F24F0-A49A-448B-97BD-10D5F812BF6E}" type="pres">
      <dgm:prSet presAssocID="{DD21EA41-98FF-4942-8615-6705E974C1B9}" presName="LevelTwoTextNode" presStyleLbl="node2" presStyleIdx="2" presStyleCnt="3">
        <dgm:presLayoutVars>
          <dgm:chPref val="3"/>
        </dgm:presLayoutVars>
      </dgm:prSet>
      <dgm:spPr/>
      <dgm:t>
        <a:bodyPr/>
        <a:lstStyle/>
        <a:p>
          <a:endParaRPr lang="en-GB"/>
        </a:p>
      </dgm:t>
    </dgm:pt>
    <dgm:pt modelId="{D6FBF804-D2AD-42B9-A77F-45701736EC48}" type="pres">
      <dgm:prSet presAssocID="{DD21EA41-98FF-4942-8615-6705E974C1B9}" presName="level3hierChild" presStyleCnt="0"/>
      <dgm:spPr/>
    </dgm:pt>
  </dgm:ptLst>
  <dgm:cxnLst>
    <dgm:cxn modelId="{13970782-F2F9-4B5D-B7AF-AFEDEE40F86F}" type="presOf" srcId="{C8FF1AB3-F03B-41B3-984C-D2779D254A98}" destId="{4B55B3CF-89A9-4981-AAC9-80DD87135925}" srcOrd="0" destOrd="0" presId="urn:microsoft.com/office/officeart/2008/layout/HorizontalMultiLevelHierarchy"/>
    <dgm:cxn modelId="{6AA3DA7E-F90C-4A4C-AE40-42772E566CB5}" type="presOf" srcId="{C8FF1AB3-F03B-41B3-984C-D2779D254A98}" destId="{529480DD-C0A2-4305-8CAC-1642E2D2C053}" srcOrd="1" destOrd="0" presId="urn:microsoft.com/office/officeart/2008/layout/HorizontalMultiLevelHierarchy"/>
    <dgm:cxn modelId="{12778116-0A30-438B-A575-89C646E8D2BB}" type="presOf" srcId="{5101CD3D-5FC8-43CC-AC9E-42AC6302ED5D}" destId="{9D3F18BE-1318-49EB-924F-406D3AC6460E}" srcOrd="0" destOrd="0" presId="urn:microsoft.com/office/officeart/2008/layout/HorizontalMultiLevelHierarchy"/>
    <dgm:cxn modelId="{2B615259-CB49-4354-89D9-659D0788A254}" srcId="{D7DC3BDB-F1F3-4F76-8C3D-80E7F36990BD}" destId="{F007B698-D39A-4486-A071-609A6860018B}" srcOrd="0" destOrd="0" parTransId="{5101CD3D-5FC8-43CC-AC9E-42AC6302ED5D}" sibTransId="{7BDA0FEC-B861-4F06-9CF0-048ECF1C8B01}"/>
    <dgm:cxn modelId="{92067133-6C57-4581-A252-76595353BEBF}" srcId="{D7DC3BDB-F1F3-4F76-8C3D-80E7F36990BD}" destId="{4A513E22-B434-4F1D-A4E0-A055B38F482A}" srcOrd="1" destOrd="0" parTransId="{C8FF1AB3-F03B-41B3-984C-D2779D254A98}" sibTransId="{B27F0345-2DA4-4C72-AFC3-0DF7562540B8}"/>
    <dgm:cxn modelId="{4776F07A-56B7-4F69-804C-F7B32F47314D}" type="presOf" srcId="{F007B698-D39A-4486-A071-609A6860018B}" destId="{7BE640D9-9D6C-486D-9963-403EB8D25B31}" srcOrd="0" destOrd="0" presId="urn:microsoft.com/office/officeart/2008/layout/HorizontalMultiLevelHierarchy"/>
    <dgm:cxn modelId="{552741F4-91F2-4FCD-87A9-49788329181B}" type="presOf" srcId="{83D25695-6EE0-4650-BF9C-4243F8A5546A}" destId="{BECAE828-A471-48CE-BA3E-03DF62E23D73}" srcOrd="0" destOrd="0" presId="urn:microsoft.com/office/officeart/2008/layout/HorizontalMultiLevelHierarchy"/>
    <dgm:cxn modelId="{74FB04D2-5DCA-46D2-A446-C35026E476F2}" type="presOf" srcId="{DD21EA41-98FF-4942-8615-6705E974C1B9}" destId="{7A0F24F0-A49A-448B-97BD-10D5F812BF6E}" srcOrd="0" destOrd="0" presId="urn:microsoft.com/office/officeart/2008/layout/HorizontalMultiLevelHierarchy"/>
    <dgm:cxn modelId="{59BC235E-3DF8-4BA8-B427-FB3AF61B14D4}" type="presOf" srcId="{5101CD3D-5FC8-43CC-AC9E-42AC6302ED5D}" destId="{C28D70C7-1338-4D4E-9853-051A763C73FE}" srcOrd="1" destOrd="0" presId="urn:microsoft.com/office/officeart/2008/layout/HorizontalMultiLevelHierarchy"/>
    <dgm:cxn modelId="{753B8704-5945-4F5B-BE83-FC1F116CD3FE}" type="presOf" srcId="{D7DC3BDB-F1F3-4F76-8C3D-80E7F36990BD}" destId="{313709C1-59F6-48B5-90A0-EF7FEC1671D8}" srcOrd="0" destOrd="0" presId="urn:microsoft.com/office/officeart/2008/layout/HorizontalMultiLevelHierarchy"/>
    <dgm:cxn modelId="{85129B01-6D70-4F6E-BFD9-0D277FD92DA4}" type="presOf" srcId="{58450376-A7C9-4A22-B8D2-4D86B4D59F3A}" destId="{38C54E52-F01D-4ABE-9AAE-2AC5EA3CE345}" srcOrd="1" destOrd="0" presId="urn:microsoft.com/office/officeart/2008/layout/HorizontalMultiLevelHierarchy"/>
    <dgm:cxn modelId="{81716D90-695D-498A-B125-D08CC7FF957C}" srcId="{83D25695-6EE0-4650-BF9C-4243F8A5546A}" destId="{D7DC3BDB-F1F3-4F76-8C3D-80E7F36990BD}" srcOrd="0" destOrd="0" parTransId="{D4D31F70-B992-46B7-91FD-A50FD18462C7}" sibTransId="{7446C618-91B5-4176-82A4-764BBFCB0920}"/>
    <dgm:cxn modelId="{D559C40C-2C22-4655-B54C-D24A30AD5510}" type="presOf" srcId="{4A513E22-B434-4F1D-A4E0-A055B38F482A}" destId="{0BE30B5A-068C-4FBE-9819-8B0181D34086}" srcOrd="0" destOrd="0" presId="urn:microsoft.com/office/officeart/2008/layout/HorizontalMultiLevelHierarchy"/>
    <dgm:cxn modelId="{F7D7FF47-9225-4294-A830-1461CA45E5DD}" srcId="{D7DC3BDB-F1F3-4F76-8C3D-80E7F36990BD}" destId="{DD21EA41-98FF-4942-8615-6705E974C1B9}" srcOrd="2" destOrd="0" parTransId="{58450376-A7C9-4A22-B8D2-4D86B4D59F3A}" sibTransId="{71C0C958-E7E4-4A30-B357-33EF1265DC95}"/>
    <dgm:cxn modelId="{CEFEC1C5-C9F1-411A-8BB8-FDE554ACCBFA}" type="presOf" srcId="{58450376-A7C9-4A22-B8D2-4D86B4D59F3A}" destId="{16854CCA-B7FA-43FA-8658-1696B0BF6085}" srcOrd="0" destOrd="0" presId="urn:microsoft.com/office/officeart/2008/layout/HorizontalMultiLevelHierarchy"/>
    <dgm:cxn modelId="{78D8B491-16EF-43CF-8AE8-D2545E9A2002}" type="presParOf" srcId="{BECAE828-A471-48CE-BA3E-03DF62E23D73}" destId="{5F9EF5CB-45BA-4108-A4C5-7F7F113BC992}" srcOrd="0" destOrd="0" presId="urn:microsoft.com/office/officeart/2008/layout/HorizontalMultiLevelHierarchy"/>
    <dgm:cxn modelId="{61E0DDEA-DC93-4878-AEA3-4DF80AD17BCB}" type="presParOf" srcId="{5F9EF5CB-45BA-4108-A4C5-7F7F113BC992}" destId="{313709C1-59F6-48B5-90A0-EF7FEC1671D8}" srcOrd="0" destOrd="0" presId="urn:microsoft.com/office/officeart/2008/layout/HorizontalMultiLevelHierarchy"/>
    <dgm:cxn modelId="{DB334F3A-AC76-440A-9371-F190E605DB7B}" type="presParOf" srcId="{5F9EF5CB-45BA-4108-A4C5-7F7F113BC992}" destId="{9C812908-2672-4B14-838C-8D67EFE5C340}" srcOrd="1" destOrd="0" presId="urn:microsoft.com/office/officeart/2008/layout/HorizontalMultiLevelHierarchy"/>
    <dgm:cxn modelId="{5F5EC58E-E6A5-4789-B890-6B52A5487FE4}" type="presParOf" srcId="{9C812908-2672-4B14-838C-8D67EFE5C340}" destId="{9D3F18BE-1318-49EB-924F-406D3AC6460E}" srcOrd="0" destOrd="0" presId="urn:microsoft.com/office/officeart/2008/layout/HorizontalMultiLevelHierarchy"/>
    <dgm:cxn modelId="{D57D6F45-8FAC-4FA3-8B21-F24E0E632451}" type="presParOf" srcId="{9D3F18BE-1318-49EB-924F-406D3AC6460E}" destId="{C28D70C7-1338-4D4E-9853-051A763C73FE}" srcOrd="0" destOrd="0" presId="urn:microsoft.com/office/officeart/2008/layout/HorizontalMultiLevelHierarchy"/>
    <dgm:cxn modelId="{67E9106D-FA56-49D6-A5EB-0998FBA5B8FE}" type="presParOf" srcId="{9C812908-2672-4B14-838C-8D67EFE5C340}" destId="{DB7C9040-227C-44F7-89B3-6034D8292825}" srcOrd="1" destOrd="0" presId="urn:microsoft.com/office/officeart/2008/layout/HorizontalMultiLevelHierarchy"/>
    <dgm:cxn modelId="{C7292B16-9CE5-43AC-8D7C-CDBE8D02676F}" type="presParOf" srcId="{DB7C9040-227C-44F7-89B3-6034D8292825}" destId="{7BE640D9-9D6C-486D-9963-403EB8D25B31}" srcOrd="0" destOrd="0" presId="urn:microsoft.com/office/officeart/2008/layout/HorizontalMultiLevelHierarchy"/>
    <dgm:cxn modelId="{7C6E88A8-A26F-4BD3-978D-3254E973EC58}" type="presParOf" srcId="{DB7C9040-227C-44F7-89B3-6034D8292825}" destId="{D9C401D5-A076-42D5-B204-1F972AF07EBD}" srcOrd="1" destOrd="0" presId="urn:microsoft.com/office/officeart/2008/layout/HorizontalMultiLevelHierarchy"/>
    <dgm:cxn modelId="{B43467B8-9315-445B-A367-FB1A1B2E71EE}" type="presParOf" srcId="{9C812908-2672-4B14-838C-8D67EFE5C340}" destId="{4B55B3CF-89A9-4981-AAC9-80DD87135925}" srcOrd="2" destOrd="0" presId="urn:microsoft.com/office/officeart/2008/layout/HorizontalMultiLevelHierarchy"/>
    <dgm:cxn modelId="{BBEC64B8-A667-41DE-8391-9CECAC6E3EE5}" type="presParOf" srcId="{4B55B3CF-89A9-4981-AAC9-80DD87135925}" destId="{529480DD-C0A2-4305-8CAC-1642E2D2C053}" srcOrd="0" destOrd="0" presId="urn:microsoft.com/office/officeart/2008/layout/HorizontalMultiLevelHierarchy"/>
    <dgm:cxn modelId="{0E873E2B-76AF-44C9-9204-09F9A538B1B1}" type="presParOf" srcId="{9C812908-2672-4B14-838C-8D67EFE5C340}" destId="{FB6F82ED-9076-421E-80B1-4DF922AB49D3}" srcOrd="3" destOrd="0" presId="urn:microsoft.com/office/officeart/2008/layout/HorizontalMultiLevelHierarchy"/>
    <dgm:cxn modelId="{84FEE884-B9D3-4DD0-9757-406FCDCF65C4}" type="presParOf" srcId="{FB6F82ED-9076-421E-80B1-4DF922AB49D3}" destId="{0BE30B5A-068C-4FBE-9819-8B0181D34086}" srcOrd="0" destOrd="0" presId="urn:microsoft.com/office/officeart/2008/layout/HorizontalMultiLevelHierarchy"/>
    <dgm:cxn modelId="{D09E5C16-BA9A-46B4-B698-521A7BC1AAA0}" type="presParOf" srcId="{FB6F82ED-9076-421E-80B1-4DF922AB49D3}" destId="{30B40716-79E5-44AC-A808-67E7FE4E56BB}" srcOrd="1" destOrd="0" presId="urn:microsoft.com/office/officeart/2008/layout/HorizontalMultiLevelHierarchy"/>
    <dgm:cxn modelId="{D75E9EA2-CC90-4CDE-A6D1-721CB546A93A}" type="presParOf" srcId="{9C812908-2672-4B14-838C-8D67EFE5C340}" destId="{16854CCA-B7FA-43FA-8658-1696B0BF6085}" srcOrd="4" destOrd="0" presId="urn:microsoft.com/office/officeart/2008/layout/HorizontalMultiLevelHierarchy"/>
    <dgm:cxn modelId="{DE040375-9FFF-4266-9823-7447D24AF4B8}" type="presParOf" srcId="{16854CCA-B7FA-43FA-8658-1696B0BF6085}" destId="{38C54E52-F01D-4ABE-9AAE-2AC5EA3CE345}" srcOrd="0" destOrd="0" presId="urn:microsoft.com/office/officeart/2008/layout/HorizontalMultiLevelHierarchy"/>
    <dgm:cxn modelId="{C562EC91-D2D2-466C-B601-C1A3C59A1D40}" type="presParOf" srcId="{9C812908-2672-4B14-838C-8D67EFE5C340}" destId="{8DEEE820-AFFC-4744-B107-26B6E8BBACE8}" srcOrd="5" destOrd="0" presId="urn:microsoft.com/office/officeart/2008/layout/HorizontalMultiLevelHierarchy"/>
    <dgm:cxn modelId="{A700DB9B-24D3-467F-9F61-0A33CB54D939}" type="presParOf" srcId="{8DEEE820-AFFC-4744-B107-26B6E8BBACE8}" destId="{7A0F24F0-A49A-448B-97BD-10D5F812BF6E}" srcOrd="0" destOrd="0" presId="urn:microsoft.com/office/officeart/2008/layout/HorizontalMultiLevelHierarchy"/>
    <dgm:cxn modelId="{5B02D0A3-0077-4521-AF64-1C39741DF259}" type="presParOf" srcId="{8DEEE820-AFFC-4744-B107-26B6E8BBACE8}" destId="{D6FBF804-D2AD-42B9-A77F-45701736EC4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EF0B-CDF4-49BE-B30C-8A7B4430147A}">
      <dsp:nvSpPr>
        <dsp:cNvPr id="0" name=""/>
        <dsp:cNvSpPr/>
      </dsp:nvSpPr>
      <dsp:spPr>
        <a:xfrm>
          <a:off x="1793937" y="1052726"/>
          <a:ext cx="1254062" cy="111969"/>
        </a:xfrm>
        <a:custGeom>
          <a:avLst/>
          <a:gdLst/>
          <a:ahLst/>
          <a:cxnLst/>
          <a:rect l="0" t="0" r="0" b="0"/>
          <a:pathLst>
            <a:path>
              <a:moveTo>
                <a:pt x="0" y="111969"/>
              </a:moveTo>
              <a:lnTo>
                <a:pt x="1254062" y="111969"/>
              </a:lnTo>
              <a:lnTo>
                <a:pt x="1254062" y="0"/>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C82CD4-133A-4FCE-B006-A22A71EA0C0F}">
      <dsp:nvSpPr>
        <dsp:cNvPr id="0" name=""/>
        <dsp:cNvSpPr/>
      </dsp:nvSpPr>
      <dsp:spPr>
        <a:xfrm>
          <a:off x="1793937" y="1118976"/>
          <a:ext cx="2508125" cy="91440"/>
        </a:xfrm>
        <a:custGeom>
          <a:avLst/>
          <a:gdLst/>
          <a:ahLst/>
          <a:cxnLst/>
          <a:rect l="0" t="0" r="0" b="0"/>
          <a:pathLst>
            <a:path>
              <a:moveTo>
                <a:pt x="0" y="45720"/>
              </a:moveTo>
              <a:lnTo>
                <a:pt x="2508125" y="45720"/>
              </a:lnTo>
            </a:path>
          </a:pathLst>
        </a:custGeom>
        <a:noFill/>
        <a:ln w="15875" cap="flat" cmpd="sng" algn="ctr">
          <a:solidFill>
            <a:schemeClr val="accent3">
              <a:lumMod val="5000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2B627DB-356F-47B2-8EA2-FCC2014BD865}">
      <dsp:nvSpPr>
        <dsp:cNvPr id="0" name=""/>
        <dsp:cNvSpPr/>
      </dsp:nvSpPr>
      <dsp:spPr>
        <a:xfrm>
          <a:off x="2418" y="891489"/>
          <a:ext cx="1791518" cy="546413"/>
        </a:xfrm>
        <a:prstGeom prst="rect">
          <a:avLst/>
        </a:prstGeom>
        <a:solidFill>
          <a:schemeClr val="accent3">
            <a:lumMod val="50000"/>
          </a:schemeClr>
        </a:solidFill>
        <a:ln>
          <a:noFill/>
        </a:ln>
        <a:effectLst>
          <a:outerShdw blurRad="40005" dist="22984"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smtClean="0"/>
            <a:t>Integer Types</a:t>
          </a:r>
          <a:endParaRPr lang="en-GB" sz="1900" kern="1200" dirty="0"/>
        </a:p>
      </dsp:txBody>
      <dsp:txXfrm>
        <a:off x="2418" y="891489"/>
        <a:ext cx="1791518" cy="546413"/>
      </dsp:txXfrm>
    </dsp:sp>
    <dsp:sp modelId="{CC03F516-A279-4145-8184-E0F3A0AF091F}">
      <dsp:nvSpPr>
        <dsp:cNvPr id="0" name=""/>
        <dsp:cNvSpPr/>
      </dsp:nvSpPr>
      <dsp:spPr>
        <a:xfrm>
          <a:off x="4302062" y="891489"/>
          <a:ext cx="1791518" cy="546413"/>
        </a:xfrm>
        <a:prstGeom prst="rect">
          <a:avLst/>
        </a:prstGeom>
        <a:solidFill>
          <a:schemeClr val="accent3">
            <a:lumMod val="50000"/>
          </a:schemeClr>
        </a:solidFill>
        <a:ln>
          <a:noFill/>
        </a:ln>
        <a:effectLst>
          <a:outerShdw blurRad="63500" dist="50800" dir="5400000" sx="98000" sy="98000" rotWithShape="0">
            <a:srgbClr val="000000">
              <a:alpha val="2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smtClean="0"/>
            <a:t>Floating-point Types</a:t>
          </a:r>
          <a:endParaRPr lang="en-GB" sz="1900" kern="1200" dirty="0"/>
        </a:p>
      </dsp:txBody>
      <dsp:txXfrm>
        <a:off x="4302062" y="891489"/>
        <a:ext cx="1791518" cy="546413"/>
      </dsp:txXfrm>
    </dsp:sp>
    <dsp:sp modelId="{29851388-7AFA-4295-B3A4-A9C7FCEF141D}">
      <dsp:nvSpPr>
        <dsp:cNvPr id="0" name=""/>
        <dsp:cNvSpPr/>
      </dsp:nvSpPr>
      <dsp:spPr>
        <a:xfrm>
          <a:off x="2152240" y="506313"/>
          <a:ext cx="1791518" cy="546413"/>
        </a:xfrm>
        <a:prstGeom prst="rect">
          <a:avLst/>
        </a:prstGeom>
        <a:solidFill>
          <a:schemeClr val="accent3">
            <a:lumMod val="50000"/>
          </a:schemeClr>
        </a:solidFill>
        <a:ln>
          <a:noFill/>
        </a:ln>
        <a:effectLst>
          <a:outerShdw blurRad="63500" dist="50800" dir="5400000" sx="98000" sy="98000" rotWithShape="0">
            <a:srgbClr val="000000">
              <a:alpha val="2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smtClean="0"/>
            <a:t>Numerical Data Types</a:t>
          </a:r>
          <a:endParaRPr lang="en-GB" sz="1900" kern="1200" dirty="0"/>
        </a:p>
      </dsp:txBody>
      <dsp:txXfrm>
        <a:off x="2152240" y="506313"/>
        <a:ext cx="1791518" cy="546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12/01/2015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76108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C++’s built-in numerical data types consist of the basic numerical types shown</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53222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kern="1200" dirty="0" smtClean="0">
                <a:solidFill>
                  <a:schemeClr val="tx1"/>
                </a:solidFill>
                <a:effectLst/>
                <a:latin typeface="+mn-lt"/>
                <a:ea typeface="+mn-ea"/>
                <a:cs typeface="+mn-cs"/>
              </a:rPr>
              <a:t> </a:t>
            </a:r>
            <a:r>
              <a:rPr lang="en-GB" sz="1200" b="1" kern="1200" dirty="0" err="1" smtClean="0">
                <a:solidFill>
                  <a:schemeClr val="tx1"/>
                </a:solidFill>
                <a:effectLst/>
                <a:latin typeface="+mn-lt"/>
                <a:ea typeface="+mn-ea"/>
                <a:cs typeface="+mn-cs"/>
              </a:rPr>
              <a:t>int</a:t>
            </a:r>
            <a:r>
              <a:rPr lang="en-GB" sz="1200" b="1" kern="1200" dirty="0" smtClean="0">
                <a:solidFill>
                  <a:schemeClr val="tx1"/>
                </a:solidFill>
                <a:effectLst/>
                <a:latin typeface="+mn-lt"/>
                <a:ea typeface="+mn-ea"/>
                <a:cs typeface="+mn-cs"/>
              </a:rPr>
              <a:t> data type </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data type values are whole numbers (</a:t>
            </a:r>
            <a:r>
              <a:rPr lang="en-GB" sz="1200" b="1" kern="1200" dirty="0" smtClean="0">
                <a:solidFill>
                  <a:schemeClr val="tx1"/>
                </a:solidFill>
                <a:effectLst/>
                <a:latin typeface="+mn-lt"/>
                <a:ea typeface="+mn-ea"/>
                <a:cs typeface="+mn-cs"/>
              </a:rPr>
              <a:t>integers)</a:t>
            </a:r>
            <a:r>
              <a:rPr lang="en-GB" sz="1200" kern="1200" dirty="0" smtClean="0">
                <a:solidFill>
                  <a:schemeClr val="tx1"/>
                </a:solidFill>
                <a:effectLst/>
                <a:latin typeface="+mn-lt"/>
                <a:ea typeface="+mn-ea"/>
                <a:cs typeface="+mn-cs"/>
              </a:rPr>
              <a:t>. An integer value can be the number 0 or any positive or negative number without a decimal point.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Typically 4 bytes are used to store an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representing integers from -2,147,483,648 to 2,147,483,647.</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char data type </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char data type values are single characters (alphanumeric and other). Character values are typically store using the ASCII or Unicode character sets.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newer Unicode code is used for international applications because it accommodates</a:t>
            </a:r>
          </a:p>
          <a:p>
            <a:r>
              <a:rPr lang="en-GB" sz="1200" kern="1200" dirty="0" smtClean="0">
                <a:solidFill>
                  <a:schemeClr val="tx1"/>
                </a:solidFill>
                <a:effectLst/>
                <a:latin typeface="+mn-lt"/>
                <a:ea typeface="+mn-ea"/>
                <a:cs typeface="+mn-cs"/>
              </a:rPr>
              <a:t>character sets for almost all languages, in addition to English. As the first 256 Unicode codes are the same binary codes as the complete set of 256 ASCII codes.</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bool data type </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bool data types values are the Boolean (logical) values of true and false.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181795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kern="1200" dirty="0" smtClean="0">
                <a:solidFill>
                  <a:schemeClr val="tx1"/>
                </a:solidFill>
                <a:effectLst/>
                <a:latin typeface="+mn-lt"/>
                <a:ea typeface="+mn-ea"/>
                <a:cs typeface="+mn-cs"/>
              </a:rPr>
              <a:t>Determining Storage Size</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sizeof</a:t>
            </a:r>
            <a:r>
              <a:rPr lang="en-GB" sz="1200" kern="1200" dirty="0" smtClean="0">
                <a:solidFill>
                  <a:schemeClr val="tx1"/>
                </a:solidFill>
                <a:effectLst/>
                <a:latin typeface="+mn-lt"/>
                <a:ea typeface="+mn-ea"/>
                <a:cs typeface="+mn-cs"/>
              </a:rPr>
              <a:t>()operator enables the number of bytes used to store the specified data to be determined (works on primitives data, </a:t>
            </a:r>
            <a:r>
              <a:rPr lang="en-GB" sz="1200" kern="1200" dirty="0" err="1" smtClean="0">
                <a:solidFill>
                  <a:schemeClr val="tx1"/>
                </a:solidFill>
                <a:effectLst/>
                <a:latin typeface="+mn-lt"/>
                <a:ea typeface="+mn-ea"/>
                <a:cs typeface="+mn-cs"/>
              </a:rPr>
              <a:t>structs</a:t>
            </a:r>
            <a:r>
              <a:rPr lang="en-GB" sz="1200" kern="1200" dirty="0" smtClean="0">
                <a:solidFill>
                  <a:schemeClr val="tx1"/>
                </a:solidFill>
                <a:effectLst/>
                <a:latin typeface="+mn-lt"/>
                <a:ea typeface="+mn-ea"/>
                <a:cs typeface="+mn-cs"/>
              </a:rPr>
              <a:t>, etc.).</a:t>
            </a:r>
          </a:p>
          <a:p>
            <a:r>
              <a:rPr lang="en-GB" sz="1200" kern="1200" dirty="0" smtClean="0">
                <a:solidFill>
                  <a:schemeClr val="tx1"/>
                </a:solidFill>
                <a:effectLst/>
                <a:latin typeface="+mn-lt"/>
                <a:ea typeface="+mn-ea"/>
                <a:cs typeface="+mn-cs"/>
              </a:rPr>
              <a:t> </a:t>
            </a:r>
          </a:p>
          <a:p>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&lt;&lt;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is " &lt;&lt; </a:t>
            </a:r>
            <a:r>
              <a:rPr lang="en-GB" sz="1200" kern="1200" dirty="0" err="1" smtClean="0">
                <a:solidFill>
                  <a:schemeClr val="tx1"/>
                </a:solidFill>
                <a:effectLst/>
                <a:latin typeface="+mn-lt"/>
                <a:ea typeface="+mn-ea"/>
                <a:cs typeface="+mn-cs"/>
              </a:rPr>
              <a:t>sizeof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&lt;&lt; " bytes. ";</a:t>
            </a:r>
          </a:p>
          <a:p>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&lt;&lt; "char is " &lt;&lt; </a:t>
            </a:r>
            <a:r>
              <a:rPr lang="en-GB" sz="1200" kern="1200" dirty="0" err="1" smtClean="0">
                <a:solidFill>
                  <a:schemeClr val="tx1"/>
                </a:solidFill>
                <a:effectLst/>
                <a:latin typeface="+mn-lt"/>
                <a:ea typeface="+mn-ea"/>
                <a:cs typeface="+mn-cs"/>
              </a:rPr>
              <a:t>sizeof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someCharVar</a:t>
            </a:r>
            <a:r>
              <a:rPr lang="en-GB" sz="1200" kern="1200" dirty="0" smtClean="0">
                <a:solidFill>
                  <a:schemeClr val="tx1"/>
                </a:solidFill>
                <a:effectLst/>
                <a:latin typeface="+mn-lt"/>
                <a:ea typeface="+mn-ea"/>
                <a:cs typeface="+mn-cs"/>
              </a:rPr>
              <a:t> &lt;&lt; " bytes.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sizeof</a:t>
            </a:r>
            <a:r>
              <a:rPr lang="en-GB" sz="1200" kern="1200" dirty="0" smtClean="0">
                <a:solidFill>
                  <a:schemeClr val="tx1"/>
                </a:solidFill>
                <a:effectLst/>
                <a:latin typeface="+mn-lt"/>
                <a:ea typeface="+mn-ea"/>
                <a:cs typeface="+mn-cs"/>
              </a:rPr>
              <a:t>() operator can be applied to a given variable or a type name. When used with a type name, the type must be enclosed in parentheses. They are optional for named variables (but recommended).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81795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GB" sz="1200" b="1" kern="1200" dirty="0" err="1" smtClean="0">
                <a:solidFill>
                  <a:schemeClr val="tx1"/>
                </a:solidFill>
                <a:effectLst/>
                <a:latin typeface="+mn-lt"/>
                <a:ea typeface="+mn-ea"/>
                <a:cs typeface="+mn-cs"/>
              </a:rPr>
              <a:t>climits</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Header File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climits</a:t>
            </a:r>
            <a:r>
              <a:rPr lang="en-GB" sz="1200" kern="1200" dirty="0" smtClean="0">
                <a:solidFill>
                  <a:schemeClr val="tx1"/>
                </a:solidFill>
                <a:effectLst/>
                <a:latin typeface="+mn-lt"/>
                <a:ea typeface="+mn-ea"/>
                <a:cs typeface="+mn-cs"/>
              </a:rPr>
              <a:t> header file contains a number of constant definitions for the largest and smallest value that can fit within each defined type (the values are system and compiler dependent).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Selected values for the Visual Studio provided </a:t>
            </a:r>
            <a:r>
              <a:rPr lang="en-GB" sz="1200" kern="1200" dirty="0" err="1" smtClean="0">
                <a:solidFill>
                  <a:schemeClr val="tx1"/>
                </a:solidFill>
                <a:effectLst/>
                <a:latin typeface="+mn-lt"/>
                <a:ea typeface="+mn-ea"/>
                <a:cs typeface="+mn-cs"/>
              </a:rPr>
              <a:t>climits</a:t>
            </a:r>
            <a:r>
              <a:rPr lang="en-GB" sz="1200" kern="1200" dirty="0" smtClean="0">
                <a:solidFill>
                  <a:schemeClr val="tx1"/>
                </a:solidFill>
                <a:effectLst/>
                <a:latin typeface="+mn-lt"/>
                <a:ea typeface="+mn-ea"/>
                <a:cs typeface="+mn-cs"/>
              </a:rPr>
              <a:t> file are: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Symbolic Constant Represents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SCHAR_MAX Maximum signed char value			127</a:t>
            </a:r>
          </a:p>
          <a:p>
            <a:r>
              <a:rPr lang="en-GB" sz="1200" kern="1200" dirty="0" smtClean="0">
                <a:solidFill>
                  <a:schemeClr val="tx1"/>
                </a:solidFill>
                <a:effectLst/>
                <a:latin typeface="+mn-lt"/>
                <a:ea typeface="+mn-ea"/>
                <a:cs typeface="+mn-cs"/>
              </a:rPr>
              <a:t>SCHAR_MIN Minimum signed char value			0</a:t>
            </a:r>
          </a:p>
          <a:p>
            <a:r>
              <a:rPr lang="en-GB" sz="1200" kern="1200" dirty="0" smtClean="0">
                <a:solidFill>
                  <a:schemeClr val="tx1"/>
                </a:solidFill>
                <a:effectLst/>
                <a:latin typeface="+mn-lt"/>
                <a:ea typeface="+mn-ea"/>
                <a:cs typeface="+mn-cs"/>
              </a:rPr>
              <a:t>UCHAR_MAX Maximum unsigned char value			255</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SHRT_MAX Maximum short value				32767</a:t>
            </a:r>
          </a:p>
          <a:p>
            <a:r>
              <a:rPr lang="en-GB" sz="1200" kern="1200" dirty="0" smtClean="0">
                <a:solidFill>
                  <a:schemeClr val="tx1"/>
                </a:solidFill>
                <a:effectLst/>
                <a:latin typeface="+mn-lt"/>
                <a:ea typeface="+mn-ea"/>
                <a:cs typeface="+mn-cs"/>
              </a:rPr>
              <a:t>SHRT_MIN Minimum short value				-32768</a:t>
            </a:r>
          </a:p>
          <a:p>
            <a:r>
              <a:rPr lang="en-GB" sz="1200" kern="1200" dirty="0" smtClean="0">
                <a:solidFill>
                  <a:schemeClr val="tx1"/>
                </a:solidFill>
                <a:effectLst/>
                <a:latin typeface="+mn-lt"/>
                <a:ea typeface="+mn-ea"/>
                <a:cs typeface="+mn-cs"/>
              </a:rPr>
              <a:t>USHRT_MAX Maximum unsigned short value			65535</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INT_MAX Maximum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value				2147483647</a:t>
            </a:r>
          </a:p>
          <a:p>
            <a:r>
              <a:rPr lang="en-GB" sz="1200" kern="1200" dirty="0" smtClean="0">
                <a:solidFill>
                  <a:schemeClr val="tx1"/>
                </a:solidFill>
                <a:effectLst/>
                <a:latin typeface="+mn-lt"/>
                <a:ea typeface="+mn-ea"/>
                <a:cs typeface="+mn-cs"/>
              </a:rPr>
              <a:t>INT_MIN Minimum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value				-2147483648  </a:t>
            </a:r>
          </a:p>
          <a:p>
            <a:r>
              <a:rPr lang="en-GB" sz="1200" kern="1200" dirty="0" smtClean="0">
                <a:solidFill>
                  <a:schemeClr val="tx1"/>
                </a:solidFill>
                <a:effectLst/>
                <a:latin typeface="+mn-lt"/>
                <a:ea typeface="+mn-ea"/>
                <a:cs typeface="+mn-cs"/>
              </a:rPr>
              <a:t>UINT_MAX Maximum unsigned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value			4294967295</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LONG_MAX Maximum long value				2147483647</a:t>
            </a:r>
          </a:p>
          <a:p>
            <a:r>
              <a:rPr lang="en-GB" sz="1200" kern="1200" dirty="0" smtClean="0">
                <a:solidFill>
                  <a:schemeClr val="tx1"/>
                </a:solidFill>
                <a:effectLst/>
                <a:latin typeface="+mn-lt"/>
                <a:ea typeface="+mn-ea"/>
                <a:cs typeface="+mn-cs"/>
              </a:rPr>
              <a:t>LONG_MIN Minimum long value				-2147483648</a:t>
            </a:r>
          </a:p>
          <a:p>
            <a:r>
              <a:rPr lang="en-GB" sz="1200" kern="1200" dirty="0" smtClean="0">
                <a:solidFill>
                  <a:schemeClr val="tx1"/>
                </a:solidFill>
                <a:effectLst/>
                <a:latin typeface="+mn-lt"/>
                <a:ea typeface="+mn-ea"/>
                <a:cs typeface="+mn-cs"/>
              </a:rPr>
              <a:t>LLONG_MAX Maximum long </a:t>
            </a:r>
            <a:r>
              <a:rPr lang="en-GB" sz="1200" kern="1200" dirty="0" err="1" smtClean="0">
                <a:solidFill>
                  <a:schemeClr val="tx1"/>
                </a:solidFill>
                <a:effectLst/>
                <a:latin typeface="+mn-lt"/>
                <a:ea typeface="+mn-ea"/>
                <a:cs typeface="+mn-cs"/>
              </a:rPr>
              <a:t>long</a:t>
            </a:r>
            <a:r>
              <a:rPr lang="en-GB" sz="1200" kern="1200" dirty="0" smtClean="0">
                <a:solidFill>
                  <a:schemeClr val="tx1"/>
                </a:solidFill>
                <a:effectLst/>
                <a:latin typeface="+mn-lt"/>
                <a:ea typeface="+mn-ea"/>
                <a:cs typeface="+mn-cs"/>
              </a:rPr>
              <a:t> value			9223372036854775807</a:t>
            </a:r>
          </a:p>
          <a:p>
            <a:r>
              <a:rPr lang="en-GB" sz="1200" kern="1200" dirty="0" smtClean="0">
                <a:solidFill>
                  <a:schemeClr val="tx1"/>
                </a:solidFill>
                <a:effectLst/>
                <a:latin typeface="+mn-lt"/>
                <a:ea typeface="+mn-ea"/>
                <a:cs typeface="+mn-cs"/>
              </a:rPr>
              <a:t>LLONG_MIN Minimum long </a:t>
            </a:r>
            <a:r>
              <a:rPr lang="en-GB" sz="1200" kern="1200" dirty="0" err="1" smtClean="0">
                <a:solidFill>
                  <a:schemeClr val="tx1"/>
                </a:solidFill>
                <a:effectLst/>
                <a:latin typeface="+mn-lt"/>
                <a:ea typeface="+mn-ea"/>
                <a:cs typeface="+mn-cs"/>
              </a:rPr>
              <a:t>long</a:t>
            </a:r>
            <a:r>
              <a:rPr lang="en-GB" sz="1200" kern="1200" dirty="0" smtClean="0">
                <a:solidFill>
                  <a:schemeClr val="tx1"/>
                </a:solidFill>
                <a:effectLst/>
                <a:latin typeface="+mn-lt"/>
                <a:ea typeface="+mn-ea"/>
                <a:cs typeface="+mn-cs"/>
              </a:rPr>
              <a:t> value			-9223372036854775808</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81795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kern="1200" dirty="0" smtClean="0">
                <a:solidFill>
                  <a:schemeClr val="tx1"/>
                </a:solidFill>
                <a:effectLst/>
                <a:latin typeface="+mn-lt"/>
                <a:ea typeface="+mn-ea"/>
                <a:cs typeface="+mn-cs"/>
              </a:rPr>
              <a:t>A signed data type can store both negative and positive values. An unsigned data type can only store non-negative values (0 and above).</a:t>
            </a:r>
          </a:p>
          <a:p>
            <a:r>
              <a:rPr lang="en-GB" sz="1200" b="1"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Unsigned integer types, such as unsigned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provide a range of positive values that are effectively double the range of their signed variants. This extra positive range is made available by using the negative range of its signed version for additional positive numbers.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Signed </a:t>
            </a:r>
            <a:r>
              <a:rPr lang="en-GB" sz="1200" kern="1200" dirty="0" err="1" smtClean="0">
                <a:solidFill>
                  <a:schemeClr val="tx1"/>
                </a:solidFill>
                <a:effectLst/>
                <a:latin typeface="+mn-lt"/>
                <a:ea typeface="+mn-ea"/>
                <a:cs typeface="+mn-cs"/>
              </a:rPr>
              <a:t>vs</a:t>
            </a:r>
            <a:r>
              <a:rPr lang="en-GB" sz="1200" kern="1200" dirty="0" smtClean="0">
                <a:solidFill>
                  <a:schemeClr val="tx1"/>
                </a:solidFill>
                <a:effectLst/>
                <a:latin typeface="+mn-lt"/>
                <a:ea typeface="+mn-ea"/>
                <a:cs typeface="+mn-cs"/>
              </a:rPr>
              <a:t> unsigned is less relevant today than previously where memory were very much more limited and data types were represented using fewer bytes.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 early systems, an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typically used 2 bytes of storage. Limiting the storage range to -32,768 to +32,767 with an unsigned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ranging from 0 to 65,535. This often made a difference. With current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values using 4 bytes increased a maximum value of about 2 billion (4 byte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to about 4 billion (4 byte unsigned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is less useful.</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81795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a:t>
            </a:r>
            <a:r>
              <a:rPr lang="en-GB" sz="1200" b="1" kern="1200" dirty="0" smtClean="0">
                <a:solidFill>
                  <a:schemeClr val="tx1"/>
                </a:solidFill>
                <a:effectLst/>
                <a:latin typeface="+mn-lt"/>
                <a:ea typeface="+mn-ea"/>
                <a:cs typeface="+mn-cs"/>
              </a:rPr>
              <a:t>loating-point numbers</a:t>
            </a:r>
            <a:r>
              <a:rPr lang="en-GB" sz="1200" kern="1200" dirty="0" smtClean="0">
                <a:solidFill>
                  <a:schemeClr val="tx1"/>
                </a:solidFill>
                <a:effectLst/>
                <a:latin typeface="+mn-lt"/>
                <a:ea typeface="+mn-ea"/>
                <a:cs typeface="+mn-cs"/>
              </a:rPr>
              <a:t> (mathematically </a:t>
            </a:r>
            <a:r>
              <a:rPr lang="en-GB" sz="1200" b="1" kern="1200" dirty="0" smtClean="0">
                <a:solidFill>
                  <a:schemeClr val="tx1"/>
                </a:solidFill>
                <a:effectLst/>
                <a:latin typeface="+mn-lt"/>
                <a:ea typeface="+mn-ea"/>
                <a:cs typeface="+mn-cs"/>
              </a:rPr>
              <a:t>real numbers)</a:t>
            </a:r>
            <a:r>
              <a:rPr lang="en-GB" sz="1200" kern="1200" dirty="0" smtClean="0">
                <a:solidFill>
                  <a:schemeClr val="tx1"/>
                </a:solidFill>
                <a:effectLst/>
                <a:latin typeface="+mn-lt"/>
                <a:ea typeface="+mn-ea"/>
                <a:cs typeface="+mn-cs"/>
              </a:rPr>
              <a:t>, are the number 0.0 and any</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other positive or negative number containing a decimal point (e.g. 3.5 or 4.0).</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Note: 2 is an integer, 2.0 is a floating point number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 has three floating-point data types: float, double, and long double.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They differ in terms of the amount of memory used to store each type.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It is common for a double to use twice as much memory as a float (i.e. offering twice the precision). Hence, a float is termed a single-precision number and a double-precision number.</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369344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Most C++ compilers allocate 4 bytes for floats and 8 bytes for doubles and long double.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float literal is indicated by appending an f or F to the number, and a long double is created by appending an l or L to the number. Without any suffix, a floating-point number defaults to a double.</a:t>
            </a:r>
          </a:p>
          <a:p>
            <a:r>
              <a:rPr lang="en-GB"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369344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1/12/2015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ata Typ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Data Types</a:t>
            </a:r>
            <a:endParaRPr lang="en-US" sz="28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405481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Integer Data Typ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Integer Data</a:t>
            </a:r>
            <a:r>
              <a:rPr lang="en-US" altLang="x-none" sz="2800" cap="small" baseline="0" dirty="0" smtClean="0">
                <a:solidFill>
                  <a:schemeClr val="tx1">
                    <a:lumMod val="85000"/>
                    <a:lumOff val="15000"/>
                  </a:schemeClr>
                </a:solidFill>
                <a:latin typeface="Calibri" pitchFamily="34" charset="0"/>
              </a:rPr>
              <a:t> Types</a:t>
            </a:r>
            <a:endParaRPr lang="en-US" sz="2800" cap="small" dirty="0">
              <a:solidFill>
                <a:schemeClr val="tx1">
                  <a:lumMod val="85000"/>
                  <a:lumOff val="15000"/>
                </a:schemeClr>
              </a:solidFill>
              <a:latin typeface="Calibri" pitchFamily="34" charset="0"/>
            </a:endParaRPr>
          </a:p>
        </p:txBody>
      </p:sp>
      <p:pic>
        <p:nvPicPr>
          <p:cNvPr id="71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6296" y="3744416"/>
            <a:ext cx="1731592" cy="127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7550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loatint-point Data Typ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Floating-point Data</a:t>
            </a:r>
            <a:r>
              <a:rPr lang="en-US" altLang="x-none" sz="2800" cap="small" baseline="0" dirty="0" smtClean="0">
                <a:solidFill>
                  <a:schemeClr val="tx1">
                    <a:lumMod val="85000"/>
                    <a:lumOff val="15000"/>
                  </a:schemeClr>
                </a:solidFill>
                <a:latin typeface="Calibri" pitchFamily="34" charset="0"/>
              </a:rPr>
              <a:t> Types</a:t>
            </a:r>
            <a:endParaRPr lang="en-US" sz="2800" cap="small" dirty="0">
              <a:solidFill>
                <a:schemeClr val="tx1">
                  <a:lumMod val="85000"/>
                  <a:lumOff val="15000"/>
                </a:schemeClr>
              </a:solidFill>
              <a:latin typeface="Calibri" pitchFamily="34" charset="0"/>
            </a:endParaRPr>
          </a:p>
        </p:txBody>
      </p:sp>
      <p:pic>
        <p:nvPicPr>
          <p:cNvPr id="1028" name="Picture 4" descr="http://www.hotmaths.com.au/upload/GLOSSARY/D/glossary_decimal.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3720" y="4195306"/>
            <a:ext cx="1612776" cy="83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0403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Array Data Typ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Array Data</a:t>
            </a:r>
            <a:r>
              <a:rPr lang="en-US" altLang="x-none" sz="2800" cap="small" baseline="0" dirty="0" smtClean="0">
                <a:solidFill>
                  <a:schemeClr val="tx1">
                    <a:lumMod val="85000"/>
                    <a:lumOff val="15000"/>
                  </a:schemeClr>
                </a:solidFill>
                <a:latin typeface="Calibri" pitchFamily="34" charset="0"/>
              </a:rPr>
              <a:t> Types</a:t>
            </a:r>
            <a:endParaRPr lang="en-US" sz="2800" cap="small" dirty="0">
              <a:solidFill>
                <a:schemeClr val="tx1">
                  <a:lumMod val="85000"/>
                  <a:lumOff val="15000"/>
                </a:schemeClr>
              </a:solidFill>
              <a:latin typeface="Calibri" pitchFamily="34" charset="0"/>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7878" y="3729882"/>
            <a:ext cx="1196610" cy="123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3588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asting Data">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Casting Data</a:t>
            </a:r>
            <a:endParaRPr lang="en-US" sz="2800" cap="small" dirty="0">
              <a:solidFill>
                <a:schemeClr val="tx1">
                  <a:lumMod val="85000"/>
                  <a:lumOff val="15000"/>
                </a:schemeClr>
              </a:solidFill>
              <a:latin typeface="Calibri" pitchFamily="34" charset="0"/>
            </a:endParaRPr>
          </a:p>
        </p:txBody>
      </p:sp>
      <p:pic>
        <p:nvPicPr>
          <p:cNvPr id="8194" name="Picture 2"/>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88224" y="3219822"/>
            <a:ext cx="23812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427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Ints, Bools and Cast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err="1" smtClean="0">
                <a:solidFill>
                  <a:schemeClr val="tx1">
                    <a:lumMod val="85000"/>
                    <a:lumOff val="15000"/>
                  </a:schemeClr>
                </a:solidFill>
                <a:latin typeface="Calibri" pitchFamily="34" charset="0"/>
              </a:rPr>
              <a:t>Ints</a:t>
            </a:r>
            <a:r>
              <a:rPr lang="en-US" sz="2800" cap="small" dirty="0" smtClean="0">
                <a:solidFill>
                  <a:schemeClr val="tx1">
                    <a:lumMod val="85000"/>
                    <a:lumOff val="15000"/>
                  </a:schemeClr>
                </a:solidFill>
                <a:latin typeface="Calibri" pitchFamily="34" charset="0"/>
              </a:rPr>
              <a:t>,</a:t>
            </a:r>
            <a:r>
              <a:rPr lang="en-US" sz="2800" cap="small" baseline="0" dirty="0" smtClean="0">
                <a:solidFill>
                  <a:schemeClr val="tx1">
                    <a:lumMod val="85000"/>
                    <a:lumOff val="15000"/>
                  </a:schemeClr>
                </a:solidFill>
                <a:latin typeface="Calibri" pitchFamily="34" charset="0"/>
              </a:rPr>
              <a:t> </a:t>
            </a:r>
            <a:r>
              <a:rPr lang="en-US" sz="2800" cap="small" baseline="0" dirty="0" err="1" smtClean="0">
                <a:solidFill>
                  <a:schemeClr val="tx1">
                    <a:lumMod val="85000"/>
                    <a:lumOff val="15000"/>
                  </a:schemeClr>
                </a:solidFill>
                <a:latin typeface="Calibri" pitchFamily="34" charset="0"/>
              </a:rPr>
              <a:t>Bools</a:t>
            </a:r>
            <a:r>
              <a:rPr lang="en-US" sz="2800" cap="small" baseline="0" dirty="0" smtClean="0">
                <a:solidFill>
                  <a:schemeClr val="tx1">
                    <a:lumMod val="85000"/>
                    <a:lumOff val="15000"/>
                  </a:schemeClr>
                </a:solidFill>
                <a:latin typeface="Calibri" pitchFamily="34" charset="0"/>
              </a:rPr>
              <a:t> and Casting</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6519" y="3579861"/>
            <a:ext cx="1658888" cy="150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10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Data Siz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Data</a:t>
            </a:r>
            <a:r>
              <a:rPr lang="en-US" sz="2800" cap="small" baseline="0" dirty="0" smtClean="0">
                <a:solidFill>
                  <a:schemeClr val="tx1">
                    <a:lumMod val="85000"/>
                    <a:lumOff val="15000"/>
                  </a:schemeClr>
                </a:solidFill>
                <a:latin typeface="Calibri" pitchFamily="34" charset="0"/>
              </a:rPr>
              <a:t> Size</a:t>
            </a:r>
            <a:endParaRPr lang="en-US" sz="2800" cap="small" dirty="0">
              <a:solidFill>
                <a:schemeClr val="tx1">
                  <a:lumMod val="85000"/>
                  <a:lumOff val="15000"/>
                </a:schemeClr>
              </a:solidFill>
              <a:latin typeface="Calibri" pitchFamily="34" charset="0"/>
            </a:endParaRPr>
          </a:p>
        </p:txBody>
      </p:sp>
      <p:pic>
        <p:nvPicPr>
          <p:cNvPr id="4" name="Picture 4" descr="http://us.cdn4.123rf.com/168nwm/design56/design561108/design56110800272/10388482-measuring-tapes-of-different-lengths-extended-horizontally-on-white-background-with-copy-space.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7795" y="4044030"/>
            <a:ext cx="160020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5551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truct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err="1" smtClean="0">
                <a:solidFill>
                  <a:schemeClr val="tx1">
                    <a:lumMod val="85000"/>
                    <a:lumOff val="15000"/>
                  </a:schemeClr>
                </a:solidFill>
                <a:latin typeface="Calibri" pitchFamily="34" charset="0"/>
              </a:rPr>
              <a:t>Structs</a:t>
            </a:r>
            <a:endParaRPr lang="en-US" sz="2800" cap="small" dirty="0">
              <a:solidFill>
                <a:schemeClr val="tx1">
                  <a:lumMod val="85000"/>
                  <a:lumOff val="15000"/>
                </a:schemeClr>
              </a:solidFill>
              <a:latin typeface="Calibri" pitchFamily="34" charset="0"/>
            </a:endParaRPr>
          </a:p>
        </p:txBody>
      </p:sp>
      <p:pic>
        <p:nvPicPr>
          <p:cNvPr id="3074" name="Picture 2" descr="http://us.cdn2.123rf.com/168nwm/maxxyustas/maxxyustas0806/maxxyustas080600389/3242960-abstract-structure-from-four-boxes-3d.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80312" y="3803620"/>
            <a:ext cx="16002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336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1" r:id="rId12"/>
    <p:sldLayoutId id="2147484692" r:id="rId13"/>
    <p:sldLayoutId id="2147484694" r:id="rId14"/>
    <p:sldLayoutId id="2147484695" r:id="rId15"/>
    <p:sldLayoutId id="2147484696" r:id="rId16"/>
    <p:sldLayoutId id="2147484697" r:id="rId17"/>
    <p:sldLayoutId id="2147484698" r:id="rId18"/>
    <p:sldLayoutId id="2147484699" r:id="rId19"/>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788024" y="915566"/>
            <a:ext cx="4104456" cy="1344875"/>
          </a:xfrm>
        </p:spPr>
        <p:txBody>
          <a:bodyPr>
            <a:normAutofit fontScale="90000"/>
          </a:bodyPr>
          <a:lstStyle>
            <a:extLst/>
          </a:lstStyle>
          <a:p>
            <a:pPr marL="182880" indent="0" algn="ctr">
              <a:buNone/>
            </a:pPr>
            <a:r>
              <a:rPr lang="en-US" dirty="0" smtClean="0">
                <a:solidFill>
                  <a:schemeClr val="tx1"/>
                </a:solidFill>
                <a:effectLst/>
              </a:rPr>
              <a:t>Data types in C++</a:t>
            </a:r>
            <a:endParaRPr lang="en-US"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5148064" y="2643758"/>
            <a:ext cx="3600400" cy="1600438"/>
          </a:xfrm>
          <a:prstGeom prst="rect">
            <a:avLst/>
          </a:prstGeom>
          <a:noFill/>
        </p:spPr>
        <p:txBody>
          <a:bodyPr wrap="square" rtlCol="0">
            <a:spAutoFit/>
          </a:bodyPr>
          <a:lstStyle/>
          <a:p>
            <a:pPr algn="ctr"/>
            <a:r>
              <a:rPr lang="en-US" sz="2000" dirty="0" smtClean="0"/>
              <a:t>Representing data in C</a:t>
            </a:r>
            <a:r>
              <a:rPr lang="en-US" sz="2000" dirty="0" smtClean="0"/>
              <a:t>++</a:t>
            </a:r>
          </a:p>
          <a:p>
            <a:pPr algn="ctr"/>
            <a:endParaRPr lang="en-US" sz="2000" dirty="0"/>
          </a:p>
          <a:p>
            <a:pPr algn="ctr"/>
            <a:r>
              <a:rPr lang="en-US" sz="2000" b="1" dirty="0" smtClean="0"/>
              <a:t>Part 1 – Primitive </a:t>
            </a:r>
            <a:r>
              <a:rPr lang="en-US" sz="2000" b="1" dirty="0"/>
              <a:t>d</a:t>
            </a:r>
            <a:r>
              <a:rPr lang="en-US" sz="2000" b="1" dirty="0" smtClean="0"/>
              <a:t>ata types</a:t>
            </a:r>
            <a:endParaRPr lang="en-US" sz="2000" b="1" dirty="0"/>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9776" y="627534"/>
            <a:ext cx="8722704"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 signed data type can </a:t>
            </a:r>
            <a:r>
              <a:rPr lang="en-GB" sz="2000" dirty="0" smtClean="0">
                <a:solidFill>
                  <a:schemeClr val="tx1">
                    <a:lumMod val="85000"/>
                    <a:lumOff val="15000"/>
                  </a:schemeClr>
                </a:solidFill>
                <a:latin typeface="Calibri" pitchFamily="34" charset="0"/>
              </a:rPr>
              <a:t>store </a:t>
            </a:r>
            <a:r>
              <a:rPr lang="en-GB" sz="2000" dirty="0">
                <a:solidFill>
                  <a:schemeClr val="tx1">
                    <a:lumMod val="85000"/>
                    <a:lumOff val="15000"/>
                  </a:schemeClr>
                </a:solidFill>
                <a:latin typeface="Calibri" pitchFamily="34" charset="0"/>
              </a:rPr>
              <a:t>both negative and positive </a:t>
            </a:r>
            <a:r>
              <a:rPr lang="en-GB" sz="2000" dirty="0" smtClean="0">
                <a:solidFill>
                  <a:schemeClr val="tx1">
                    <a:lumMod val="85000"/>
                    <a:lumOff val="15000"/>
                  </a:schemeClr>
                </a:solidFill>
                <a:latin typeface="Calibri" pitchFamily="34" charset="0"/>
              </a:rPr>
              <a:t>values</a:t>
            </a:r>
            <a:r>
              <a:rPr lang="en-GB" sz="2000" dirty="0">
                <a:solidFill>
                  <a:schemeClr val="tx1">
                    <a:lumMod val="85000"/>
                    <a:lumOff val="15000"/>
                  </a:schemeClr>
                </a:solidFill>
                <a:latin typeface="Calibri" pitchFamily="34" charset="0"/>
              </a:rPr>
              <a:t>. An unsigned data type can only store non-negative values (0 and above).</a:t>
            </a:r>
          </a:p>
          <a:p>
            <a:r>
              <a:rPr lang="en-GB" sz="2000" dirty="0">
                <a:solidFill>
                  <a:schemeClr val="tx1">
                    <a:lumMod val="85000"/>
                    <a:lumOff val="15000"/>
                  </a:schemeClr>
                </a:solidFill>
                <a:latin typeface="Calibri" pitchFamily="34" charset="0"/>
              </a:rPr>
              <a:t> </a:t>
            </a: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Signed and </a:t>
            </a:r>
            <a:r>
              <a:rPr lang="en-GB" sz="2000" cap="small" dirty="0" err="1" smtClean="0">
                <a:solidFill>
                  <a:schemeClr val="tx1">
                    <a:lumMod val="85000"/>
                    <a:lumOff val="15000"/>
                  </a:schemeClr>
                </a:solidFill>
                <a:latin typeface="Calibri" pitchFamily="34" charset="0"/>
              </a:rPr>
              <a:t>UnSigned</a:t>
            </a:r>
            <a:endParaRPr lang="en-GB" sz="2000" cap="small" dirty="0">
              <a:solidFill>
                <a:schemeClr val="tx1">
                  <a:lumMod val="85000"/>
                  <a:lumOff val="15000"/>
                </a:schemeClr>
              </a:solidFill>
              <a:latin typeface="Calibri" pitchFamily="34" charset="0"/>
            </a:endParaRPr>
          </a:p>
        </p:txBody>
      </p:sp>
      <p:pic>
        <p:nvPicPr>
          <p:cNvPr id="3074" name="Picture 2" descr="http://www.formyschoolstuff.com/school/math/glossary/images/real-numb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63638"/>
            <a:ext cx="3295650" cy="2819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extBox 4"/>
          <p:cNvSpPr txBox="1"/>
          <p:nvPr/>
        </p:nvSpPr>
        <p:spPr>
          <a:xfrm>
            <a:off x="3851718" y="1491630"/>
            <a:ext cx="3528594" cy="2862322"/>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Unsigned </a:t>
            </a:r>
            <a:r>
              <a:rPr lang="en-GB" sz="2000" dirty="0">
                <a:solidFill>
                  <a:schemeClr val="tx1">
                    <a:lumMod val="85000"/>
                    <a:lumOff val="15000"/>
                  </a:schemeClr>
                </a:solidFill>
                <a:latin typeface="Calibri" pitchFamily="34" charset="0"/>
              </a:rPr>
              <a:t>integer types, such as </a:t>
            </a:r>
            <a:r>
              <a:rPr lang="en-GB" b="1" dirty="0">
                <a:solidFill>
                  <a:schemeClr val="tx1">
                    <a:lumMod val="85000"/>
                    <a:lumOff val="15000"/>
                  </a:schemeClr>
                </a:solidFill>
                <a:latin typeface="Courier New" pitchFamily="49" charset="0"/>
                <a:cs typeface="Courier New" pitchFamily="49" charset="0"/>
              </a:rPr>
              <a:t>unsigned </a:t>
            </a:r>
            <a:r>
              <a:rPr lang="en-GB" b="1" dirty="0" err="1">
                <a:solidFill>
                  <a:schemeClr val="tx1">
                    <a:lumMod val="85000"/>
                    <a:lumOff val="15000"/>
                  </a:schemeClr>
                </a:solidFill>
                <a:latin typeface="Courier New" pitchFamily="49" charset="0"/>
                <a:cs typeface="Courier New" pitchFamily="49" charset="0"/>
              </a:rPr>
              <a:t>int</a:t>
            </a:r>
            <a:r>
              <a:rPr lang="en-GB" sz="2000" dirty="0">
                <a:solidFill>
                  <a:schemeClr val="tx1">
                    <a:lumMod val="85000"/>
                    <a:lumOff val="15000"/>
                  </a:schemeClr>
                </a:solidFill>
                <a:latin typeface="Calibri" pitchFamily="34" charset="0"/>
              </a:rPr>
              <a:t>, provide a range of positive values that are effectively </a:t>
            </a:r>
            <a:r>
              <a:rPr lang="en-GB" sz="2000" dirty="0" smtClean="0">
                <a:solidFill>
                  <a:schemeClr val="tx1">
                    <a:lumMod val="85000"/>
                    <a:lumOff val="15000"/>
                  </a:schemeClr>
                </a:solidFill>
                <a:latin typeface="Calibri" pitchFamily="34" charset="0"/>
              </a:rPr>
              <a:t>double </a:t>
            </a:r>
            <a:r>
              <a:rPr lang="en-GB" sz="2000" dirty="0">
                <a:solidFill>
                  <a:schemeClr val="tx1">
                    <a:lumMod val="85000"/>
                    <a:lumOff val="15000"/>
                  </a:schemeClr>
                </a:solidFill>
                <a:latin typeface="Calibri" pitchFamily="34" charset="0"/>
              </a:rPr>
              <a:t>the range </a:t>
            </a:r>
            <a:r>
              <a:rPr lang="en-GB" sz="2000" dirty="0" smtClean="0">
                <a:solidFill>
                  <a:schemeClr val="tx1">
                    <a:lumMod val="85000"/>
                    <a:lumOff val="15000"/>
                  </a:schemeClr>
                </a:solidFill>
                <a:latin typeface="Calibri" pitchFamily="34" charset="0"/>
              </a:rPr>
              <a:t>of their </a:t>
            </a:r>
            <a:r>
              <a:rPr lang="en-GB" sz="2000" dirty="0">
                <a:solidFill>
                  <a:schemeClr val="tx1">
                    <a:lumMod val="85000"/>
                    <a:lumOff val="15000"/>
                  </a:schemeClr>
                </a:solidFill>
                <a:latin typeface="Calibri" pitchFamily="34" charset="0"/>
              </a:rPr>
              <a:t>signed variants. This extra positive range is made available by using the negative range of </a:t>
            </a:r>
            <a:r>
              <a:rPr lang="en-GB" sz="2000" dirty="0" smtClean="0">
                <a:solidFill>
                  <a:schemeClr val="tx1">
                    <a:lumMod val="85000"/>
                    <a:lumOff val="15000"/>
                  </a:schemeClr>
                </a:solidFill>
                <a:latin typeface="Calibri" pitchFamily="34" charset="0"/>
              </a:rPr>
              <a:t>the signed </a:t>
            </a:r>
            <a:r>
              <a:rPr lang="en-GB" sz="2000" dirty="0">
                <a:solidFill>
                  <a:schemeClr val="tx1">
                    <a:lumMod val="85000"/>
                    <a:lumOff val="15000"/>
                  </a:schemeClr>
                </a:solidFill>
                <a:latin typeface="Calibri" pitchFamily="34" charset="0"/>
              </a:rPr>
              <a:t>version for </a:t>
            </a:r>
            <a:r>
              <a:rPr lang="en-GB" sz="2000" dirty="0" smtClean="0">
                <a:solidFill>
                  <a:schemeClr val="tx1">
                    <a:lumMod val="85000"/>
                    <a:lumOff val="15000"/>
                  </a:schemeClr>
                </a:solidFill>
                <a:latin typeface="Calibri" pitchFamily="34" charset="0"/>
              </a:rPr>
              <a:t>extra positive </a:t>
            </a:r>
            <a:r>
              <a:rPr lang="en-GB" sz="2000" dirty="0">
                <a:solidFill>
                  <a:schemeClr val="tx1">
                    <a:lumMod val="85000"/>
                    <a:lumOff val="15000"/>
                  </a:schemeClr>
                </a:solidFill>
                <a:latin typeface="Calibri" pitchFamily="34" charset="0"/>
              </a:rPr>
              <a:t>numbers.</a:t>
            </a:r>
          </a:p>
        </p:txBody>
      </p:sp>
    </p:spTree>
    <p:extLst>
      <p:ext uri="{BB962C8B-B14F-4D97-AF65-F5344CB8AC3E}">
        <p14:creationId xmlns:p14="http://schemas.microsoft.com/office/powerpoint/2010/main" val="288886161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4932040" y="267495"/>
            <a:ext cx="3881747" cy="1584176"/>
          </a:xfrm>
          <a:prstGeom prst="roundRect">
            <a:avLst>
              <a:gd name="adj" fmla="val 8550"/>
            </a:avLst>
          </a:prstGeom>
          <a:solidFill>
            <a:srgbClr val="FFFFFF">
              <a:alpha val="8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4965572" y="274340"/>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GB" dirty="0" smtClean="0">
                <a:solidFill>
                  <a:schemeClr val="tx1"/>
                </a:solidFill>
                <a:effectLst/>
                <a:latin typeface="Calibri" pitchFamily="34" charset="0"/>
              </a:rPr>
              <a:t>Floating Point Types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133309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15816" y="1851670"/>
            <a:ext cx="5544616" cy="1785104"/>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offers </a:t>
            </a:r>
            <a:r>
              <a:rPr lang="en-GB" b="1" dirty="0" smtClean="0">
                <a:solidFill>
                  <a:schemeClr val="tx1">
                    <a:lumMod val="85000"/>
                    <a:lumOff val="15000"/>
                  </a:schemeClr>
                </a:solidFill>
                <a:latin typeface="Courier New" pitchFamily="49" charset="0"/>
                <a:cs typeface="Courier New" pitchFamily="49" charset="0"/>
              </a:rPr>
              <a:t>float</a:t>
            </a:r>
            <a:r>
              <a:rPr lang="en-GB" sz="2000" dirty="0">
                <a:solidFill>
                  <a:schemeClr val="tx1">
                    <a:lumMod val="85000"/>
                    <a:lumOff val="15000"/>
                  </a:schemeClr>
                </a:solidFill>
                <a:latin typeface="Calibri" pitchFamily="34" charset="0"/>
              </a:rPr>
              <a:t>, </a:t>
            </a:r>
            <a:r>
              <a:rPr lang="en-GB" b="1" dirty="0">
                <a:solidFill>
                  <a:schemeClr val="tx1">
                    <a:lumMod val="85000"/>
                    <a:lumOff val="15000"/>
                  </a:schemeClr>
                </a:solidFill>
                <a:latin typeface="Courier New" pitchFamily="49" charset="0"/>
                <a:cs typeface="Courier New" pitchFamily="49" charset="0"/>
              </a:rPr>
              <a:t>double</a:t>
            </a:r>
            <a:r>
              <a:rPr lang="en-GB" sz="2000" dirty="0">
                <a:solidFill>
                  <a:schemeClr val="tx1">
                    <a:lumMod val="85000"/>
                    <a:lumOff val="15000"/>
                  </a:schemeClr>
                </a:solidFill>
                <a:latin typeface="Calibri" pitchFamily="34" charset="0"/>
              </a:rPr>
              <a:t>, and </a:t>
            </a:r>
            <a:r>
              <a:rPr lang="en-GB" b="1" dirty="0">
                <a:solidFill>
                  <a:schemeClr val="tx1">
                    <a:lumMod val="85000"/>
                    <a:lumOff val="15000"/>
                  </a:schemeClr>
                </a:solidFill>
                <a:latin typeface="Courier New" pitchFamily="49" charset="0"/>
                <a:cs typeface="Courier New" pitchFamily="49" charset="0"/>
              </a:rPr>
              <a:t>long</a:t>
            </a:r>
            <a:r>
              <a:rPr lang="en-GB" dirty="0">
                <a:solidFill>
                  <a:schemeClr val="tx1">
                    <a:lumMod val="85000"/>
                    <a:lumOff val="15000"/>
                  </a:schemeClr>
                </a:solidFill>
                <a:latin typeface="Calibri" pitchFamily="34" charset="0"/>
              </a:rPr>
              <a:t> </a:t>
            </a:r>
            <a:r>
              <a:rPr lang="en-GB" dirty="0" smtClean="0">
                <a:solidFill>
                  <a:schemeClr val="tx1">
                    <a:lumMod val="85000"/>
                    <a:lumOff val="15000"/>
                  </a:schemeClr>
                </a:solidFill>
                <a:latin typeface="Calibri" pitchFamily="34" charset="0"/>
              </a:rPr>
              <a:t> </a:t>
            </a:r>
            <a:r>
              <a:rPr lang="en-GB" b="1" dirty="0" smtClean="0">
                <a:solidFill>
                  <a:schemeClr val="tx1">
                    <a:lumMod val="85000"/>
                    <a:lumOff val="15000"/>
                  </a:schemeClr>
                </a:solidFill>
                <a:latin typeface="Courier New" pitchFamily="49" charset="0"/>
                <a:cs typeface="Courier New" pitchFamily="49" charset="0"/>
              </a:rPr>
              <a:t>double</a:t>
            </a:r>
            <a:r>
              <a:rPr lang="en-GB" sz="2000" dirty="0" smtClean="0">
                <a:solidFill>
                  <a:schemeClr val="tx1">
                    <a:lumMod val="85000"/>
                    <a:lumOff val="15000"/>
                  </a:schemeClr>
                </a:solidFill>
                <a:latin typeface="Calibri" pitchFamily="34" charset="0"/>
              </a:rPr>
              <a:t> which differ </a:t>
            </a:r>
            <a:r>
              <a:rPr lang="en-GB" sz="2000" dirty="0">
                <a:solidFill>
                  <a:schemeClr val="tx1">
                    <a:lumMod val="85000"/>
                    <a:lumOff val="15000"/>
                  </a:schemeClr>
                </a:solidFill>
                <a:latin typeface="Calibri" pitchFamily="34" charset="0"/>
              </a:rPr>
              <a:t>in </a:t>
            </a:r>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amount of memory </a:t>
            </a:r>
            <a:r>
              <a:rPr lang="en-GB" sz="2000" dirty="0" smtClean="0">
                <a:solidFill>
                  <a:schemeClr val="tx1">
                    <a:lumMod val="85000"/>
                    <a:lumOff val="15000"/>
                  </a:schemeClr>
                </a:solidFill>
                <a:latin typeface="Calibri" pitchFamily="34" charset="0"/>
              </a:rPr>
              <a:t>used.</a:t>
            </a:r>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A </a:t>
            </a:r>
            <a:r>
              <a:rPr lang="en-GB" b="1" dirty="0" smtClean="0">
                <a:solidFill>
                  <a:schemeClr val="tx1">
                    <a:lumMod val="85000"/>
                    <a:lumOff val="15000"/>
                  </a:schemeClr>
                </a:solidFill>
                <a:latin typeface="Courier New" pitchFamily="49" charset="0"/>
                <a:cs typeface="Courier New" pitchFamily="49" charset="0"/>
              </a:rPr>
              <a:t>double </a:t>
            </a:r>
            <a:r>
              <a:rPr lang="en-GB" sz="2000" dirty="0" smtClean="0">
                <a:solidFill>
                  <a:schemeClr val="tx1">
                    <a:lumMod val="85000"/>
                    <a:lumOff val="15000"/>
                  </a:schemeClr>
                </a:solidFill>
                <a:latin typeface="Calibri" pitchFamily="34" charset="0"/>
              </a:rPr>
              <a:t>typically uses </a:t>
            </a:r>
            <a:r>
              <a:rPr lang="en-GB" sz="2000" dirty="0">
                <a:solidFill>
                  <a:schemeClr val="tx1">
                    <a:lumMod val="85000"/>
                    <a:lumOff val="15000"/>
                  </a:schemeClr>
                </a:solidFill>
                <a:latin typeface="Calibri" pitchFamily="34" charset="0"/>
              </a:rPr>
              <a:t>twice </a:t>
            </a:r>
            <a:r>
              <a:rPr lang="en-GB" sz="2000" dirty="0" smtClean="0">
                <a:solidFill>
                  <a:schemeClr val="tx1">
                    <a:lumMod val="85000"/>
                    <a:lumOff val="15000"/>
                  </a:schemeClr>
                </a:solidFill>
                <a:latin typeface="Calibri" pitchFamily="34" charset="0"/>
              </a:rPr>
              <a:t>the memory of a </a:t>
            </a:r>
            <a:r>
              <a:rPr lang="en-GB" b="1" dirty="0" smtClean="0">
                <a:solidFill>
                  <a:schemeClr val="tx1">
                    <a:lumMod val="85000"/>
                    <a:lumOff val="15000"/>
                  </a:schemeClr>
                </a:solidFill>
                <a:latin typeface="Courier New" pitchFamily="49" charset="0"/>
                <a:cs typeface="Courier New" pitchFamily="49" charset="0"/>
              </a:rPr>
              <a:t>float</a:t>
            </a:r>
            <a:r>
              <a:rPr lang="en-GB" sz="2000" dirty="0" smtClean="0">
                <a:solidFill>
                  <a:schemeClr val="tx1">
                    <a:lumMod val="85000"/>
                    <a:lumOff val="15000"/>
                  </a:schemeClr>
                </a:solidFill>
                <a:latin typeface="Calibri" pitchFamily="34" charset="0"/>
              </a:rPr>
              <a:t>. The terms single-precision and double-precision are sometimes used.</a:t>
            </a:r>
            <a:endParaRPr lang="en-GB" sz="2000" dirty="0">
              <a:solidFill>
                <a:schemeClr val="tx1">
                  <a:lumMod val="85000"/>
                  <a:lumOff val="15000"/>
                </a:schemeClr>
              </a:solidFill>
              <a:latin typeface="Calibri" pitchFamily="34" charset="0"/>
            </a:endParaRPr>
          </a:p>
        </p:txBody>
      </p:sp>
      <p:sp>
        <p:nvSpPr>
          <p:cNvPr id="6" name="TextBox 5"/>
          <p:cNvSpPr txBox="1"/>
          <p:nvPr/>
        </p:nvSpPr>
        <p:spPr>
          <a:xfrm>
            <a:off x="179512" y="627534"/>
            <a:ext cx="8352928" cy="861774"/>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Floating-point numbers comprise 0.0 </a:t>
            </a:r>
            <a:r>
              <a:rPr lang="en-GB" sz="2000" dirty="0">
                <a:solidFill>
                  <a:schemeClr val="tx1">
                    <a:lumMod val="85000"/>
                    <a:lumOff val="15000"/>
                  </a:schemeClr>
                </a:solidFill>
                <a:latin typeface="Calibri" pitchFamily="34" charset="0"/>
              </a:rPr>
              <a:t>and </a:t>
            </a:r>
            <a:r>
              <a:rPr lang="en-GB" sz="2000" dirty="0" smtClean="0">
                <a:solidFill>
                  <a:schemeClr val="tx1">
                    <a:lumMod val="85000"/>
                    <a:lumOff val="15000"/>
                  </a:schemeClr>
                </a:solidFill>
                <a:latin typeface="Calibri" pitchFamily="34" charset="0"/>
              </a:rPr>
              <a:t>any other number </a:t>
            </a:r>
            <a:r>
              <a:rPr lang="en-GB" sz="2000" dirty="0">
                <a:solidFill>
                  <a:schemeClr val="tx1">
                    <a:lumMod val="85000"/>
                    <a:lumOff val="15000"/>
                  </a:schemeClr>
                </a:solidFill>
                <a:latin typeface="Calibri" pitchFamily="34" charset="0"/>
              </a:rPr>
              <a:t>containing a decimal point (e.g</a:t>
            </a:r>
            <a:r>
              <a:rPr lang="en-GB" sz="2000" dirty="0" smtClean="0">
                <a:solidFill>
                  <a:schemeClr val="tx1">
                    <a:lumMod val="85000"/>
                    <a:lumOff val="15000"/>
                  </a:schemeClr>
                </a:solidFill>
                <a:latin typeface="Calibri" pitchFamily="34" charset="0"/>
              </a:rPr>
              <a:t>. -4.0 is a floating point number).</a:t>
            </a:r>
          </a:p>
          <a:p>
            <a:endParaRPr lang="en-GB" sz="1000" dirty="0">
              <a:solidFill>
                <a:schemeClr val="tx1">
                  <a:lumMod val="85000"/>
                  <a:lumOff val="15000"/>
                </a:schemeClr>
              </a:solidFill>
              <a:latin typeface="Calibri" pitchFamily="34" charset="0"/>
            </a:endParaRPr>
          </a:p>
        </p:txBody>
      </p:sp>
      <p:graphicFrame>
        <p:nvGraphicFramePr>
          <p:cNvPr id="7" name="Diagram 6"/>
          <p:cNvGraphicFramePr/>
          <p:nvPr>
            <p:extLst>
              <p:ext uri="{D42A27DB-BD31-4B8C-83A1-F6EECF244321}">
                <p14:modId xmlns:p14="http://schemas.microsoft.com/office/powerpoint/2010/main" val="2455097905"/>
              </p:ext>
            </p:extLst>
          </p:nvPr>
        </p:nvGraphicFramePr>
        <p:xfrm>
          <a:off x="323528" y="699542"/>
          <a:ext cx="230425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6" descr="http://upload.wikimedia.org/wikipedia/commons/thumb/e/e8/IEEE_754_Single_Floating_Point_Format.svg/618px-IEEE_754_Single_Floating_Point_Format.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3901405"/>
            <a:ext cx="58864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8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776" y="588476"/>
            <a:ext cx="3394112" cy="393954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Most C++ compilers allocate 4 bytes for </a:t>
            </a:r>
            <a:r>
              <a:rPr lang="en-GB" b="1" dirty="0" smtClean="0">
                <a:solidFill>
                  <a:schemeClr val="tx1">
                    <a:lumMod val="85000"/>
                    <a:lumOff val="15000"/>
                  </a:schemeClr>
                </a:solidFill>
                <a:latin typeface="Courier New" pitchFamily="49" charset="0"/>
                <a:cs typeface="Courier New" pitchFamily="49" charset="0"/>
              </a:rPr>
              <a:t>float </a:t>
            </a:r>
            <a:r>
              <a:rPr lang="en-GB" sz="2000" dirty="0" smtClean="0">
                <a:solidFill>
                  <a:schemeClr val="tx1">
                    <a:lumMod val="85000"/>
                    <a:lumOff val="15000"/>
                  </a:schemeClr>
                </a:solidFill>
                <a:latin typeface="Calibri" pitchFamily="34" charset="0"/>
              </a:rPr>
              <a:t>and </a:t>
            </a:r>
            <a:r>
              <a:rPr lang="en-GB" sz="2000" dirty="0">
                <a:solidFill>
                  <a:schemeClr val="tx1">
                    <a:lumMod val="85000"/>
                    <a:lumOff val="15000"/>
                  </a:schemeClr>
                </a:solidFill>
                <a:latin typeface="Calibri" pitchFamily="34" charset="0"/>
              </a:rPr>
              <a:t>8 bytes for </a:t>
            </a:r>
            <a:r>
              <a:rPr lang="en-GB" b="1" dirty="0">
                <a:solidFill>
                  <a:schemeClr val="tx1">
                    <a:lumMod val="85000"/>
                    <a:lumOff val="15000"/>
                  </a:schemeClr>
                </a:solidFill>
                <a:latin typeface="Courier New" pitchFamily="49" charset="0"/>
                <a:cs typeface="Courier New" pitchFamily="49" charset="0"/>
              </a:rPr>
              <a:t>double </a:t>
            </a:r>
            <a:r>
              <a:rPr lang="en-GB" sz="2000" dirty="0" smtClean="0">
                <a:solidFill>
                  <a:schemeClr val="tx1">
                    <a:lumMod val="85000"/>
                    <a:lumOff val="15000"/>
                  </a:schemeClr>
                </a:solidFill>
                <a:latin typeface="Calibri" pitchFamily="34" charset="0"/>
              </a:rPr>
              <a:t>and </a:t>
            </a:r>
            <a:r>
              <a:rPr lang="en-GB" b="1" dirty="0" smtClean="0">
                <a:solidFill>
                  <a:schemeClr val="tx1">
                    <a:lumMod val="85000"/>
                    <a:lumOff val="15000"/>
                  </a:schemeClr>
                </a:solidFill>
                <a:latin typeface="Courier New" pitchFamily="49" charset="0"/>
                <a:cs typeface="Courier New" pitchFamily="49" charset="0"/>
              </a:rPr>
              <a:t>long double</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A </a:t>
            </a:r>
            <a:r>
              <a:rPr lang="en-GB" b="1" dirty="0">
                <a:solidFill>
                  <a:schemeClr val="tx1">
                    <a:lumMod val="85000"/>
                    <a:lumOff val="15000"/>
                  </a:schemeClr>
                </a:solidFill>
                <a:latin typeface="Courier New" pitchFamily="49" charset="0"/>
                <a:cs typeface="Courier New" pitchFamily="49" charset="0"/>
              </a:rPr>
              <a:t>float </a:t>
            </a:r>
            <a:r>
              <a:rPr lang="en-GB" sz="2000" dirty="0" smtClean="0">
                <a:solidFill>
                  <a:schemeClr val="tx1">
                    <a:lumMod val="85000"/>
                    <a:lumOff val="15000"/>
                  </a:schemeClr>
                </a:solidFill>
                <a:latin typeface="Calibri" pitchFamily="34" charset="0"/>
              </a:rPr>
              <a:t>literal </a:t>
            </a:r>
            <a:r>
              <a:rPr lang="en-GB" sz="2000" dirty="0">
                <a:solidFill>
                  <a:schemeClr val="tx1">
                    <a:lumMod val="85000"/>
                    <a:lumOff val="15000"/>
                  </a:schemeClr>
                </a:solidFill>
                <a:latin typeface="Calibri" pitchFamily="34" charset="0"/>
              </a:rPr>
              <a:t>is indicated by appending an f or F to the number, and a </a:t>
            </a:r>
            <a:r>
              <a:rPr lang="en-GB" b="1" dirty="0">
                <a:solidFill>
                  <a:schemeClr val="tx1">
                    <a:lumMod val="85000"/>
                    <a:lumOff val="15000"/>
                  </a:schemeClr>
                </a:solidFill>
                <a:latin typeface="Courier New" pitchFamily="49" charset="0"/>
                <a:cs typeface="Courier New" pitchFamily="49" charset="0"/>
              </a:rPr>
              <a:t>long double </a:t>
            </a:r>
            <a:r>
              <a:rPr lang="en-GB" sz="2000" dirty="0" smtClean="0">
                <a:solidFill>
                  <a:schemeClr val="tx1">
                    <a:lumMod val="85000"/>
                    <a:lumOff val="15000"/>
                  </a:schemeClr>
                </a:solidFill>
                <a:latin typeface="Calibri" pitchFamily="34" charset="0"/>
              </a:rPr>
              <a:t>is </a:t>
            </a:r>
            <a:r>
              <a:rPr lang="en-GB" sz="2000" dirty="0">
                <a:solidFill>
                  <a:schemeClr val="tx1">
                    <a:lumMod val="85000"/>
                    <a:lumOff val="15000"/>
                  </a:schemeClr>
                </a:solidFill>
                <a:latin typeface="Calibri" pitchFamily="34" charset="0"/>
              </a:rPr>
              <a:t>created by appending an l or L to the number. Without any suffix, a floating-point number defaults to a </a:t>
            </a:r>
            <a:r>
              <a:rPr lang="en-GB" b="1" dirty="0" smtClean="0">
                <a:solidFill>
                  <a:schemeClr val="tx1">
                    <a:lumMod val="85000"/>
                    <a:lumOff val="15000"/>
                  </a:schemeClr>
                </a:solidFill>
                <a:latin typeface="Courier New" pitchFamily="49" charset="0"/>
                <a:cs typeface="Courier New" pitchFamily="49" charset="0"/>
              </a:rPr>
              <a:t>double</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3928237642"/>
              </p:ext>
            </p:extLst>
          </p:nvPr>
        </p:nvGraphicFramePr>
        <p:xfrm>
          <a:off x="4211960" y="718190"/>
          <a:ext cx="4536504" cy="1493520"/>
        </p:xfrm>
        <a:graphic>
          <a:graphicData uri="http://schemas.openxmlformats.org/drawingml/2006/table">
            <a:tbl>
              <a:tblPr firstRow="1" bandRow="1">
                <a:tableStyleId>{F5AB1C69-6EDB-4FF4-983F-18BD219EF322}</a:tableStyleId>
              </a:tblPr>
              <a:tblGrid>
                <a:gridCol w="1354180"/>
                <a:gridCol w="3182324"/>
              </a:tblGrid>
              <a:tr h="335280">
                <a:tc>
                  <a:txBody>
                    <a:bodyPr/>
                    <a:lstStyle/>
                    <a:p>
                      <a:r>
                        <a:rPr lang="en-GB" sz="1600" dirty="0" smtClean="0"/>
                        <a:t>Data Type</a:t>
                      </a:r>
                      <a:endParaRPr lang="en-GB" sz="1600" dirty="0"/>
                    </a:p>
                  </a:txBody>
                  <a:tcPr>
                    <a:solidFill>
                      <a:schemeClr val="accent3">
                        <a:lumMod val="50000"/>
                      </a:schemeClr>
                    </a:solidFill>
                  </a:tcPr>
                </a:tc>
                <a:tc>
                  <a:txBody>
                    <a:bodyPr/>
                    <a:lstStyle/>
                    <a:p>
                      <a:r>
                        <a:rPr lang="en-GB" sz="1600" dirty="0" smtClean="0"/>
                        <a:t>Maximum and Maximum</a:t>
                      </a:r>
                      <a:endParaRPr lang="en-GB" sz="1600" dirty="0"/>
                    </a:p>
                  </a:txBody>
                  <a:tcPr>
                    <a:solidFill>
                      <a:schemeClr val="accent3">
                        <a:lumMod val="50000"/>
                      </a:schemeClr>
                    </a:solidFill>
                  </a:tcPr>
                </a:tc>
              </a:tr>
              <a:tr h="335280">
                <a:tc>
                  <a:txBody>
                    <a:bodyPr/>
                    <a:lstStyle/>
                    <a:p>
                      <a:r>
                        <a:rPr lang="en-GB" sz="1600" kern="1200" dirty="0" smtClean="0">
                          <a:effectLst/>
                        </a:rPr>
                        <a:t>float</a:t>
                      </a:r>
                      <a:endParaRPr lang="en-GB" sz="1600" dirty="0"/>
                    </a:p>
                  </a:txBody>
                  <a:tcPr/>
                </a:tc>
                <a:tc>
                  <a:txBody>
                    <a:bodyPr/>
                    <a:lstStyle/>
                    <a:p>
                      <a:r>
                        <a:rPr lang="en-GB" sz="1600" dirty="0" smtClean="0"/>
                        <a:t>1.40129846432481707x10</a:t>
                      </a:r>
                      <a:r>
                        <a:rPr lang="en-GB" sz="1600" baseline="30000" dirty="0" smtClean="0"/>
                        <a:t>-45</a:t>
                      </a:r>
                      <a:r>
                        <a:rPr lang="en-GB" sz="1600" baseline="0" dirty="0" smtClean="0"/>
                        <a:t> to 3.40282346638528860x10</a:t>
                      </a:r>
                      <a:r>
                        <a:rPr lang="en-GB" sz="1600" baseline="30000" dirty="0" smtClean="0"/>
                        <a:t>38</a:t>
                      </a:r>
                      <a:endParaRPr lang="en-GB" sz="1600" dirty="0"/>
                    </a:p>
                  </a:txBody>
                  <a:tcPr/>
                </a:tc>
              </a:tr>
              <a:tr h="335280">
                <a:tc>
                  <a:txBody>
                    <a:bodyPr/>
                    <a:lstStyle/>
                    <a:p>
                      <a:r>
                        <a:rPr lang="en-GB" sz="1600" kern="1200" dirty="0" smtClean="0">
                          <a:effectLst/>
                        </a:rPr>
                        <a:t>double and lon</a:t>
                      </a:r>
                      <a:r>
                        <a:rPr lang="en-GB" sz="1600" kern="1200" baseline="0" dirty="0" smtClean="0">
                          <a:effectLst/>
                        </a:rPr>
                        <a:t>g double</a:t>
                      </a:r>
                      <a:endParaRPr lang="en-GB" sz="1600" dirty="0"/>
                    </a:p>
                  </a:txBody>
                  <a:tcPr/>
                </a:tc>
                <a:tc>
                  <a:txBody>
                    <a:bodyPr/>
                    <a:lstStyle/>
                    <a:p>
                      <a:r>
                        <a:rPr lang="en-GB" sz="1600" dirty="0" smtClean="0"/>
                        <a:t>4.94065645841246544x10</a:t>
                      </a:r>
                      <a:r>
                        <a:rPr lang="en-GB" sz="1600" baseline="30000" dirty="0" smtClean="0"/>
                        <a:t>-324</a:t>
                      </a:r>
                      <a:r>
                        <a:rPr lang="en-GB" sz="1600" baseline="0" dirty="0" smtClean="0"/>
                        <a:t> to 1.79769313486231570x10</a:t>
                      </a:r>
                      <a:r>
                        <a:rPr lang="en-GB" sz="1600" baseline="30000" dirty="0" smtClean="0"/>
                        <a:t>308</a:t>
                      </a:r>
                      <a:endParaRPr lang="en-GB" sz="16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80267762"/>
              </p:ext>
            </p:extLst>
          </p:nvPr>
        </p:nvGraphicFramePr>
        <p:xfrm>
          <a:off x="4211960" y="2454766"/>
          <a:ext cx="4536504" cy="1341120"/>
        </p:xfrm>
        <a:graphic>
          <a:graphicData uri="http://schemas.openxmlformats.org/drawingml/2006/table">
            <a:tbl>
              <a:tblPr firstRow="1" bandRow="1">
                <a:tableStyleId>{F5AB1C69-6EDB-4FF4-983F-18BD219EF322}</a:tableStyleId>
              </a:tblPr>
              <a:tblGrid>
                <a:gridCol w="2085749"/>
                <a:gridCol w="2450755"/>
              </a:tblGrid>
              <a:tr h="335280">
                <a:tc>
                  <a:txBody>
                    <a:bodyPr/>
                    <a:lstStyle/>
                    <a:p>
                      <a:r>
                        <a:rPr lang="en-GB" sz="1600" dirty="0" smtClean="0"/>
                        <a:t>Data Type</a:t>
                      </a:r>
                      <a:endParaRPr lang="en-GB" sz="1600" dirty="0"/>
                    </a:p>
                  </a:txBody>
                  <a:tcPr>
                    <a:solidFill>
                      <a:schemeClr val="accent3">
                        <a:lumMod val="50000"/>
                      </a:schemeClr>
                    </a:solidFill>
                  </a:tcPr>
                </a:tc>
                <a:tc>
                  <a:txBody>
                    <a:bodyPr/>
                    <a:lstStyle/>
                    <a:p>
                      <a:r>
                        <a:rPr lang="en-GB" sz="1600" dirty="0" smtClean="0"/>
                        <a:t>Example</a:t>
                      </a:r>
                      <a:endParaRPr lang="en-GB" sz="1600" dirty="0"/>
                    </a:p>
                  </a:txBody>
                  <a:tcPr>
                    <a:solidFill>
                      <a:schemeClr val="accent3">
                        <a:lumMod val="50000"/>
                      </a:schemeClr>
                    </a:solidFill>
                  </a:tcPr>
                </a:tc>
              </a:tr>
              <a:tr h="335280">
                <a:tc>
                  <a:txBody>
                    <a:bodyPr/>
                    <a:lstStyle/>
                    <a:p>
                      <a:r>
                        <a:rPr lang="en-GB" sz="1600" kern="1200" dirty="0" smtClean="0">
                          <a:effectLst/>
                        </a:rPr>
                        <a:t>float literal</a:t>
                      </a:r>
                      <a:endParaRPr lang="en-GB" sz="1600" dirty="0"/>
                    </a:p>
                  </a:txBody>
                  <a:tcPr/>
                </a:tc>
                <a:tc>
                  <a:txBody>
                    <a:bodyPr/>
                    <a:lstStyle/>
                    <a:p>
                      <a:r>
                        <a:rPr lang="en-GB" sz="1600" dirty="0" smtClean="0"/>
                        <a:t>3.14f /</a:t>
                      </a:r>
                      <a:r>
                        <a:rPr lang="en-GB" sz="1600" baseline="0" dirty="0" smtClean="0"/>
                        <a:t> 3.14F</a:t>
                      </a:r>
                      <a:endParaRPr lang="en-GB" sz="1600" dirty="0"/>
                    </a:p>
                  </a:txBody>
                  <a:tcPr/>
                </a:tc>
              </a:tr>
              <a:tr h="335280">
                <a:tc>
                  <a:txBody>
                    <a:bodyPr/>
                    <a:lstStyle/>
                    <a:p>
                      <a:r>
                        <a:rPr lang="en-GB" sz="1600" kern="1200" dirty="0" smtClean="0">
                          <a:effectLst/>
                        </a:rPr>
                        <a:t>double literal</a:t>
                      </a:r>
                      <a:endParaRPr lang="en-GB" sz="1600" dirty="0"/>
                    </a:p>
                  </a:txBody>
                  <a:tcPr/>
                </a:tc>
                <a:tc>
                  <a:txBody>
                    <a:bodyPr/>
                    <a:lstStyle/>
                    <a:p>
                      <a:r>
                        <a:rPr lang="en-GB" sz="1600" dirty="0" smtClean="0"/>
                        <a:t>3.14</a:t>
                      </a:r>
                      <a:endParaRPr lang="en-GB" sz="1600" dirty="0"/>
                    </a:p>
                  </a:txBody>
                  <a:tcPr/>
                </a:tc>
              </a:tr>
              <a:tr h="335280">
                <a:tc>
                  <a:txBody>
                    <a:bodyPr/>
                    <a:lstStyle/>
                    <a:p>
                      <a:r>
                        <a:rPr lang="en-GB" sz="1600" dirty="0" smtClean="0"/>
                        <a:t>long double literal</a:t>
                      </a:r>
                      <a:endParaRPr lang="en-GB" sz="1600" dirty="0"/>
                    </a:p>
                  </a:txBody>
                  <a:tcPr/>
                </a:tc>
                <a:tc>
                  <a:txBody>
                    <a:bodyPr/>
                    <a:lstStyle/>
                    <a:p>
                      <a:r>
                        <a:rPr lang="en-GB" sz="1600" dirty="0" smtClean="0"/>
                        <a:t>3.14l</a:t>
                      </a:r>
                      <a:r>
                        <a:rPr lang="en-GB" sz="1600" baseline="0" dirty="0" smtClean="0"/>
                        <a:t> / 3.14L</a:t>
                      </a:r>
                      <a:endParaRPr lang="en-GB" sz="1600" dirty="0"/>
                    </a:p>
                  </a:txBody>
                  <a:tcPr/>
                </a:tc>
              </a:tr>
            </a:tbl>
          </a:graphicData>
        </a:graphic>
      </p:graphicFrame>
    </p:spTree>
    <p:extLst>
      <p:ext uri="{BB962C8B-B14F-4D97-AF65-F5344CB8AC3E}">
        <p14:creationId xmlns:p14="http://schemas.microsoft.com/office/powerpoint/2010/main" val="246260701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148064" y="267494"/>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C++ possesses a good number of different primitive data types.  </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Only a small subset of available types are commonly used. </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Other types have become less relevant over the years or have specialised uses</a:t>
            </a:r>
            <a:r>
              <a:rPr lang="en-GB" sz="1800" dirty="0" smtClean="0">
                <a:solidFill>
                  <a:schemeClr val="tx1"/>
                </a:solidFill>
                <a:effectLst/>
                <a:latin typeface="Calibri" pitchFamily="34" charset="0"/>
              </a:rPr>
              <a:t>.</a:t>
            </a:r>
            <a:endParaRPr lang="en-GB" sz="1800" dirty="0">
              <a:solidFill>
                <a:schemeClr val="tx1"/>
              </a:solidFill>
              <a:effectLst/>
              <a:latin typeface="Calibri" pitchFamily="34" charset="0"/>
            </a:endParaRPr>
          </a:p>
          <a:p>
            <a:pPr marL="0" indent="0">
              <a:buFont typeface="Georgia" pitchFamily="18" charset="0"/>
              <a:buNone/>
            </a:pP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47700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57176"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9512" y="4083918"/>
            <a:ext cx="3704199" cy="857250"/>
          </a:xfrm>
        </p:spPr>
        <p:txBody>
          <a:bodyPr/>
          <a:lstStyle/>
          <a:p>
            <a:pPr marL="0" indent="0">
              <a:buNone/>
            </a:pPr>
            <a:r>
              <a:rPr lang="en-GB"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Primitive Data</a:t>
            </a:r>
            <a:endParaRPr lang="en-GB"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endParaRPr>
          </a:p>
        </p:txBody>
      </p:sp>
      <p:sp>
        <p:nvSpPr>
          <p:cNvPr id="3" name="Content Placeholder 2"/>
          <p:cNvSpPr>
            <a:spLocks noGrp="1"/>
          </p:cNvSpPr>
          <p:nvPr>
            <p:ph sz="quarter" idx="13"/>
          </p:nvPr>
        </p:nvSpPr>
        <p:spPr>
          <a:xfrm>
            <a:off x="475456" y="3723878"/>
            <a:ext cx="2440360" cy="432048"/>
          </a:xfrm>
        </p:spPr>
        <p:txBody>
          <a:bodyPr>
            <a:noAutofit/>
          </a:bodyPr>
          <a:lstStyle/>
          <a:p>
            <a:pPr marL="45720" indent="0">
              <a:buNone/>
            </a:pPr>
            <a:r>
              <a:rPr lang="en-GB" sz="3200" dirty="0" smtClean="0">
                <a:solidFill>
                  <a:schemeClr val="bg1"/>
                </a:solidFill>
                <a:latin typeface="Calibri" pitchFamily="34" charset="0"/>
              </a:rPr>
              <a:t>Section 1</a:t>
            </a:r>
            <a:endParaRPr lang="en-GB" sz="3200" dirty="0">
              <a:solidFill>
                <a:schemeClr val="bg1"/>
              </a:solidFill>
              <a:latin typeface="Calibri" pitchFamily="34" charset="0"/>
            </a:endParaRPr>
          </a:p>
        </p:txBody>
      </p:sp>
    </p:spTree>
    <p:extLst>
      <p:ext uri="{BB962C8B-B14F-4D97-AF65-F5344CB8AC3E}">
        <p14:creationId xmlns:p14="http://schemas.microsoft.com/office/powerpoint/2010/main" val="4748786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3" y="627534"/>
            <a:ext cx="5400600"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Fundamentally programs process data. Data </a:t>
            </a:r>
            <a:r>
              <a:rPr lang="en-GB" sz="2000" dirty="0">
                <a:solidFill>
                  <a:schemeClr val="tx1">
                    <a:lumMod val="85000"/>
                    <a:lumOff val="15000"/>
                  </a:schemeClr>
                </a:solidFill>
                <a:latin typeface="Calibri" pitchFamily="34" charset="0"/>
              </a:rPr>
              <a:t>can be classified as belonging to a specific type. </a:t>
            </a:r>
            <a:r>
              <a:rPr lang="en-GB" sz="2000" dirty="0" smtClean="0">
                <a:solidFill>
                  <a:schemeClr val="tx1">
                    <a:lumMod val="85000"/>
                    <a:lumOff val="15000"/>
                  </a:schemeClr>
                </a:solidFill>
                <a:latin typeface="Calibri" pitchFamily="34" charset="0"/>
              </a:rPr>
              <a:t>A data type is defined as a set of valid values AND a set of operations that can be applied to these values.</a:t>
            </a:r>
          </a:p>
        </p:txBody>
      </p:sp>
      <p:pic>
        <p:nvPicPr>
          <p:cNvPr id="4" name="Picture 4" descr="http://mfgsocialnetworking.com/wp-content/uploads/2012/08/process-data-matching.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7991" y="67993"/>
            <a:ext cx="3384489" cy="28637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75856" y="3090902"/>
            <a:ext cx="5688632" cy="1785104"/>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a:t>
            </a:r>
            <a:r>
              <a:rPr lang="en-GB" sz="2000" dirty="0">
                <a:solidFill>
                  <a:schemeClr val="tx1">
                    <a:lumMod val="85000"/>
                    <a:lumOff val="15000"/>
                  </a:schemeClr>
                </a:solidFill>
                <a:latin typeface="Calibri" pitchFamily="34" charset="0"/>
              </a:rPr>
              <a:t>++ classifies data types as being primitive or class data types.</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Primitive data types come with </a:t>
            </a:r>
            <a:r>
              <a:rPr lang="en-GB" sz="2000" dirty="0" err="1">
                <a:solidFill>
                  <a:schemeClr val="tx1">
                    <a:lumMod val="85000"/>
                    <a:lumOff val="15000"/>
                  </a:schemeClr>
                </a:solidFill>
                <a:latin typeface="Calibri" pitchFamily="34" charset="0"/>
              </a:rPr>
              <a:t>with</a:t>
            </a:r>
            <a:r>
              <a:rPr lang="en-GB" sz="2000" dirty="0">
                <a:solidFill>
                  <a:schemeClr val="tx1">
                    <a:lumMod val="85000"/>
                    <a:lumOff val="15000"/>
                  </a:schemeClr>
                </a:solidFill>
                <a:latin typeface="Calibri" pitchFamily="34" charset="0"/>
              </a:rPr>
              <a:t> predefined valid values and operations. Class data types are programmer defined</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pic>
        <p:nvPicPr>
          <p:cNvPr id="5" name="Picture 7"/>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92776" y="3242003"/>
            <a:ext cx="2423040" cy="148290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9511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6552728" cy="1015663"/>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 provides the following built-in primitive numerical data types</a:t>
            </a:r>
          </a:p>
          <a:p>
            <a:endParaRPr lang="en-GB" sz="2000" dirty="0">
              <a:solidFill>
                <a:schemeClr val="tx1">
                  <a:lumMod val="85000"/>
                  <a:lumOff val="15000"/>
                </a:schemeClr>
              </a:solidFill>
              <a:latin typeface="Calibri" pitchFamily="34" charset="0"/>
            </a:endParaRPr>
          </a:p>
        </p:txBody>
      </p:sp>
      <p:graphicFrame>
        <p:nvGraphicFramePr>
          <p:cNvPr id="6" name="Diagram 5"/>
          <p:cNvGraphicFramePr/>
          <p:nvPr>
            <p:extLst>
              <p:ext uri="{D42A27DB-BD31-4B8C-83A1-F6EECF244321}">
                <p14:modId xmlns:p14="http://schemas.microsoft.com/office/powerpoint/2010/main" val="4083950882"/>
              </p:ext>
            </p:extLst>
          </p:nvPr>
        </p:nvGraphicFramePr>
        <p:xfrm>
          <a:off x="323528" y="1131590"/>
          <a:ext cx="6096000"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37479180"/>
              </p:ext>
            </p:extLst>
          </p:nvPr>
        </p:nvGraphicFramePr>
        <p:xfrm>
          <a:off x="323528" y="3147814"/>
          <a:ext cx="6096000" cy="1112520"/>
        </p:xfrm>
        <a:graphic>
          <a:graphicData uri="http://schemas.openxmlformats.org/drawingml/2006/table">
            <a:tbl>
              <a:tblPr firstRow="1" bandRow="1">
                <a:tableStyleId>{5C22544A-7EE6-4342-B048-85BDC9FD1C3A}</a:tableStyleId>
              </a:tblPr>
              <a:tblGrid>
                <a:gridCol w="1800200"/>
                <a:gridCol w="4295800"/>
              </a:tblGrid>
              <a:tr h="370840">
                <a:tc>
                  <a:txBody>
                    <a:bodyPr/>
                    <a:lstStyle/>
                    <a:p>
                      <a:r>
                        <a:rPr lang="en-GB" dirty="0" smtClean="0"/>
                        <a:t>Data</a:t>
                      </a:r>
                      <a:r>
                        <a:rPr lang="en-GB" baseline="0" dirty="0" smtClean="0"/>
                        <a:t> Type</a:t>
                      </a:r>
                      <a:endParaRPr lang="en-GB" dirty="0"/>
                    </a:p>
                  </a:txBody>
                  <a:tcPr/>
                </a:tc>
                <a:tc>
                  <a:txBody>
                    <a:bodyPr/>
                    <a:lstStyle/>
                    <a:p>
                      <a:r>
                        <a:rPr lang="en-GB" dirty="0" smtClean="0"/>
                        <a:t>Common Operations</a:t>
                      </a:r>
                      <a:endParaRPr lang="en-GB" dirty="0"/>
                    </a:p>
                  </a:txBody>
                  <a:tcPr/>
                </a:tc>
              </a:tr>
              <a:tr h="370840">
                <a:tc>
                  <a:txBody>
                    <a:bodyPr/>
                    <a:lstStyle/>
                    <a:p>
                      <a:r>
                        <a:rPr lang="en-GB" dirty="0" smtClean="0"/>
                        <a:t>Integer</a:t>
                      </a:r>
                      <a:endParaRPr lang="en-GB" dirty="0"/>
                    </a:p>
                  </a:txBody>
                  <a:tcPr/>
                </a:tc>
                <a:tc>
                  <a:txBody>
                    <a:bodyPr/>
                    <a:lstStyle/>
                    <a:p>
                      <a:r>
                        <a:rPr lang="en-GB" dirty="0" smtClean="0"/>
                        <a:t>+, -,</a:t>
                      </a:r>
                      <a:r>
                        <a:rPr lang="en-GB" baseline="0" dirty="0" smtClean="0"/>
                        <a:t> *, /, &amp;, =, ==, !=, &lt;=, &gt;=, </a:t>
                      </a:r>
                      <a:r>
                        <a:rPr lang="en-GB" baseline="0" dirty="0" err="1" smtClean="0"/>
                        <a:t>sizeof</a:t>
                      </a:r>
                      <a:r>
                        <a:rPr lang="en-GB" baseline="0" dirty="0" smtClean="0"/>
                        <a:t>() </a:t>
                      </a:r>
                      <a:endParaRPr lang="en-GB" dirty="0"/>
                    </a:p>
                  </a:txBody>
                  <a:tcPr/>
                </a:tc>
              </a:tr>
              <a:tr h="370840">
                <a:tc>
                  <a:txBody>
                    <a:bodyPr/>
                    <a:lstStyle/>
                    <a:p>
                      <a:r>
                        <a:rPr lang="en-GB" dirty="0" smtClean="0"/>
                        <a:t>Floating-point</a:t>
                      </a:r>
                      <a:endParaRPr lang="en-GB" dirty="0"/>
                    </a:p>
                  </a:txBody>
                  <a:tcPr/>
                </a:tc>
                <a:tc>
                  <a:txBody>
                    <a:bodyPr/>
                    <a:lstStyle/>
                    <a:p>
                      <a:r>
                        <a:rPr lang="en-GB" dirty="0" smtClean="0"/>
                        <a:t>+, -,</a:t>
                      </a:r>
                      <a:r>
                        <a:rPr lang="en-GB" baseline="0" dirty="0" smtClean="0"/>
                        <a:t> *, /, =, ==, !=, &lt;=, &gt;=, </a:t>
                      </a:r>
                      <a:r>
                        <a:rPr lang="en-GB" baseline="0" dirty="0" err="1" smtClean="0"/>
                        <a:t>sizeof</a:t>
                      </a:r>
                      <a:r>
                        <a:rPr lang="en-GB" baseline="0" dirty="0" smtClean="0"/>
                        <a:t>()</a:t>
                      </a:r>
                      <a:endParaRPr lang="en-GB" dirty="0"/>
                    </a:p>
                  </a:txBody>
                  <a:tcPr/>
                </a:tc>
              </a:tr>
            </a:tbl>
          </a:graphicData>
        </a:graphic>
      </p:graphicFrame>
      <p:pic>
        <p:nvPicPr>
          <p:cNvPr id="10" name="Picture 2" descr="http://www.athleat.co.uk/user/caveman.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16216" y="1204663"/>
            <a:ext cx="2520280" cy="309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374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2685"/>
            <a:ext cx="9180512" cy="513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179127" y="202332"/>
            <a:ext cx="3785361" cy="785242"/>
          </a:xfrm>
          <a:prstGeom prst="roundRect">
            <a:avLst>
              <a:gd name="adj" fmla="val 8550"/>
            </a:avLst>
          </a:prstGeom>
          <a:solidFill>
            <a:srgbClr val="FFFFFF">
              <a:alpha val="6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p:cNvSpPr txBox="1">
            <a:spLocks/>
          </p:cNvSpPr>
          <p:nvPr/>
        </p:nvSpPr>
        <p:spPr>
          <a:xfrm>
            <a:off x="5075328" y="130324"/>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dirty="0" smtClean="0">
                <a:solidFill>
                  <a:schemeClr val="tx1"/>
                </a:solidFill>
                <a:effectLst/>
                <a:latin typeface="Calibri" pitchFamily="34" charset="0"/>
              </a:rPr>
              <a:t>Integer Types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99041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948432703"/>
              </p:ext>
            </p:extLst>
          </p:nvPr>
        </p:nvGraphicFramePr>
        <p:xfrm>
          <a:off x="395536" y="771550"/>
          <a:ext cx="23042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771800" y="782578"/>
            <a:ext cx="4608512" cy="4093428"/>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 provides 9 built-in integer data types. The core difference between the data types is the amount of storage used for each </a:t>
            </a:r>
            <a:r>
              <a:rPr lang="en-GB" sz="2000" dirty="0" smtClean="0">
                <a:solidFill>
                  <a:schemeClr val="tx1">
                    <a:lumMod val="85000"/>
                    <a:lumOff val="15000"/>
                  </a:schemeClr>
                </a:solidFill>
                <a:latin typeface="Calibri" pitchFamily="34" charset="0"/>
              </a:rPr>
              <a:t>type, </a:t>
            </a:r>
            <a:r>
              <a:rPr lang="en-GB" sz="2000" dirty="0">
                <a:solidFill>
                  <a:schemeClr val="tx1">
                    <a:lumMod val="85000"/>
                    <a:lumOff val="15000"/>
                  </a:schemeClr>
                </a:solidFill>
                <a:latin typeface="Calibri" pitchFamily="34" charset="0"/>
              </a:rPr>
              <a:t>which determines the range of values for each type.</a:t>
            </a:r>
          </a:p>
          <a:p>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three most common types are </a:t>
            </a:r>
            <a:r>
              <a:rPr lang="en-GB" b="1" dirty="0" err="1">
                <a:solidFill>
                  <a:schemeClr val="tx1">
                    <a:lumMod val="85000"/>
                    <a:lumOff val="15000"/>
                  </a:schemeClr>
                </a:solidFill>
                <a:latin typeface="Courier New" pitchFamily="49" charset="0"/>
                <a:cs typeface="Courier New" pitchFamily="49" charset="0"/>
              </a:rPr>
              <a:t>int</a:t>
            </a:r>
            <a:r>
              <a:rPr lang="en-GB" sz="2000" dirty="0">
                <a:solidFill>
                  <a:schemeClr val="tx1">
                    <a:lumMod val="85000"/>
                    <a:lumOff val="15000"/>
                  </a:schemeClr>
                </a:solidFill>
                <a:latin typeface="Calibri" pitchFamily="34" charset="0"/>
              </a:rPr>
              <a:t>, </a:t>
            </a:r>
            <a:r>
              <a:rPr lang="en-GB" b="1" dirty="0">
                <a:solidFill>
                  <a:schemeClr val="tx1">
                    <a:lumMod val="85000"/>
                    <a:lumOff val="15000"/>
                  </a:schemeClr>
                </a:solidFill>
                <a:latin typeface="Courier New" pitchFamily="49" charset="0"/>
                <a:cs typeface="Courier New" pitchFamily="49" charset="0"/>
              </a:rPr>
              <a:t>char</a:t>
            </a:r>
            <a:r>
              <a:rPr lang="en-GB" sz="2000" dirty="0">
                <a:solidFill>
                  <a:schemeClr val="tx1">
                    <a:lumMod val="85000"/>
                    <a:lumOff val="15000"/>
                  </a:schemeClr>
                </a:solidFill>
                <a:latin typeface="Calibri" pitchFamily="34" charset="0"/>
              </a:rPr>
              <a:t> and </a:t>
            </a:r>
            <a:r>
              <a:rPr lang="en-GB" b="1" dirty="0">
                <a:solidFill>
                  <a:schemeClr val="tx1">
                    <a:lumMod val="85000"/>
                    <a:lumOff val="15000"/>
                  </a:schemeClr>
                </a:solidFill>
                <a:latin typeface="Courier New" pitchFamily="49" charset="0"/>
                <a:cs typeface="Courier New" pitchFamily="49" charset="0"/>
              </a:rPr>
              <a:t>bool</a:t>
            </a:r>
            <a:r>
              <a:rPr lang="en-GB" sz="2000" dirty="0">
                <a:solidFill>
                  <a:schemeClr val="tx1">
                    <a:lumMod val="85000"/>
                    <a:lumOff val="15000"/>
                  </a:schemeClr>
                </a:solidFill>
                <a:latin typeface="Calibri" pitchFamily="34" charset="0"/>
              </a:rPr>
              <a:t>.</a:t>
            </a:r>
          </a:p>
          <a:p>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other six types provide more specialised storage. Either for storage of very large numbers or as a means of maximizing memory usage.</a:t>
            </a:r>
          </a:p>
        </p:txBody>
      </p:sp>
    </p:spTree>
    <p:extLst>
      <p:ext uri="{BB962C8B-B14F-4D97-AF65-F5344CB8AC3E}">
        <p14:creationId xmlns:p14="http://schemas.microsoft.com/office/powerpoint/2010/main" val="23365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56" y="2139701"/>
            <a:ext cx="36290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627534"/>
            <a:ext cx="2301617" cy="89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463478"/>
            <a:ext cx="1776873" cy="94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9776" y="627534"/>
            <a:ext cx="4906280" cy="3785652"/>
          </a:xfrm>
          <a:prstGeom prst="rect">
            <a:avLst/>
          </a:prstGeom>
          <a:noFill/>
        </p:spPr>
        <p:txBody>
          <a:bodyPr wrap="square" rtlCol="0">
            <a:spAutoFit/>
          </a:bodyPr>
          <a:lstStyle/>
          <a:p>
            <a:r>
              <a:rPr lang="en-GB" b="1" dirty="0" err="1" smtClean="0">
                <a:solidFill>
                  <a:schemeClr val="tx1">
                    <a:lumMod val="85000"/>
                    <a:lumOff val="15000"/>
                  </a:schemeClr>
                </a:solidFill>
                <a:latin typeface="Courier New" pitchFamily="49" charset="0"/>
                <a:cs typeface="Courier New" pitchFamily="49" charset="0"/>
              </a:rPr>
              <a:t>int</a:t>
            </a:r>
            <a:r>
              <a:rPr lang="en-GB" b="1" dirty="0" smtClean="0">
                <a:solidFill>
                  <a:schemeClr val="tx1">
                    <a:lumMod val="85000"/>
                    <a:lumOff val="15000"/>
                  </a:schemeClr>
                </a:solidFill>
                <a:latin typeface="Calibri" pitchFamily="34" charset="0"/>
              </a:rPr>
              <a:t> </a:t>
            </a:r>
            <a:r>
              <a:rPr lang="en-GB" sz="2000" dirty="0">
                <a:solidFill>
                  <a:schemeClr val="tx1">
                    <a:lumMod val="85000"/>
                    <a:lumOff val="15000"/>
                  </a:schemeClr>
                </a:solidFill>
                <a:latin typeface="Calibri" pitchFamily="34" charset="0"/>
              </a:rPr>
              <a:t>data type values are whole </a:t>
            </a:r>
            <a:r>
              <a:rPr lang="en-GB" sz="2000" dirty="0" smtClean="0">
                <a:solidFill>
                  <a:schemeClr val="tx1">
                    <a:lumMod val="85000"/>
                    <a:lumOff val="15000"/>
                  </a:schemeClr>
                </a:solidFill>
                <a:latin typeface="Calibri" pitchFamily="34" charset="0"/>
              </a:rPr>
              <a:t>numbers (without a decimal point). </a:t>
            </a:r>
            <a:r>
              <a:rPr lang="en-GB" b="1" dirty="0" err="1">
                <a:solidFill>
                  <a:schemeClr val="tx1">
                    <a:lumMod val="85000"/>
                    <a:lumOff val="15000"/>
                  </a:schemeClr>
                </a:solidFill>
                <a:latin typeface="Courier New" pitchFamily="49" charset="0"/>
                <a:cs typeface="Courier New" pitchFamily="49" charset="0"/>
              </a:rPr>
              <a:t>i</a:t>
            </a:r>
            <a:r>
              <a:rPr lang="en-GB" b="1" dirty="0" err="1" smtClean="0">
                <a:solidFill>
                  <a:schemeClr val="tx1">
                    <a:lumMod val="85000"/>
                    <a:lumOff val="15000"/>
                  </a:schemeClr>
                </a:solidFill>
                <a:latin typeface="Courier New" pitchFamily="49" charset="0"/>
                <a:cs typeface="Courier New" pitchFamily="49" charset="0"/>
              </a:rPr>
              <a:t>nt</a:t>
            </a:r>
            <a:r>
              <a:rPr lang="en-GB" sz="2000" dirty="0" err="1" smtClean="0">
                <a:solidFill>
                  <a:schemeClr val="tx1">
                    <a:lumMod val="85000"/>
                    <a:lumOff val="15000"/>
                  </a:schemeClr>
                </a:solidFill>
                <a:latin typeface="Calibri" pitchFamily="34" charset="0"/>
              </a:rPr>
              <a:t>’s</a:t>
            </a:r>
            <a:r>
              <a:rPr lang="en-GB" sz="2000" dirty="0" smtClean="0">
                <a:solidFill>
                  <a:schemeClr val="tx1">
                    <a:lumMod val="85000"/>
                    <a:lumOff val="15000"/>
                  </a:schemeClr>
                </a:solidFill>
                <a:latin typeface="Calibri" pitchFamily="34" charset="0"/>
              </a:rPr>
              <a:t> typically occupy 4 bytes in memory (permitting values of -2,147,483,648 </a:t>
            </a:r>
            <a:r>
              <a:rPr lang="en-GB" sz="2000" dirty="0">
                <a:solidFill>
                  <a:schemeClr val="tx1">
                    <a:lumMod val="85000"/>
                    <a:lumOff val="15000"/>
                  </a:schemeClr>
                </a:solidFill>
                <a:latin typeface="Calibri" pitchFamily="34" charset="0"/>
              </a:rPr>
              <a:t>to </a:t>
            </a:r>
            <a:r>
              <a:rPr lang="en-GB" sz="2000" dirty="0" smtClean="0">
                <a:solidFill>
                  <a:schemeClr val="tx1">
                    <a:lumMod val="85000"/>
                    <a:lumOff val="15000"/>
                  </a:schemeClr>
                </a:solidFill>
                <a:latin typeface="Calibri" pitchFamily="34" charset="0"/>
              </a:rPr>
              <a:t>2,147,483,647).</a:t>
            </a:r>
            <a:endParaRPr lang="en-GB" sz="2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 </a:t>
            </a:r>
          </a:p>
          <a:p>
            <a:r>
              <a:rPr lang="en-GB" b="1" dirty="0" smtClean="0">
                <a:solidFill>
                  <a:schemeClr val="tx1">
                    <a:lumMod val="85000"/>
                    <a:lumOff val="15000"/>
                  </a:schemeClr>
                </a:solidFill>
                <a:latin typeface="Courier New" pitchFamily="49" charset="0"/>
                <a:cs typeface="Courier New" pitchFamily="49" charset="0"/>
              </a:rPr>
              <a:t>char</a:t>
            </a:r>
            <a:r>
              <a:rPr lang="en-GB" dirty="0" smtClean="0">
                <a:solidFill>
                  <a:schemeClr val="tx1">
                    <a:lumMod val="85000"/>
                    <a:lumOff val="15000"/>
                  </a:schemeClr>
                </a:solidFill>
                <a:latin typeface="Calibri" pitchFamily="34" charset="0"/>
              </a:rPr>
              <a:t> </a:t>
            </a:r>
            <a:r>
              <a:rPr lang="en-GB" sz="2000" dirty="0">
                <a:solidFill>
                  <a:schemeClr val="tx1">
                    <a:lumMod val="85000"/>
                    <a:lumOff val="15000"/>
                  </a:schemeClr>
                </a:solidFill>
                <a:latin typeface="Calibri" pitchFamily="34" charset="0"/>
              </a:rPr>
              <a:t>data type values are single characters (alphanumeric and other). Character values are typically </a:t>
            </a:r>
            <a:r>
              <a:rPr lang="en-GB" sz="2000" dirty="0" smtClean="0">
                <a:solidFill>
                  <a:schemeClr val="tx1">
                    <a:lumMod val="85000"/>
                    <a:lumOff val="15000"/>
                  </a:schemeClr>
                </a:solidFill>
                <a:latin typeface="Calibri" pitchFamily="34" charset="0"/>
              </a:rPr>
              <a:t>stored </a:t>
            </a:r>
            <a:r>
              <a:rPr lang="en-GB" sz="2000" dirty="0">
                <a:solidFill>
                  <a:schemeClr val="tx1">
                    <a:lumMod val="85000"/>
                    <a:lumOff val="15000"/>
                  </a:schemeClr>
                </a:solidFill>
                <a:latin typeface="Calibri" pitchFamily="34" charset="0"/>
              </a:rPr>
              <a:t>using the ASCII or Unicode character sets.</a:t>
            </a:r>
          </a:p>
          <a:p>
            <a:r>
              <a:rPr lang="en-GB" sz="2000" dirty="0">
                <a:solidFill>
                  <a:schemeClr val="tx1">
                    <a:lumMod val="85000"/>
                    <a:lumOff val="15000"/>
                  </a:schemeClr>
                </a:solidFill>
                <a:latin typeface="Calibri" pitchFamily="34" charset="0"/>
              </a:rPr>
              <a:t>  </a:t>
            </a:r>
          </a:p>
          <a:p>
            <a:r>
              <a:rPr lang="en-GB" b="1" dirty="0">
                <a:solidFill>
                  <a:schemeClr val="tx1">
                    <a:lumMod val="85000"/>
                    <a:lumOff val="15000"/>
                  </a:schemeClr>
                </a:solidFill>
                <a:latin typeface="Courier New" pitchFamily="49" charset="0"/>
                <a:cs typeface="Courier New" pitchFamily="49" charset="0"/>
              </a:rPr>
              <a:t>bool</a:t>
            </a:r>
            <a:r>
              <a:rPr lang="en-GB" b="1" dirty="0">
                <a:solidFill>
                  <a:schemeClr val="tx1">
                    <a:lumMod val="85000"/>
                    <a:lumOff val="15000"/>
                  </a:schemeClr>
                </a:solidFill>
                <a:latin typeface="Calibri" pitchFamily="34" charset="0"/>
              </a:rPr>
              <a:t> </a:t>
            </a:r>
            <a:r>
              <a:rPr lang="en-GB" sz="2000" dirty="0">
                <a:solidFill>
                  <a:schemeClr val="tx1">
                    <a:lumMod val="85000"/>
                    <a:lumOff val="15000"/>
                  </a:schemeClr>
                </a:solidFill>
                <a:latin typeface="Calibri" pitchFamily="34" charset="0"/>
              </a:rPr>
              <a:t>data </a:t>
            </a:r>
            <a:r>
              <a:rPr lang="en-GB" sz="2000" dirty="0" smtClean="0">
                <a:solidFill>
                  <a:schemeClr val="tx1">
                    <a:lumMod val="85000"/>
                    <a:lumOff val="15000"/>
                  </a:schemeClr>
                </a:solidFill>
                <a:latin typeface="Calibri" pitchFamily="34" charset="0"/>
              </a:rPr>
              <a:t>type </a:t>
            </a:r>
            <a:r>
              <a:rPr lang="en-GB" sz="2000" dirty="0">
                <a:solidFill>
                  <a:schemeClr val="tx1">
                    <a:lumMod val="85000"/>
                    <a:lumOff val="15000"/>
                  </a:schemeClr>
                </a:solidFill>
                <a:latin typeface="Calibri" pitchFamily="34" charset="0"/>
              </a:rPr>
              <a:t>values are the Boolean (logical) values of true and false. </a:t>
            </a:r>
          </a:p>
        </p:txBody>
      </p:sp>
    </p:spTree>
    <p:extLst>
      <p:ext uri="{BB962C8B-B14F-4D97-AF65-F5344CB8AC3E}">
        <p14:creationId xmlns:p14="http://schemas.microsoft.com/office/powerpoint/2010/main" val="13868651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500"/>
                                        <p:tgtEl>
                                          <p:spTgt spid="819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9776" y="627534"/>
            <a:ext cx="3898168" cy="163121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The </a:t>
            </a:r>
            <a:r>
              <a:rPr lang="en-GB" b="1" dirty="0" err="1">
                <a:solidFill>
                  <a:schemeClr val="tx1">
                    <a:lumMod val="85000"/>
                    <a:lumOff val="15000"/>
                  </a:schemeClr>
                </a:solidFill>
                <a:latin typeface="Courier New" pitchFamily="49" charset="0"/>
                <a:cs typeface="Courier New" pitchFamily="49" charset="0"/>
              </a:rPr>
              <a:t>sizeof</a:t>
            </a:r>
            <a:r>
              <a:rPr lang="en-GB" b="1" dirty="0">
                <a:solidFill>
                  <a:schemeClr val="tx1">
                    <a:lumMod val="85000"/>
                    <a:lumOff val="15000"/>
                  </a:schemeClr>
                </a:solidFill>
                <a:latin typeface="Courier New" pitchFamily="49" charset="0"/>
                <a:cs typeface="Courier New" pitchFamily="49" charset="0"/>
              </a:rPr>
              <a:t>()</a:t>
            </a:r>
            <a:r>
              <a:rPr lang="en-GB" sz="2000" dirty="0">
                <a:solidFill>
                  <a:schemeClr val="tx1">
                    <a:lumMod val="85000"/>
                    <a:lumOff val="15000"/>
                  </a:schemeClr>
                </a:solidFill>
                <a:latin typeface="Calibri" pitchFamily="34" charset="0"/>
              </a:rPr>
              <a:t>operator enables the number of bytes used to store the specified data to be determined (works on </a:t>
            </a:r>
            <a:r>
              <a:rPr lang="en-GB" sz="2000" dirty="0" smtClean="0">
                <a:solidFill>
                  <a:schemeClr val="tx1">
                    <a:lumMod val="85000"/>
                    <a:lumOff val="15000"/>
                  </a:schemeClr>
                </a:solidFill>
                <a:latin typeface="Calibri" pitchFamily="34" charset="0"/>
              </a:rPr>
              <a:t>primitive </a:t>
            </a:r>
            <a:r>
              <a:rPr lang="en-GB" sz="2000" dirty="0">
                <a:solidFill>
                  <a:schemeClr val="tx1">
                    <a:lumMod val="85000"/>
                    <a:lumOff val="15000"/>
                  </a:schemeClr>
                </a:solidFill>
                <a:latin typeface="Calibri" pitchFamily="34" charset="0"/>
              </a:rPr>
              <a:t>data, </a:t>
            </a:r>
            <a:r>
              <a:rPr lang="en-GB" sz="2000" dirty="0" err="1">
                <a:solidFill>
                  <a:schemeClr val="tx1">
                    <a:lumMod val="85000"/>
                    <a:lumOff val="15000"/>
                  </a:schemeClr>
                </a:solidFill>
                <a:latin typeface="Calibri" pitchFamily="34" charset="0"/>
              </a:rPr>
              <a:t>structs</a:t>
            </a:r>
            <a:r>
              <a:rPr lang="en-GB" sz="2000" dirty="0">
                <a:solidFill>
                  <a:schemeClr val="tx1">
                    <a:lumMod val="85000"/>
                    <a:lumOff val="15000"/>
                  </a:schemeClr>
                </a:solidFill>
                <a:latin typeface="Calibri" pitchFamily="34" charset="0"/>
              </a:rPr>
              <a:t>, etc.).</a:t>
            </a: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Determining Storage Size</a:t>
            </a:r>
            <a:endParaRPr lang="en-GB" sz="2000" cap="small" dirty="0">
              <a:solidFill>
                <a:schemeClr val="tx1">
                  <a:lumMod val="85000"/>
                  <a:lumOff val="15000"/>
                </a:schemeClr>
              </a:solidFill>
              <a:latin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77005982"/>
              </p:ext>
            </p:extLst>
          </p:nvPr>
        </p:nvGraphicFramePr>
        <p:xfrm>
          <a:off x="899592" y="2355726"/>
          <a:ext cx="6840760" cy="520827"/>
        </p:xfrm>
        <a:graphic>
          <a:graphicData uri="http://schemas.openxmlformats.org/drawingml/2006/table">
            <a:tbl>
              <a:tblPr firstRow="1" firstCol="1" bandRow="1">
                <a:tableStyleId>{3B4B98B0-60AC-42C2-AFA5-B58CD77FA1E5}</a:tableStyleId>
              </a:tblPr>
              <a:tblGrid>
                <a:gridCol w="573196"/>
                <a:gridCol w="6267564"/>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FF0000"/>
                          </a:solidFill>
                          <a:effectLst/>
                          <a:latin typeface="Courier New" pitchFamily="49" charset="0"/>
                          <a:ea typeface="Calibri"/>
                          <a:cs typeface="Courier New" pitchFamily="49" charset="0"/>
                        </a:rPr>
                        <a:t>"</a:t>
                      </a:r>
                      <a:r>
                        <a:rPr lang="en-GB" sz="1400" b="1" dirty="0" err="1" smtClean="0">
                          <a:solidFill>
                            <a:srgbClr val="FF0000"/>
                          </a:solidFill>
                          <a:effectLst/>
                          <a:latin typeface="Courier New" pitchFamily="49" charset="0"/>
                          <a:ea typeface="Calibri"/>
                          <a:cs typeface="Courier New" pitchFamily="49" charset="0"/>
                        </a:rPr>
                        <a:t>int</a:t>
                      </a:r>
                      <a:r>
                        <a:rPr lang="en-GB" sz="1400" b="1" dirty="0" smtClean="0">
                          <a:solidFill>
                            <a:srgbClr val="FF0000"/>
                          </a:solidFill>
                          <a:effectLst/>
                          <a:latin typeface="Courier New" pitchFamily="49" charset="0"/>
                          <a:ea typeface="Calibri"/>
                          <a:cs typeface="Courier New" pitchFamily="49" charset="0"/>
                        </a:rPr>
                        <a:t> is "</a:t>
                      </a:r>
                      <a:r>
                        <a:rPr lang="en-GB" sz="1400" b="1" dirty="0" smtClean="0">
                          <a:solidFill>
                            <a:schemeClr val="tx1"/>
                          </a:solidFill>
                          <a:effectLst/>
                          <a:latin typeface="Courier New" pitchFamily="49" charset="0"/>
                          <a:ea typeface="Calibri"/>
                          <a:cs typeface="Courier New" pitchFamily="49" charset="0"/>
                        </a:rPr>
                        <a:t> &lt;&lt; </a:t>
                      </a:r>
                      <a:r>
                        <a:rPr lang="en-GB" sz="1400" b="1" dirty="0" err="1" smtClean="0">
                          <a:solidFill>
                            <a:srgbClr val="0070C0"/>
                          </a:solidFill>
                          <a:effectLst/>
                          <a:latin typeface="Courier New" pitchFamily="49" charset="0"/>
                          <a:ea typeface="Calibri"/>
                          <a:cs typeface="Courier New" pitchFamily="49" charset="0"/>
                        </a:rPr>
                        <a:t>sizeof</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FF0000"/>
                          </a:solidFill>
                          <a:effectLst/>
                          <a:latin typeface="Courier New" pitchFamily="49" charset="0"/>
                          <a:ea typeface="Calibri"/>
                          <a:cs typeface="Courier New" pitchFamily="49" charset="0"/>
                        </a:rPr>
                        <a:t>" bytes. "</a:t>
                      </a:r>
                      <a:r>
                        <a:rPr lang="en-GB" sz="1400" b="1" dirty="0" smtClean="0">
                          <a:solidFill>
                            <a:schemeClr val="tx1"/>
                          </a:solidFill>
                          <a:effectLst/>
                          <a:latin typeface="Courier New" pitchFamily="49" charset="0"/>
                          <a:ea typeface="Calibri"/>
                          <a:cs typeface="Courier New" pitchFamily="49" charset="0"/>
                        </a:rPr>
                        <a:t>;</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cout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FF0000"/>
                          </a:solidFill>
                          <a:effectLst/>
                          <a:latin typeface="Courier New" pitchFamily="49" charset="0"/>
                          <a:ea typeface="Calibri"/>
                          <a:cs typeface="Courier New" pitchFamily="49" charset="0"/>
                        </a:rPr>
                        <a:t>"</a:t>
                      </a:r>
                      <a:r>
                        <a:rPr lang="en-GB" sz="1400" b="1" dirty="0" err="1" smtClean="0">
                          <a:solidFill>
                            <a:srgbClr val="FF0000"/>
                          </a:solidFill>
                          <a:effectLst/>
                          <a:latin typeface="Courier New" pitchFamily="49" charset="0"/>
                          <a:ea typeface="Calibri"/>
                          <a:cs typeface="Courier New" pitchFamily="49" charset="0"/>
                        </a:rPr>
                        <a:t>int</a:t>
                      </a:r>
                      <a:r>
                        <a:rPr lang="en-GB" sz="1400" b="1" dirty="0" smtClean="0">
                          <a:solidFill>
                            <a:srgbClr val="FF0000"/>
                          </a:solidFill>
                          <a:effectLst/>
                          <a:latin typeface="Courier New" pitchFamily="49" charset="0"/>
                          <a:ea typeface="Calibri"/>
                          <a:cs typeface="Courier New" pitchFamily="49" charset="0"/>
                        </a:rPr>
                        <a:t> is "</a:t>
                      </a:r>
                      <a:r>
                        <a:rPr lang="en-GB" sz="1400" b="1" dirty="0" smtClean="0">
                          <a:solidFill>
                            <a:schemeClr val="tx1"/>
                          </a:solidFill>
                          <a:effectLst/>
                          <a:latin typeface="Courier New" pitchFamily="49" charset="0"/>
                          <a:ea typeface="Calibri"/>
                          <a:cs typeface="Courier New" pitchFamily="49" charset="0"/>
                        </a:rPr>
                        <a:t> &lt;&lt; </a:t>
                      </a:r>
                      <a:r>
                        <a:rPr lang="en-GB" sz="1400" b="1" dirty="0" err="1" smtClean="0">
                          <a:solidFill>
                            <a:srgbClr val="0070C0"/>
                          </a:solidFill>
                          <a:effectLst/>
                          <a:latin typeface="Courier New" pitchFamily="49" charset="0"/>
                          <a:ea typeface="Calibri"/>
                          <a:cs typeface="Courier New" pitchFamily="49" charset="0"/>
                        </a:rPr>
                        <a:t>sizeof</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someInt</a:t>
                      </a:r>
                      <a:r>
                        <a:rPr lang="en-GB" sz="1400" b="1" dirty="0" smtClean="0">
                          <a:solidFill>
                            <a:schemeClr val="tx1"/>
                          </a:solidFill>
                          <a:effectLst/>
                          <a:latin typeface="Courier New" pitchFamily="49" charset="0"/>
                          <a:ea typeface="Calibri"/>
                          <a:cs typeface="Courier New" pitchFamily="49" charset="0"/>
                        </a:rPr>
                        <a:t> &lt;&lt; </a:t>
                      </a:r>
                      <a:r>
                        <a:rPr lang="en-GB" sz="1400" b="1" dirty="0" smtClean="0">
                          <a:solidFill>
                            <a:srgbClr val="FF0000"/>
                          </a:solidFill>
                          <a:effectLst/>
                          <a:latin typeface="Courier New" pitchFamily="49" charset="0"/>
                          <a:ea typeface="Calibri"/>
                          <a:cs typeface="Courier New" pitchFamily="49" charset="0"/>
                        </a:rPr>
                        <a:t>" bytes. "</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4274232" y="627534"/>
            <a:ext cx="4762264" cy="1323439"/>
          </a:xfrm>
          <a:prstGeom prst="rect">
            <a:avLst/>
          </a:prstGeom>
          <a:noFill/>
        </p:spPr>
        <p:txBody>
          <a:bodyPr wrap="square" rtlCol="0">
            <a:spAutoFit/>
          </a:bodyPr>
          <a:lstStyle/>
          <a:p>
            <a:r>
              <a:rPr lang="en-GB" b="1" dirty="0" err="1" smtClean="0">
                <a:solidFill>
                  <a:schemeClr val="tx1">
                    <a:lumMod val="85000"/>
                    <a:lumOff val="15000"/>
                  </a:schemeClr>
                </a:solidFill>
                <a:latin typeface="Courier New" pitchFamily="49" charset="0"/>
                <a:cs typeface="Courier New" pitchFamily="49" charset="0"/>
              </a:rPr>
              <a:t>sizeof</a:t>
            </a:r>
            <a:r>
              <a:rPr lang="en-GB" b="1" dirty="0" smtClean="0">
                <a:solidFill>
                  <a:schemeClr val="tx1">
                    <a:lumMod val="85000"/>
                    <a:lumOff val="15000"/>
                  </a:schemeClr>
                </a:solidFill>
                <a:latin typeface="Courier New" pitchFamily="49" charset="0"/>
                <a:cs typeface="Courier New" pitchFamily="49" charset="0"/>
              </a:rPr>
              <a:t>()</a:t>
            </a:r>
            <a:r>
              <a:rPr lang="en-GB" sz="2000" dirty="0" smtClean="0">
                <a:solidFill>
                  <a:schemeClr val="tx1">
                    <a:lumMod val="85000"/>
                    <a:lumOff val="15000"/>
                  </a:schemeClr>
                </a:solidFill>
                <a:latin typeface="Calibri" pitchFamily="34" charset="0"/>
              </a:rPr>
              <a:t> can </a:t>
            </a:r>
            <a:r>
              <a:rPr lang="en-GB" sz="2000" dirty="0">
                <a:solidFill>
                  <a:schemeClr val="tx1">
                    <a:lumMod val="85000"/>
                    <a:lumOff val="15000"/>
                  </a:schemeClr>
                </a:solidFill>
                <a:latin typeface="Calibri" pitchFamily="34" charset="0"/>
              </a:rPr>
              <a:t>be </a:t>
            </a:r>
            <a:r>
              <a:rPr lang="en-GB" sz="2000" dirty="0" smtClean="0">
                <a:solidFill>
                  <a:schemeClr val="tx1">
                    <a:lumMod val="85000"/>
                    <a:lumOff val="15000"/>
                  </a:schemeClr>
                </a:solidFill>
                <a:latin typeface="Calibri" pitchFamily="34" charset="0"/>
              </a:rPr>
              <a:t>equally applied </a:t>
            </a:r>
            <a:r>
              <a:rPr lang="en-GB" sz="2000" dirty="0">
                <a:solidFill>
                  <a:schemeClr val="tx1">
                    <a:lumMod val="85000"/>
                    <a:lumOff val="15000"/>
                  </a:schemeClr>
                </a:solidFill>
                <a:latin typeface="Calibri" pitchFamily="34" charset="0"/>
              </a:rPr>
              <a:t>to a given variable or a type name. </a:t>
            </a:r>
            <a:r>
              <a:rPr lang="en-GB" sz="2000" dirty="0" smtClean="0">
                <a:solidFill>
                  <a:schemeClr val="tx1">
                    <a:lumMod val="85000"/>
                    <a:lumOff val="15000"/>
                  </a:schemeClr>
                </a:solidFill>
                <a:latin typeface="Calibri" pitchFamily="34" charset="0"/>
              </a:rPr>
              <a:t>Note, </a:t>
            </a:r>
            <a:r>
              <a:rPr lang="en-GB" sz="2000" dirty="0">
                <a:solidFill>
                  <a:schemeClr val="tx1">
                    <a:lumMod val="85000"/>
                    <a:lumOff val="15000"/>
                  </a:schemeClr>
                </a:solidFill>
                <a:latin typeface="Calibri" pitchFamily="34" charset="0"/>
              </a:rPr>
              <a:t>parentheses </a:t>
            </a:r>
            <a:r>
              <a:rPr lang="en-GB" sz="2000" dirty="0" smtClean="0">
                <a:solidFill>
                  <a:schemeClr val="tx1">
                    <a:lumMod val="85000"/>
                    <a:lumOff val="15000"/>
                  </a:schemeClr>
                </a:solidFill>
                <a:latin typeface="Calibri" pitchFamily="34" charset="0"/>
              </a:rPr>
              <a:t>must be used for type names but are optional </a:t>
            </a:r>
            <a:r>
              <a:rPr lang="en-GB" sz="2000" dirty="0">
                <a:solidFill>
                  <a:schemeClr val="tx1">
                    <a:lumMod val="85000"/>
                    <a:lumOff val="15000"/>
                  </a:schemeClr>
                </a:solidFill>
                <a:latin typeface="Calibri" pitchFamily="34" charset="0"/>
              </a:rPr>
              <a:t>for named </a:t>
            </a:r>
            <a:r>
              <a:rPr lang="en-GB" sz="2000" dirty="0" smtClean="0">
                <a:solidFill>
                  <a:schemeClr val="tx1">
                    <a:lumMod val="85000"/>
                    <a:lumOff val="15000"/>
                  </a:schemeClr>
                </a:solidFill>
                <a:latin typeface="Calibri" pitchFamily="34" charset="0"/>
              </a:rPr>
              <a:t>variables.</a:t>
            </a:r>
            <a:endParaRPr lang="en-GB" sz="2000"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260" y="3527834"/>
            <a:ext cx="4762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8681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9776" y="627534"/>
            <a:ext cx="8722704"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The </a:t>
            </a:r>
            <a:r>
              <a:rPr lang="en-GB" b="1" dirty="0" err="1" smtClean="0">
                <a:solidFill>
                  <a:schemeClr val="tx1">
                    <a:lumMod val="85000"/>
                    <a:lumOff val="15000"/>
                  </a:schemeClr>
                </a:solidFill>
                <a:latin typeface="Courier New" pitchFamily="49" charset="0"/>
                <a:cs typeface="Courier New" pitchFamily="49" charset="0"/>
              </a:rPr>
              <a:t>climits</a:t>
            </a:r>
            <a:r>
              <a:rPr lang="en-GB" dirty="0" smtClean="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header file contains a number of constant definitions for the largest and smallest values that can fit within each defined type (the values are system and compiler dependent</a:t>
            </a:r>
            <a:r>
              <a:rPr lang="en-GB" sz="2000" dirty="0">
                <a:solidFill>
                  <a:schemeClr val="tx1">
                    <a:lumMod val="85000"/>
                    <a:lumOff val="15000"/>
                  </a:schemeClr>
                </a:solidFill>
                <a:latin typeface="Calibri" pitchFamily="34" charset="0"/>
              </a:rPr>
              <a:t>). Selected values for </a:t>
            </a:r>
            <a:r>
              <a:rPr lang="en-GB" sz="2000" dirty="0" smtClean="0">
                <a:solidFill>
                  <a:schemeClr val="tx1">
                    <a:lumMod val="85000"/>
                    <a:lumOff val="15000"/>
                  </a:schemeClr>
                </a:solidFill>
                <a:latin typeface="Calibri" pitchFamily="34" charset="0"/>
              </a:rPr>
              <a:t>Visual </a:t>
            </a:r>
            <a:r>
              <a:rPr lang="en-GB" sz="2000" dirty="0">
                <a:solidFill>
                  <a:schemeClr val="tx1">
                    <a:lumMod val="85000"/>
                    <a:lumOff val="15000"/>
                  </a:schemeClr>
                </a:solidFill>
                <a:latin typeface="Calibri" pitchFamily="34" charset="0"/>
              </a:rPr>
              <a:t>Studio </a:t>
            </a:r>
            <a:r>
              <a:rPr lang="en-GB" sz="2000" dirty="0" smtClean="0">
                <a:solidFill>
                  <a:schemeClr val="tx1">
                    <a:lumMod val="85000"/>
                    <a:lumOff val="15000"/>
                  </a:schemeClr>
                </a:solidFill>
                <a:latin typeface="Calibri" pitchFamily="34" charset="0"/>
              </a:rPr>
              <a:t>are:</a:t>
            </a:r>
            <a:endParaRPr lang="en-GB" sz="2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 </a:t>
            </a:r>
            <a:endParaRPr lang="en-GB" sz="2000" dirty="0">
              <a:solidFill>
                <a:schemeClr val="tx1">
                  <a:lumMod val="85000"/>
                  <a:lumOff val="15000"/>
                </a:schemeClr>
              </a:solidFill>
              <a:latin typeface="Calibri" pitchFamily="34" charset="0"/>
            </a:endParaRPr>
          </a:p>
        </p:txBody>
      </p:sp>
      <p:sp>
        <p:nvSpPr>
          <p:cNvPr id="7" name="TextBox 6"/>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Determining Storage Size</a:t>
            </a:r>
            <a:endParaRPr lang="en-GB" sz="2000" cap="small" dirty="0">
              <a:solidFill>
                <a:schemeClr val="tx1">
                  <a:lumMod val="85000"/>
                  <a:lumOff val="15000"/>
                </a:schemeClr>
              </a:solidFill>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41556478"/>
              </p:ext>
            </p:extLst>
          </p:nvPr>
        </p:nvGraphicFramePr>
        <p:xfrm>
          <a:off x="611560" y="1786478"/>
          <a:ext cx="6264696" cy="3017520"/>
        </p:xfrm>
        <a:graphic>
          <a:graphicData uri="http://schemas.openxmlformats.org/drawingml/2006/table">
            <a:tbl>
              <a:tblPr firstRow="1" bandRow="1">
                <a:tableStyleId>{F5AB1C69-6EDB-4FF4-983F-18BD219EF322}</a:tableStyleId>
              </a:tblPr>
              <a:tblGrid>
                <a:gridCol w="3336631"/>
                <a:gridCol w="2928065"/>
              </a:tblGrid>
              <a:tr h="335280">
                <a:tc>
                  <a:txBody>
                    <a:bodyPr/>
                    <a:lstStyle/>
                    <a:p>
                      <a:r>
                        <a:rPr lang="en-GB" sz="1600" dirty="0" smtClean="0"/>
                        <a:t>Data Type</a:t>
                      </a:r>
                      <a:endParaRPr lang="en-GB" sz="1600" dirty="0"/>
                    </a:p>
                  </a:txBody>
                  <a:tcPr>
                    <a:solidFill>
                      <a:schemeClr val="accent3">
                        <a:lumMod val="50000"/>
                      </a:schemeClr>
                    </a:solidFill>
                  </a:tcPr>
                </a:tc>
                <a:tc>
                  <a:txBody>
                    <a:bodyPr/>
                    <a:lstStyle/>
                    <a:p>
                      <a:r>
                        <a:rPr lang="en-GB" sz="1600" dirty="0" smtClean="0"/>
                        <a:t>Max storable</a:t>
                      </a:r>
                      <a:r>
                        <a:rPr lang="en-GB" sz="1600" baseline="0" dirty="0" smtClean="0"/>
                        <a:t> integer</a:t>
                      </a:r>
                      <a:endParaRPr lang="en-GB" sz="1600" dirty="0"/>
                    </a:p>
                  </a:txBody>
                  <a:tcPr>
                    <a:solidFill>
                      <a:schemeClr val="accent3">
                        <a:lumMod val="50000"/>
                      </a:schemeClr>
                    </a:solidFill>
                  </a:tcPr>
                </a:tc>
              </a:tr>
              <a:tr h="335280">
                <a:tc>
                  <a:txBody>
                    <a:bodyPr/>
                    <a:lstStyle/>
                    <a:p>
                      <a:r>
                        <a:rPr lang="en-GB" sz="1600" kern="1200" dirty="0" smtClean="0">
                          <a:effectLst/>
                        </a:rPr>
                        <a:t>Maximum signed char value</a:t>
                      </a:r>
                      <a:endParaRPr lang="en-GB" sz="1600" dirty="0"/>
                    </a:p>
                  </a:txBody>
                  <a:tcPr/>
                </a:tc>
                <a:tc>
                  <a:txBody>
                    <a:bodyPr/>
                    <a:lstStyle/>
                    <a:p>
                      <a:r>
                        <a:rPr lang="en-GB" sz="1600" dirty="0" smtClean="0"/>
                        <a:t>127</a:t>
                      </a:r>
                      <a:endParaRPr lang="en-GB" sz="1600" dirty="0"/>
                    </a:p>
                  </a:txBody>
                  <a:tcPr/>
                </a:tc>
              </a:tr>
              <a:tr h="335280">
                <a:tc>
                  <a:txBody>
                    <a:bodyPr/>
                    <a:lstStyle/>
                    <a:p>
                      <a:r>
                        <a:rPr lang="en-GB" sz="1600" kern="1200" dirty="0" smtClean="0">
                          <a:effectLst/>
                        </a:rPr>
                        <a:t>Maximum unsigned char value</a:t>
                      </a:r>
                      <a:endParaRPr lang="en-GB" sz="1600" dirty="0"/>
                    </a:p>
                  </a:txBody>
                  <a:tcPr/>
                </a:tc>
                <a:tc>
                  <a:txBody>
                    <a:bodyPr/>
                    <a:lstStyle/>
                    <a:p>
                      <a:r>
                        <a:rPr lang="en-GB" sz="1600" dirty="0" smtClean="0"/>
                        <a:t>255</a:t>
                      </a:r>
                      <a:endParaRPr lang="en-GB" sz="1600" dirty="0"/>
                    </a:p>
                  </a:txBody>
                  <a:tcPr/>
                </a:tc>
              </a:tr>
              <a:tr h="335280">
                <a:tc>
                  <a:txBody>
                    <a:bodyPr/>
                    <a:lstStyle/>
                    <a:p>
                      <a:r>
                        <a:rPr lang="en-GB" sz="1600" kern="1200" dirty="0" smtClean="0">
                          <a:effectLst/>
                        </a:rPr>
                        <a:t>Maximum short value</a:t>
                      </a:r>
                      <a:endParaRPr lang="en-GB" sz="1600" dirty="0"/>
                    </a:p>
                  </a:txBody>
                  <a:tcPr/>
                </a:tc>
                <a:tc>
                  <a:txBody>
                    <a:bodyPr/>
                    <a:lstStyle/>
                    <a:p>
                      <a:r>
                        <a:rPr lang="en-GB" sz="1600" kern="1200" dirty="0" smtClean="0">
                          <a:effectLst/>
                        </a:rPr>
                        <a:t>32767</a:t>
                      </a:r>
                      <a:endParaRPr lang="en-GB" sz="1600" dirty="0"/>
                    </a:p>
                  </a:txBody>
                  <a:tcPr/>
                </a:tc>
              </a:tr>
              <a:tr h="335280">
                <a:tc>
                  <a:txBody>
                    <a:bodyPr/>
                    <a:lstStyle/>
                    <a:p>
                      <a:r>
                        <a:rPr lang="en-GB" sz="1600" kern="1200" dirty="0" smtClean="0">
                          <a:effectLst/>
                        </a:rPr>
                        <a:t>Maximum unsigned short value</a:t>
                      </a:r>
                      <a:endParaRPr lang="en-GB" sz="1600" dirty="0"/>
                    </a:p>
                  </a:txBody>
                  <a:tcPr/>
                </a:tc>
                <a:tc>
                  <a:txBody>
                    <a:bodyPr/>
                    <a:lstStyle/>
                    <a:p>
                      <a:r>
                        <a:rPr lang="en-GB" sz="1600" kern="1200" dirty="0" smtClean="0">
                          <a:effectLst/>
                        </a:rPr>
                        <a:t>65535</a:t>
                      </a:r>
                      <a:endParaRPr lang="en-GB" sz="1600" dirty="0"/>
                    </a:p>
                  </a:txBody>
                  <a:tcPr/>
                </a:tc>
              </a:tr>
              <a:tr h="335280">
                <a:tc>
                  <a:txBody>
                    <a:bodyPr/>
                    <a:lstStyle/>
                    <a:p>
                      <a:r>
                        <a:rPr lang="en-GB" sz="1600" kern="1200" dirty="0" smtClean="0">
                          <a:effectLst/>
                        </a:rPr>
                        <a:t>Maximum </a:t>
                      </a:r>
                      <a:r>
                        <a:rPr lang="en-GB" sz="1600" kern="1200" dirty="0" err="1" smtClean="0">
                          <a:effectLst/>
                        </a:rPr>
                        <a:t>int</a:t>
                      </a:r>
                      <a:r>
                        <a:rPr lang="en-GB" sz="1600" kern="1200" dirty="0" smtClean="0">
                          <a:effectLst/>
                        </a:rPr>
                        <a:t> value</a:t>
                      </a:r>
                      <a:endParaRPr lang="en-GB" sz="1600" dirty="0"/>
                    </a:p>
                  </a:txBody>
                  <a:tcPr/>
                </a:tc>
                <a:tc>
                  <a:txBody>
                    <a:bodyPr/>
                    <a:lstStyle/>
                    <a:p>
                      <a:r>
                        <a:rPr lang="en-GB" sz="1600" kern="1200" dirty="0" smtClean="0">
                          <a:effectLst/>
                        </a:rPr>
                        <a:t>2147483647 </a:t>
                      </a:r>
                      <a:endParaRPr lang="en-GB" sz="1600" dirty="0"/>
                    </a:p>
                  </a:txBody>
                  <a:tcPr/>
                </a:tc>
              </a:tr>
              <a:tr h="335280">
                <a:tc>
                  <a:txBody>
                    <a:bodyPr/>
                    <a:lstStyle/>
                    <a:p>
                      <a:r>
                        <a:rPr lang="en-GB" sz="1600" kern="1200" dirty="0" smtClean="0">
                          <a:effectLst/>
                        </a:rPr>
                        <a:t>Maximum unsigned </a:t>
                      </a:r>
                      <a:r>
                        <a:rPr lang="en-GB" sz="1600" kern="1200" dirty="0" err="1" smtClean="0">
                          <a:effectLst/>
                        </a:rPr>
                        <a:t>int</a:t>
                      </a:r>
                      <a:r>
                        <a:rPr lang="en-GB" sz="1600" kern="1200" dirty="0" smtClean="0">
                          <a:effectLst/>
                        </a:rPr>
                        <a:t> value</a:t>
                      </a:r>
                      <a:endParaRPr lang="en-GB" sz="1600" dirty="0"/>
                    </a:p>
                  </a:txBody>
                  <a:tcPr/>
                </a:tc>
                <a:tc>
                  <a:txBody>
                    <a:bodyPr/>
                    <a:lstStyle/>
                    <a:p>
                      <a:r>
                        <a:rPr lang="en-GB" sz="1600" kern="1200" dirty="0" smtClean="0">
                          <a:effectLst/>
                        </a:rPr>
                        <a:t>4294967295</a:t>
                      </a:r>
                      <a:endParaRPr lang="en-GB" sz="1600" dirty="0"/>
                    </a:p>
                  </a:txBody>
                  <a:tcPr/>
                </a:tc>
              </a:tr>
              <a:tr h="335280">
                <a:tc>
                  <a:txBody>
                    <a:bodyPr/>
                    <a:lstStyle/>
                    <a:p>
                      <a:r>
                        <a:rPr lang="en-GB" sz="1600" kern="1200" dirty="0" smtClean="0">
                          <a:effectLst/>
                        </a:rPr>
                        <a:t>Maximum long value</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effectLst/>
                        </a:rPr>
                        <a:t>2147483647</a:t>
                      </a:r>
                      <a:endParaRPr lang="en-GB" sz="1600" kern="1200" dirty="0" smtClean="0">
                        <a:solidFill>
                          <a:schemeClr val="tx1"/>
                        </a:solidFill>
                        <a:effectLst/>
                        <a:latin typeface="+mn-lt"/>
                        <a:ea typeface="+mn-ea"/>
                        <a:cs typeface="+mn-cs"/>
                      </a:endParaRPr>
                    </a:p>
                  </a:txBody>
                  <a:tcPr/>
                </a:tc>
              </a:tr>
              <a:tr h="335280">
                <a:tc>
                  <a:txBody>
                    <a:bodyPr/>
                    <a:lstStyle/>
                    <a:p>
                      <a:r>
                        <a:rPr lang="en-GB" sz="1600" kern="1200" dirty="0" smtClean="0">
                          <a:effectLst/>
                        </a:rPr>
                        <a:t>Maximum long </a:t>
                      </a:r>
                      <a:r>
                        <a:rPr lang="en-GB" sz="1600" kern="1200" dirty="0" err="1" smtClean="0">
                          <a:effectLst/>
                        </a:rPr>
                        <a:t>long</a:t>
                      </a:r>
                      <a:r>
                        <a:rPr lang="en-GB" sz="1600" kern="1200" dirty="0" smtClean="0">
                          <a:effectLst/>
                        </a:rPr>
                        <a:t> value</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effectLst/>
                        </a:rPr>
                        <a:t>9223372036854775807</a:t>
                      </a:r>
                      <a:endParaRPr lang="en-GB" sz="1600" kern="1200" dirty="0" smtClean="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425591675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74FB8A-2CF7-47A1-80D7-A78875704F09}"/>
</file>

<file path=customXml/itemProps2.xml><?xml version="1.0" encoding="utf-8"?>
<ds:datastoreItem xmlns:ds="http://schemas.openxmlformats.org/officeDocument/2006/customXml" ds:itemID="{B093BBD8-10FD-4041-B2EA-C5B704A3AD7D}"/>
</file>

<file path=customXml/itemProps3.xml><?xml version="1.0" encoding="utf-8"?>
<ds:datastoreItem xmlns:ds="http://schemas.openxmlformats.org/officeDocument/2006/customXml" ds:itemID="{9AD5437B-3524-4FBE-B151-50FB17C246B7}"/>
</file>

<file path=docProps/app.xml><?xml version="1.0" encoding="utf-8"?>
<Properties xmlns="http://schemas.openxmlformats.org/officeDocument/2006/extended-properties" xmlns:vt="http://schemas.openxmlformats.org/officeDocument/2006/docPropsVTypes">
  <Template>Slipstream</Template>
  <TotalTime>0</TotalTime>
  <Words>778</Words>
  <Application>Microsoft Office PowerPoint</Application>
  <PresentationFormat>On-screen Show (16:9)</PresentationFormat>
  <Paragraphs>180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Georgia</vt:lpstr>
      <vt:lpstr>Times New Roman</vt:lpstr>
      <vt:lpstr>Trebuchet MS</vt:lpstr>
      <vt:lpstr>Slipstream</vt:lpstr>
      <vt:lpstr>Data types in C++</vt:lpstr>
      <vt:lpstr>Primitive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2015-01-12T09:44:45Z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