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quickStyle3.xml" ContentType="application/vnd.openxmlformats-officedocument.drawingml.diagram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theme/theme1.xml" ContentType="application/vnd.openxmlformats-officedocument.theme+xml"/>
  <Override PartName="/ppt/diagrams/drawing4.xml" ContentType="application/vnd.ms-office.drawingml.diagramDrawing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layout3.xml" ContentType="application/vnd.openxmlformats-officedocument.drawingml.diagramLayout+xml"/>
  <Override PartName="/ppt/diagrams/colors5.xml" ContentType="application/vnd.openxmlformats-officedocument.drawingml.diagramColors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diagrams/drawing5.xml" ContentType="application/vnd.ms-office.drawingml.diagramDrawing+xml"/>
  <Override PartName="/ppt/diagrams/layout2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4" r:id="rId3"/>
    <p:sldId id="366" r:id="rId4"/>
    <p:sldId id="368" r:id="rId5"/>
    <p:sldId id="369" r:id="rId6"/>
    <p:sldId id="371" r:id="rId7"/>
    <p:sldId id="370" r:id="rId8"/>
    <p:sldId id="374" r:id="rId9"/>
    <p:sldId id="377" r:id="rId10"/>
    <p:sldId id="379" r:id="rId11"/>
    <p:sldId id="403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47899B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79712" autoAdjust="0"/>
  </p:normalViewPr>
  <p:slideViewPr>
    <p:cSldViewPr>
      <p:cViewPr varScale="1">
        <p:scale>
          <a:sx n="124" d="100"/>
          <a:sy n="124" d="100"/>
        </p:scale>
        <p:origin x="114" y="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6"/>
    </p:cViewPr>
  </p:sorterViewPr>
  <p:notesViewPr>
    <p:cSldViewPr>
      <p:cViewPr varScale="1">
        <p:scale>
          <a:sx n="80" d="100"/>
          <a:sy n="80" d="100"/>
        </p:scale>
        <p:origin x="-26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0AAF4-C039-4DD1-82AC-3D028162F08D}" type="doc">
      <dgm:prSet loTypeId="urn:microsoft.com/office/officeart/2005/8/layout/target2" loCatId="relationship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74CE275E-F3FF-4D75-BFB7-5079C83240BB}">
      <dgm:prSet phldrT="[Text]"/>
      <dgm:spPr/>
      <dgm:t>
        <a:bodyPr/>
        <a:lstStyle/>
        <a:p>
          <a:r>
            <a:rPr lang="en-GB" b="1" dirty="0" smtClean="0">
              <a:latin typeface="Calibri" pitchFamily="34" charset="0"/>
            </a:rPr>
            <a:t>Stored value</a:t>
          </a:r>
          <a:endParaRPr lang="en-GB" b="1" dirty="0"/>
        </a:p>
      </dgm:t>
    </dgm:pt>
    <dgm:pt modelId="{735D1A3C-8443-42CD-84FC-DEBE89C123CC}" type="parTrans" cxnId="{A83DB8A9-38F8-47F9-AC71-9E1CC4034874}">
      <dgm:prSet/>
      <dgm:spPr/>
      <dgm:t>
        <a:bodyPr/>
        <a:lstStyle/>
        <a:p>
          <a:endParaRPr lang="en-GB"/>
        </a:p>
      </dgm:t>
    </dgm:pt>
    <dgm:pt modelId="{6672CF6C-3F05-435F-B27B-2B68F08CF8CA}" type="sibTrans" cxnId="{A83DB8A9-38F8-47F9-AC71-9E1CC4034874}">
      <dgm:prSet/>
      <dgm:spPr/>
      <dgm:t>
        <a:bodyPr/>
        <a:lstStyle/>
        <a:p>
          <a:endParaRPr lang="en-GB"/>
        </a:p>
      </dgm:t>
    </dgm:pt>
    <dgm:pt modelId="{E9A60830-B5D6-4E46-A5AB-3D728F0B294E}">
      <dgm:prSet phldrT="[Text]"/>
      <dgm:spPr/>
      <dgm:t>
        <a:bodyPr/>
        <a:lstStyle/>
        <a:p>
          <a:r>
            <a:rPr lang="en-GB" b="1" dirty="0" smtClean="0">
              <a:latin typeface="Calibri" pitchFamily="34" charset="0"/>
            </a:rPr>
            <a:t>Start address in memory</a:t>
          </a:r>
          <a:endParaRPr lang="en-GB" b="1" dirty="0">
            <a:latin typeface="Calibri" pitchFamily="34" charset="0"/>
          </a:endParaRPr>
        </a:p>
      </dgm:t>
    </dgm:pt>
    <dgm:pt modelId="{D2005E62-8C98-49AE-8918-99552E7B66EC}" type="parTrans" cxnId="{7F7BECCB-9314-4600-8D0B-1A0FB4C7CBCA}">
      <dgm:prSet/>
      <dgm:spPr/>
      <dgm:t>
        <a:bodyPr/>
        <a:lstStyle/>
        <a:p>
          <a:endParaRPr lang="en-GB"/>
        </a:p>
      </dgm:t>
    </dgm:pt>
    <dgm:pt modelId="{6EABEEE1-28E1-4A00-BEBE-93C6FEA4602D}" type="sibTrans" cxnId="{7F7BECCB-9314-4600-8D0B-1A0FB4C7CBCA}">
      <dgm:prSet/>
      <dgm:spPr/>
      <dgm:t>
        <a:bodyPr/>
        <a:lstStyle/>
        <a:p>
          <a:endParaRPr lang="en-GB"/>
        </a:p>
      </dgm:t>
    </dgm:pt>
    <dgm:pt modelId="{88D469B2-092C-4E76-8435-C409840480C7}">
      <dgm:prSet phldrT="[Text]"/>
      <dgm:spPr/>
      <dgm:t>
        <a:bodyPr/>
        <a:lstStyle/>
        <a:p>
          <a:r>
            <a:rPr lang="en-GB" b="1" dirty="0" smtClean="0">
              <a:latin typeface="Calibri" pitchFamily="34" charset="0"/>
            </a:rPr>
            <a:t>Number of reserved bytes </a:t>
          </a:r>
          <a:endParaRPr lang="en-GB" b="1" dirty="0">
            <a:latin typeface="Calibri" pitchFamily="34" charset="0"/>
          </a:endParaRPr>
        </a:p>
      </dgm:t>
    </dgm:pt>
    <dgm:pt modelId="{5DC214D2-FACA-49CD-8A6A-2A1ADE22B191}" type="parTrans" cxnId="{A5836C73-A41E-4E46-9275-DEAFEC171DB7}">
      <dgm:prSet/>
      <dgm:spPr/>
      <dgm:t>
        <a:bodyPr/>
        <a:lstStyle/>
        <a:p>
          <a:endParaRPr lang="en-GB"/>
        </a:p>
      </dgm:t>
    </dgm:pt>
    <dgm:pt modelId="{61BBCC3A-B10B-414B-A33F-B763F18196E7}" type="sibTrans" cxnId="{A5836C73-A41E-4E46-9275-DEAFEC171DB7}">
      <dgm:prSet/>
      <dgm:spPr/>
      <dgm:t>
        <a:bodyPr/>
        <a:lstStyle/>
        <a:p>
          <a:endParaRPr lang="en-GB"/>
        </a:p>
      </dgm:t>
    </dgm:pt>
    <dgm:pt modelId="{4A93984E-60B0-4DC2-BB93-45CED5449D46}">
      <dgm:prSet phldrT="[Text]" custT="1"/>
      <dgm:spPr/>
      <dgm:t>
        <a:bodyPr/>
        <a:lstStyle/>
        <a:p>
          <a:r>
            <a:rPr lang="en-GB" sz="3200" dirty="0" smtClean="0"/>
            <a:t>Variable</a:t>
          </a:r>
          <a:endParaRPr lang="en-GB" sz="3200" dirty="0"/>
        </a:p>
      </dgm:t>
    </dgm:pt>
    <dgm:pt modelId="{70A2D9B7-ED7F-49B7-9683-CD9665978AF4}" type="parTrans" cxnId="{2A0C5ED3-8BB0-42E0-A9DC-2F8C2DBE7FF1}">
      <dgm:prSet/>
      <dgm:spPr/>
      <dgm:t>
        <a:bodyPr/>
        <a:lstStyle/>
        <a:p>
          <a:endParaRPr lang="en-GB"/>
        </a:p>
      </dgm:t>
    </dgm:pt>
    <dgm:pt modelId="{5426DACE-E0FA-4240-8E3F-482604608489}" type="sibTrans" cxnId="{2A0C5ED3-8BB0-42E0-A9DC-2F8C2DBE7FF1}">
      <dgm:prSet/>
      <dgm:spPr/>
      <dgm:t>
        <a:bodyPr/>
        <a:lstStyle/>
        <a:p>
          <a:endParaRPr lang="en-GB"/>
        </a:p>
      </dgm:t>
    </dgm:pt>
    <dgm:pt modelId="{184E55E5-5F12-4BA2-B5E3-69A707E526F7}" type="pres">
      <dgm:prSet presAssocID="{D3D0AAF4-C039-4DD1-82AC-3D028162F08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48AEFB62-6C8F-4329-91F4-A19A9E6C769E}" type="pres">
      <dgm:prSet presAssocID="{D3D0AAF4-C039-4DD1-82AC-3D028162F08D}" presName="outerBox" presStyleCnt="0"/>
      <dgm:spPr/>
      <dgm:t>
        <a:bodyPr/>
        <a:lstStyle/>
        <a:p>
          <a:endParaRPr lang="en-GB"/>
        </a:p>
      </dgm:t>
    </dgm:pt>
    <dgm:pt modelId="{3BDC9450-5E24-467D-B3E8-9DF1ECC1FCBF}" type="pres">
      <dgm:prSet presAssocID="{D3D0AAF4-C039-4DD1-82AC-3D028162F08D}" presName="outerBoxParent" presStyleLbl="node1" presStyleIdx="0" presStyleCnt="1" custLinFactNeighborY="-1280"/>
      <dgm:spPr/>
      <dgm:t>
        <a:bodyPr/>
        <a:lstStyle/>
        <a:p>
          <a:endParaRPr lang="en-GB"/>
        </a:p>
      </dgm:t>
    </dgm:pt>
    <dgm:pt modelId="{15B08575-D987-4C9F-BDFC-78A7E9CE2001}" type="pres">
      <dgm:prSet presAssocID="{D3D0AAF4-C039-4DD1-82AC-3D028162F08D}" presName="outerBoxChildren" presStyleCnt="0"/>
      <dgm:spPr/>
      <dgm:t>
        <a:bodyPr/>
        <a:lstStyle/>
        <a:p>
          <a:endParaRPr lang="en-GB"/>
        </a:p>
      </dgm:t>
    </dgm:pt>
    <dgm:pt modelId="{D7EA21B2-0BBA-4CDD-B245-52E98060F0E9}" type="pres">
      <dgm:prSet presAssocID="{74CE275E-F3FF-4D75-BFB7-5079C83240BB}" presName="oChild" presStyleLbl="fgAcc1" presStyleIdx="0" presStyleCnt="3" custScaleY="132006" custLinFactNeighborY="-169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59C9D2-963C-4242-A20F-0101703C3483}" type="pres">
      <dgm:prSet presAssocID="{6672CF6C-3F05-435F-B27B-2B68F08CF8CA}" presName="outerSibTrans" presStyleCnt="0"/>
      <dgm:spPr/>
      <dgm:t>
        <a:bodyPr/>
        <a:lstStyle/>
        <a:p>
          <a:endParaRPr lang="en-GB"/>
        </a:p>
      </dgm:t>
    </dgm:pt>
    <dgm:pt modelId="{032C42FC-A13E-47CB-83BE-672676F73119}" type="pres">
      <dgm:prSet presAssocID="{E9A60830-B5D6-4E46-A5AB-3D728F0B294E}" presName="oChild" presStyleLbl="fgAcc1" presStyleIdx="1" presStyleCnt="3" custScaleY="132006" custLinFactNeighborY="-169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83A1EE-B8AA-4A6A-A3EF-494649F6566D}" type="pres">
      <dgm:prSet presAssocID="{6EABEEE1-28E1-4A00-BEBE-93C6FEA4602D}" presName="outerSibTrans" presStyleCnt="0"/>
      <dgm:spPr/>
      <dgm:t>
        <a:bodyPr/>
        <a:lstStyle/>
        <a:p>
          <a:endParaRPr lang="en-GB"/>
        </a:p>
      </dgm:t>
    </dgm:pt>
    <dgm:pt modelId="{FA447EAC-746D-431E-94B4-C5C48144F160}" type="pres">
      <dgm:prSet presAssocID="{88D469B2-092C-4E76-8435-C409840480C7}" presName="oChild" presStyleLbl="fgAcc1" presStyleIdx="2" presStyleCnt="3" custScaleY="132006" custLinFactNeighborY="-169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5836C73-A41E-4E46-9275-DEAFEC171DB7}" srcId="{4A93984E-60B0-4DC2-BB93-45CED5449D46}" destId="{88D469B2-092C-4E76-8435-C409840480C7}" srcOrd="2" destOrd="0" parTransId="{5DC214D2-FACA-49CD-8A6A-2A1ADE22B191}" sibTransId="{61BBCC3A-B10B-414B-A33F-B763F18196E7}"/>
    <dgm:cxn modelId="{DD2D825B-DE0C-4539-88D7-BEFC2EB21C01}" type="presOf" srcId="{D3D0AAF4-C039-4DD1-82AC-3D028162F08D}" destId="{184E55E5-5F12-4BA2-B5E3-69A707E526F7}" srcOrd="0" destOrd="0" presId="urn:microsoft.com/office/officeart/2005/8/layout/target2"/>
    <dgm:cxn modelId="{846D011B-FEED-4A7E-9AA2-C4F13782021A}" type="presOf" srcId="{E9A60830-B5D6-4E46-A5AB-3D728F0B294E}" destId="{032C42FC-A13E-47CB-83BE-672676F73119}" srcOrd="0" destOrd="0" presId="urn:microsoft.com/office/officeart/2005/8/layout/target2"/>
    <dgm:cxn modelId="{4342E101-EC81-4DD9-9E8F-8FC68136D72D}" type="presOf" srcId="{74CE275E-F3FF-4D75-BFB7-5079C83240BB}" destId="{D7EA21B2-0BBA-4CDD-B245-52E98060F0E9}" srcOrd="0" destOrd="0" presId="urn:microsoft.com/office/officeart/2005/8/layout/target2"/>
    <dgm:cxn modelId="{7F7BECCB-9314-4600-8D0B-1A0FB4C7CBCA}" srcId="{4A93984E-60B0-4DC2-BB93-45CED5449D46}" destId="{E9A60830-B5D6-4E46-A5AB-3D728F0B294E}" srcOrd="1" destOrd="0" parTransId="{D2005E62-8C98-49AE-8918-99552E7B66EC}" sibTransId="{6EABEEE1-28E1-4A00-BEBE-93C6FEA4602D}"/>
    <dgm:cxn modelId="{915BCE48-80D8-4D75-8541-84FF4AE819E6}" type="presOf" srcId="{4A93984E-60B0-4DC2-BB93-45CED5449D46}" destId="{3BDC9450-5E24-467D-B3E8-9DF1ECC1FCBF}" srcOrd="0" destOrd="0" presId="urn:microsoft.com/office/officeart/2005/8/layout/target2"/>
    <dgm:cxn modelId="{A83DB8A9-38F8-47F9-AC71-9E1CC4034874}" srcId="{4A93984E-60B0-4DC2-BB93-45CED5449D46}" destId="{74CE275E-F3FF-4D75-BFB7-5079C83240BB}" srcOrd="0" destOrd="0" parTransId="{735D1A3C-8443-42CD-84FC-DEBE89C123CC}" sibTransId="{6672CF6C-3F05-435F-B27B-2B68F08CF8CA}"/>
    <dgm:cxn modelId="{2A0C5ED3-8BB0-42E0-A9DC-2F8C2DBE7FF1}" srcId="{D3D0AAF4-C039-4DD1-82AC-3D028162F08D}" destId="{4A93984E-60B0-4DC2-BB93-45CED5449D46}" srcOrd="0" destOrd="0" parTransId="{70A2D9B7-ED7F-49B7-9683-CD9665978AF4}" sibTransId="{5426DACE-E0FA-4240-8E3F-482604608489}"/>
    <dgm:cxn modelId="{4F210247-2C71-468A-AC39-7D714B3C0D61}" type="presOf" srcId="{88D469B2-092C-4E76-8435-C409840480C7}" destId="{FA447EAC-746D-431E-94B4-C5C48144F160}" srcOrd="0" destOrd="0" presId="urn:microsoft.com/office/officeart/2005/8/layout/target2"/>
    <dgm:cxn modelId="{7DC02AB6-7713-4AB0-9412-566A603779E1}" type="presParOf" srcId="{184E55E5-5F12-4BA2-B5E3-69A707E526F7}" destId="{48AEFB62-6C8F-4329-91F4-A19A9E6C769E}" srcOrd="0" destOrd="0" presId="urn:microsoft.com/office/officeart/2005/8/layout/target2"/>
    <dgm:cxn modelId="{9CE0B0CE-6DF9-4AE6-BE60-246A58A836BA}" type="presParOf" srcId="{48AEFB62-6C8F-4329-91F4-A19A9E6C769E}" destId="{3BDC9450-5E24-467D-B3E8-9DF1ECC1FCBF}" srcOrd="0" destOrd="0" presId="urn:microsoft.com/office/officeart/2005/8/layout/target2"/>
    <dgm:cxn modelId="{213187B6-9016-4046-832F-A9B0294889A8}" type="presParOf" srcId="{48AEFB62-6C8F-4329-91F4-A19A9E6C769E}" destId="{15B08575-D987-4C9F-BDFC-78A7E9CE2001}" srcOrd="1" destOrd="0" presId="urn:microsoft.com/office/officeart/2005/8/layout/target2"/>
    <dgm:cxn modelId="{2B979648-7256-4281-BA6F-7A19E0673474}" type="presParOf" srcId="{15B08575-D987-4C9F-BDFC-78A7E9CE2001}" destId="{D7EA21B2-0BBA-4CDD-B245-52E98060F0E9}" srcOrd="0" destOrd="0" presId="urn:microsoft.com/office/officeart/2005/8/layout/target2"/>
    <dgm:cxn modelId="{9033AFDA-45D7-4149-B43A-D689D10DDFE0}" type="presParOf" srcId="{15B08575-D987-4C9F-BDFC-78A7E9CE2001}" destId="{2059C9D2-963C-4242-A20F-0101703C3483}" srcOrd="1" destOrd="0" presId="urn:microsoft.com/office/officeart/2005/8/layout/target2"/>
    <dgm:cxn modelId="{718B0E41-CE5B-48CB-8FA7-89F4F80CEEDF}" type="presParOf" srcId="{15B08575-D987-4C9F-BDFC-78A7E9CE2001}" destId="{032C42FC-A13E-47CB-83BE-672676F73119}" srcOrd="2" destOrd="0" presId="urn:microsoft.com/office/officeart/2005/8/layout/target2"/>
    <dgm:cxn modelId="{AB31EBBF-5AB2-4ED4-8D0D-9FF42A4C4610}" type="presParOf" srcId="{15B08575-D987-4C9F-BDFC-78A7E9CE2001}" destId="{C783A1EE-B8AA-4A6A-A3EF-494649F6566D}" srcOrd="3" destOrd="0" presId="urn:microsoft.com/office/officeart/2005/8/layout/target2"/>
    <dgm:cxn modelId="{E4F108CF-7F3C-4918-BC26-D8AFB52EDC33}" type="presParOf" srcId="{15B08575-D987-4C9F-BDFC-78A7E9CE2001}" destId="{FA447EAC-746D-431E-94B4-C5C48144F160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A9B3E-B120-41B4-B2F7-5C6597A54E9C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3_4" csCatId="accent3" phldr="1"/>
      <dgm:spPr/>
    </dgm:pt>
    <dgm:pt modelId="{ABEE5CA8-8265-4D1E-A719-6D190B06EE87}">
      <dgm:prSet phldrT="[Text]" custT="1"/>
      <dgm:spPr/>
      <dgm:t>
        <a:bodyPr/>
        <a:lstStyle/>
        <a:p>
          <a:r>
            <a:rPr lang="en-GB" sz="2000" dirty="0" err="1" smtClean="0"/>
            <a:t>int</a:t>
          </a:r>
          <a:r>
            <a:rPr lang="en-GB" sz="2000" dirty="0" smtClean="0"/>
            <a:t>*</a:t>
          </a:r>
          <a:endParaRPr lang="en-GB" sz="2000" dirty="0"/>
        </a:p>
      </dgm:t>
    </dgm:pt>
    <dgm:pt modelId="{84FCF494-0304-4224-B27D-E02C22FD93E3}" type="parTrans" cxnId="{2C899658-6E0D-45C5-B55A-4296E34A4347}">
      <dgm:prSet/>
      <dgm:spPr/>
      <dgm:t>
        <a:bodyPr/>
        <a:lstStyle/>
        <a:p>
          <a:endParaRPr lang="en-GB"/>
        </a:p>
      </dgm:t>
    </dgm:pt>
    <dgm:pt modelId="{186E0468-5DA6-48E5-90DF-821B50207D66}" type="sibTrans" cxnId="{2C899658-6E0D-45C5-B55A-4296E34A4347}">
      <dgm:prSet/>
      <dgm:spPr/>
      <dgm:t>
        <a:bodyPr/>
        <a:lstStyle/>
        <a:p>
          <a:endParaRPr lang="en-GB"/>
        </a:p>
      </dgm:t>
    </dgm:pt>
    <dgm:pt modelId="{05C0EFD1-CF19-48AD-8BD1-D3852E6FBE6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4 bytes / interpreted as an </a:t>
          </a:r>
          <a:r>
            <a:rPr lang="en-GB" dirty="0" err="1" smtClean="0"/>
            <a:t>int</a:t>
          </a:r>
          <a:endParaRPr lang="en-GB" dirty="0"/>
        </a:p>
      </dgm:t>
    </dgm:pt>
    <dgm:pt modelId="{5619DBC8-E235-4B9D-A9A1-4B0EC92698B3}" type="parTrans" cxnId="{7290C35C-7E71-46DB-B9BF-5704E291920B}">
      <dgm:prSet/>
      <dgm:spPr/>
      <dgm:t>
        <a:bodyPr/>
        <a:lstStyle/>
        <a:p>
          <a:endParaRPr lang="en-GB"/>
        </a:p>
      </dgm:t>
    </dgm:pt>
    <dgm:pt modelId="{FE98A400-BFCF-4587-82E1-BF6B7570BBB7}" type="sibTrans" cxnId="{7290C35C-7E71-46DB-B9BF-5704E291920B}">
      <dgm:prSet/>
      <dgm:spPr/>
      <dgm:t>
        <a:bodyPr/>
        <a:lstStyle/>
        <a:p>
          <a:endParaRPr lang="en-GB"/>
        </a:p>
      </dgm:t>
    </dgm:pt>
    <dgm:pt modelId="{FAAEAD13-6BEE-4C61-9A17-FBC3776ABFE6}" type="pres">
      <dgm:prSet presAssocID="{97DA9B3E-B120-41B4-B2F7-5C6597A54E9C}" presName="rootnode" presStyleCnt="0">
        <dgm:presLayoutVars>
          <dgm:chMax/>
          <dgm:chPref/>
          <dgm:dir/>
          <dgm:animLvl val="lvl"/>
        </dgm:presLayoutVars>
      </dgm:prSet>
      <dgm:spPr/>
    </dgm:pt>
    <dgm:pt modelId="{792A6651-3B67-48A0-B3CB-8A5E09642FB6}" type="pres">
      <dgm:prSet presAssocID="{ABEE5CA8-8265-4D1E-A719-6D190B06EE87}" presName="composite" presStyleCnt="0"/>
      <dgm:spPr/>
    </dgm:pt>
    <dgm:pt modelId="{CE96B82B-4CF9-4197-BDB2-B06240D76015}" type="pres">
      <dgm:prSet presAssocID="{ABEE5CA8-8265-4D1E-A719-6D190B06EE87}" presName="bentUpArrow1" presStyleLbl="alignImgPlace1" presStyleIdx="0" presStyleCnt="1" custLinFactNeighborX="1122" custLinFactNeighborY="-31453"/>
      <dgm:spPr/>
    </dgm:pt>
    <dgm:pt modelId="{D5AD3E88-8438-4D28-BEC8-92F1E89A77A6}" type="pres">
      <dgm:prSet presAssocID="{ABEE5CA8-8265-4D1E-A719-6D190B06EE87}" presName="ParentText" presStyleLbl="node1" presStyleIdx="0" presStyleCnt="2" custScaleY="465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B5C5F2-4342-43E5-938E-1B7E24E1D6D2}" type="pres">
      <dgm:prSet presAssocID="{ABEE5CA8-8265-4D1E-A719-6D190B06EE8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815E13D6-AA63-4FED-9FCC-466C5A775BBD}" type="pres">
      <dgm:prSet presAssocID="{186E0468-5DA6-48E5-90DF-821B50207D66}" presName="sibTrans" presStyleCnt="0"/>
      <dgm:spPr/>
    </dgm:pt>
    <dgm:pt modelId="{EF3A3446-E602-4A4B-85AD-4DD78E39A096}" type="pres">
      <dgm:prSet presAssocID="{05C0EFD1-CF19-48AD-8BD1-D3852E6FBE6D}" presName="composite" presStyleCnt="0"/>
      <dgm:spPr/>
    </dgm:pt>
    <dgm:pt modelId="{F7DBA0C3-A1C8-4D38-ABD3-AFB06584DB45}" type="pres">
      <dgm:prSet presAssocID="{05C0EFD1-CF19-48AD-8BD1-D3852E6FBE6D}" presName="ParentText" presStyleLbl="node1" presStyleIdx="1" presStyleCnt="2" custLinFactNeighborX="-11356" custLinFactNeighborY="-136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1EABA4-07FF-4E85-8F03-75E1007216CD}" type="presOf" srcId="{ABEE5CA8-8265-4D1E-A719-6D190B06EE87}" destId="{D5AD3E88-8438-4D28-BEC8-92F1E89A77A6}" srcOrd="0" destOrd="0" presId="urn:microsoft.com/office/officeart/2005/8/layout/StepDownProcess"/>
    <dgm:cxn modelId="{9E892A9D-C7B8-4E02-9413-99AB8911465A}" type="presOf" srcId="{97DA9B3E-B120-41B4-B2F7-5C6597A54E9C}" destId="{FAAEAD13-6BEE-4C61-9A17-FBC3776ABFE6}" srcOrd="0" destOrd="0" presId="urn:microsoft.com/office/officeart/2005/8/layout/StepDownProcess"/>
    <dgm:cxn modelId="{7290C35C-7E71-46DB-B9BF-5704E291920B}" srcId="{97DA9B3E-B120-41B4-B2F7-5C6597A54E9C}" destId="{05C0EFD1-CF19-48AD-8BD1-D3852E6FBE6D}" srcOrd="1" destOrd="0" parTransId="{5619DBC8-E235-4B9D-A9A1-4B0EC92698B3}" sibTransId="{FE98A400-BFCF-4587-82E1-BF6B7570BBB7}"/>
    <dgm:cxn modelId="{2C899658-6E0D-45C5-B55A-4296E34A4347}" srcId="{97DA9B3E-B120-41B4-B2F7-5C6597A54E9C}" destId="{ABEE5CA8-8265-4D1E-A719-6D190B06EE87}" srcOrd="0" destOrd="0" parTransId="{84FCF494-0304-4224-B27D-E02C22FD93E3}" sibTransId="{186E0468-5DA6-48E5-90DF-821B50207D66}"/>
    <dgm:cxn modelId="{F02E5499-937E-4C5E-A8FC-4F2C5A56C0A6}" type="presOf" srcId="{05C0EFD1-CF19-48AD-8BD1-D3852E6FBE6D}" destId="{F7DBA0C3-A1C8-4D38-ABD3-AFB06584DB45}" srcOrd="0" destOrd="0" presId="urn:microsoft.com/office/officeart/2005/8/layout/StepDownProcess"/>
    <dgm:cxn modelId="{3497D481-5F52-4E70-9E67-8F0C6354C6F2}" type="presParOf" srcId="{FAAEAD13-6BEE-4C61-9A17-FBC3776ABFE6}" destId="{792A6651-3B67-48A0-B3CB-8A5E09642FB6}" srcOrd="0" destOrd="0" presId="urn:microsoft.com/office/officeart/2005/8/layout/StepDownProcess"/>
    <dgm:cxn modelId="{9E59D0F4-7926-4B4E-825B-08E677FE90F8}" type="presParOf" srcId="{792A6651-3B67-48A0-B3CB-8A5E09642FB6}" destId="{CE96B82B-4CF9-4197-BDB2-B06240D76015}" srcOrd="0" destOrd="0" presId="urn:microsoft.com/office/officeart/2005/8/layout/StepDownProcess"/>
    <dgm:cxn modelId="{FD8360DF-8F86-447B-9DAC-D839E8F4516F}" type="presParOf" srcId="{792A6651-3B67-48A0-B3CB-8A5E09642FB6}" destId="{D5AD3E88-8438-4D28-BEC8-92F1E89A77A6}" srcOrd="1" destOrd="0" presId="urn:microsoft.com/office/officeart/2005/8/layout/StepDownProcess"/>
    <dgm:cxn modelId="{858AC2FD-B77B-4C63-9180-01FDE817295F}" type="presParOf" srcId="{792A6651-3B67-48A0-B3CB-8A5E09642FB6}" destId="{D2B5C5F2-4342-43E5-938E-1B7E24E1D6D2}" srcOrd="2" destOrd="0" presId="urn:microsoft.com/office/officeart/2005/8/layout/StepDownProcess"/>
    <dgm:cxn modelId="{AC482A10-4350-4E26-85C9-7A8AA01BA380}" type="presParOf" srcId="{FAAEAD13-6BEE-4C61-9A17-FBC3776ABFE6}" destId="{815E13D6-AA63-4FED-9FCC-466C5A775BBD}" srcOrd="1" destOrd="0" presId="urn:microsoft.com/office/officeart/2005/8/layout/StepDownProcess"/>
    <dgm:cxn modelId="{BDD53617-2C94-42D0-97AA-760E3D4C5EBE}" type="presParOf" srcId="{FAAEAD13-6BEE-4C61-9A17-FBC3776ABFE6}" destId="{EF3A3446-E602-4A4B-85AD-4DD78E39A096}" srcOrd="2" destOrd="0" presId="urn:microsoft.com/office/officeart/2005/8/layout/StepDownProcess"/>
    <dgm:cxn modelId="{1CAB3E15-55DB-49A1-8B43-EA35E6E85BEC}" type="presParOf" srcId="{EF3A3446-E602-4A4B-85AD-4DD78E39A096}" destId="{F7DBA0C3-A1C8-4D38-ABD3-AFB06584DB4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A9B3E-B120-41B4-B2F7-5C6597A54E9C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3_4" csCatId="accent3" phldr="1"/>
      <dgm:spPr/>
    </dgm:pt>
    <dgm:pt modelId="{ABEE5CA8-8265-4D1E-A719-6D190B06EE87}">
      <dgm:prSet phldrT="[Text]" custT="1"/>
      <dgm:spPr/>
      <dgm:t>
        <a:bodyPr/>
        <a:lstStyle/>
        <a:p>
          <a:r>
            <a:rPr lang="en-GB" sz="2000" dirty="0" smtClean="0"/>
            <a:t>float*</a:t>
          </a:r>
          <a:endParaRPr lang="en-GB" sz="2000" dirty="0"/>
        </a:p>
      </dgm:t>
    </dgm:pt>
    <dgm:pt modelId="{84FCF494-0304-4224-B27D-E02C22FD93E3}" type="parTrans" cxnId="{2C899658-6E0D-45C5-B55A-4296E34A4347}">
      <dgm:prSet/>
      <dgm:spPr/>
      <dgm:t>
        <a:bodyPr/>
        <a:lstStyle/>
        <a:p>
          <a:endParaRPr lang="en-GB"/>
        </a:p>
      </dgm:t>
    </dgm:pt>
    <dgm:pt modelId="{186E0468-5DA6-48E5-90DF-821B50207D66}" type="sibTrans" cxnId="{2C899658-6E0D-45C5-B55A-4296E34A4347}">
      <dgm:prSet/>
      <dgm:spPr/>
      <dgm:t>
        <a:bodyPr/>
        <a:lstStyle/>
        <a:p>
          <a:endParaRPr lang="en-GB"/>
        </a:p>
      </dgm:t>
    </dgm:pt>
    <dgm:pt modelId="{05C0EFD1-CF19-48AD-8BD1-D3852E6FBE6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4 bytes / interpreted as a float</a:t>
          </a:r>
          <a:endParaRPr lang="en-GB" dirty="0"/>
        </a:p>
      </dgm:t>
    </dgm:pt>
    <dgm:pt modelId="{5619DBC8-E235-4B9D-A9A1-4B0EC92698B3}" type="parTrans" cxnId="{7290C35C-7E71-46DB-B9BF-5704E291920B}">
      <dgm:prSet/>
      <dgm:spPr/>
      <dgm:t>
        <a:bodyPr/>
        <a:lstStyle/>
        <a:p>
          <a:endParaRPr lang="en-GB"/>
        </a:p>
      </dgm:t>
    </dgm:pt>
    <dgm:pt modelId="{FE98A400-BFCF-4587-82E1-BF6B7570BBB7}" type="sibTrans" cxnId="{7290C35C-7E71-46DB-B9BF-5704E291920B}">
      <dgm:prSet/>
      <dgm:spPr/>
      <dgm:t>
        <a:bodyPr/>
        <a:lstStyle/>
        <a:p>
          <a:endParaRPr lang="en-GB"/>
        </a:p>
      </dgm:t>
    </dgm:pt>
    <dgm:pt modelId="{FAAEAD13-6BEE-4C61-9A17-FBC3776ABFE6}" type="pres">
      <dgm:prSet presAssocID="{97DA9B3E-B120-41B4-B2F7-5C6597A54E9C}" presName="rootnode" presStyleCnt="0">
        <dgm:presLayoutVars>
          <dgm:chMax/>
          <dgm:chPref/>
          <dgm:dir/>
          <dgm:animLvl val="lvl"/>
        </dgm:presLayoutVars>
      </dgm:prSet>
      <dgm:spPr/>
    </dgm:pt>
    <dgm:pt modelId="{792A6651-3B67-48A0-B3CB-8A5E09642FB6}" type="pres">
      <dgm:prSet presAssocID="{ABEE5CA8-8265-4D1E-A719-6D190B06EE87}" presName="composite" presStyleCnt="0"/>
      <dgm:spPr/>
    </dgm:pt>
    <dgm:pt modelId="{CE96B82B-4CF9-4197-BDB2-B06240D76015}" type="pres">
      <dgm:prSet presAssocID="{ABEE5CA8-8265-4D1E-A719-6D190B06EE87}" presName="bentUpArrow1" presStyleLbl="alignImgPlace1" presStyleIdx="0" presStyleCnt="1" custLinFactNeighborX="1122" custLinFactNeighborY="-31453"/>
      <dgm:spPr/>
    </dgm:pt>
    <dgm:pt modelId="{D5AD3E88-8438-4D28-BEC8-92F1E89A77A6}" type="pres">
      <dgm:prSet presAssocID="{ABEE5CA8-8265-4D1E-A719-6D190B06EE87}" presName="ParentText" presStyleLbl="node1" presStyleIdx="0" presStyleCnt="2" custScaleY="465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B5C5F2-4342-43E5-938E-1B7E24E1D6D2}" type="pres">
      <dgm:prSet presAssocID="{ABEE5CA8-8265-4D1E-A719-6D190B06EE8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815E13D6-AA63-4FED-9FCC-466C5A775BBD}" type="pres">
      <dgm:prSet presAssocID="{186E0468-5DA6-48E5-90DF-821B50207D66}" presName="sibTrans" presStyleCnt="0"/>
      <dgm:spPr/>
    </dgm:pt>
    <dgm:pt modelId="{EF3A3446-E602-4A4B-85AD-4DD78E39A096}" type="pres">
      <dgm:prSet presAssocID="{05C0EFD1-CF19-48AD-8BD1-D3852E6FBE6D}" presName="composite" presStyleCnt="0"/>
      <dgm:spPr/>
    </dgm:pt>
    <dgm:pt modelId="{F7DBA0C3-A1C8-4D38-ABD3-AFB06584DB45}" type="pres">
      <dgm:prSet presAssocID="{05C0EFD1-CF19-48AD-8BD1-D3852E6FBE6D}" presName="ParentText" presStyleLbl="node1" presStyleIdx="1" presStyleCnt="2" custLinFactNeighborX="-11356" custLinFactNeighborY="-136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762B601-89D8-4A22-AD69-6DBF124BFA1B}" type="presOf" srcId="{ABEE5CA8-8265-4D1E-A719-6D190B06EE87}" destId="{D5AD3E88-8438-4D28-BEC8-92F1E89A77A6}" srcOrd="0" destOrd="0" presId="urn:microsoft.com/office/officeart/2005/8/layout/StepDownProcess"/>
    <dgm:cxn modelId="{ECB2F2A3-CF53-4855-9489-75DB1F44C6CC}" type="presOf" srcId="{97DA9B3E-B120-41B4-B2F7-5C6597A54E9C}" destId="{FAAEAD13-6BEE-4C61-9A17-FBC3776ABFE6}" srcOrd="0" destOrd="0" presId="urn:microsoft.com/office/officeart/2005/8/layout/StepDownProcess"/>
    <dgm:cxn modelId="{7290C35C-7E71-46DB-B9BF-5704E291920B}" srcId="{97DA9B3E-B120-41B4-B2F7-5C6597A54E9C}" destId="{05C0EFD1-CF19-48AD-8BD1-D3852E6FBE6D}" srcOrd="1" destOrd="0" parTransId="{5619DBC8-E235-4B9D-A9A1-4B0EC92698B3}" sibTransId="{FE98A400-BFCF-4587-82E1-BF6B7570BBB7}"/>
    <dgm:cxn modelId="{2C899658-6E0D-45C5-B55A-4296E34A4347}" srcId="{97DA9B3E-B120-41B4-B2F7-5C6597A54E9C}" destId="{ABEE5CA8-8265-4D1E-A719-6D190B06EE87}" srcOrd="0" destOrd="0" parTransId="{84FCF494-0304-4224-B27D-E02C22FD93E3}" sibTransId="{186E0468-5DA6-48E5-90DF-821B50207D66}"/>
    <dgm:cxn modelId="{AE586546-E641-47D5-A0CA-43F0B49A6921}" type="presOf" srcId="{05C0EFD1-CF19-48AD-8BD1-D3852E6FBE6D}" destId="{F7DBA0C3-A1C8-4D38-ABD3-AFB06584DB45}" srcOrd="0" destOrd="0" presId="urn:microsoft.com/office/officeart/2005/8/layout/StepDownProcess"/>
    <dgm:cxn modelId="{A174FE7E-8905-4711-BAC6-89E2814E9A24}" type="presParOf" srcId="{FAAEAD13-6BEE-4C61-9A17-FBC3776ABFE6}" destId="{792A6651-3B67-48A0-B3CB-8A5E09642FB6}" srcOrd="0" destOrd="0" presId="urn:microsoft.com/office/officeart/2005/8/layout/StepDownProcess"/>
    <dgm:cxn modelId="{E1DBE615-D515-4ADD-B1B4-428AEF9B9321}" type="presParOf" srcId="{792A6651-3B67-48A0-B3CB-8A5E09642FB6}" destId="{CE96B82B-4CF9-4197-BDB2-B06240D76015}" srcOrd="0" destOrd="0" presId="urn:microsoft.com/office/officeart/2005/8/layout/StepDownProcess"/>
    <dgm:cxn modelId="{247B5C65-DADE-46F7-938A-4A50A9C100D6}" type="presParOf" srcId="{792A6651-3B67-48A0-B3CB-8A5E09642FB6}" destId="{D5AD3E88-8438-4D28-BEC8-92F1E89A77A6}" srcOrd="1" destOrd="0" presId="urn:microsoft.com/office/officeart/2005/8/layout/StepDownProcess"/>
    <dgm:cxn modelId="{6C65E72A-F0DB-4D68-8503-D9ED91F4C968}" type="presParOf" srcId="{792A6651-3B67-48A0-B3CB-8A5E09642FB6}" destId="{D2B5C5F2-4342-43E5-938E-1B7E24E1D6D2}" srcOrd="2" destOrd="0" presId="urn:microsoft.com/office/officeart/2005/8/layout/StepDownProcess"/>
    <dgm:cxn modelId="{C894B7A6-9AD4-44B0-AC2F-7CAD28768048}" type="presParOf" srcId="{FAAEAD13-6BEE-4C61-9A17-FBC3776ABFE6}" destId="{815E13D6-AA63-4FED-9FCC-466C5A775BBD}" srcOrd="1" destOrd="0" presId="urn:microsoft.com/office/officeart/2005/8/layout/StepDownProcess"/>
    <dgm:cxn modelId="{6A4C526D-8FAB-4BF6-A99A-B70C7AAD8F31}" type="presParOf" srcId="{FAAEAD13-6BEE-4C61-9A17-FBC3776ABFE6}" destId="{EF3A3446-E602-4A4B-85AD-4DD78E39A096}" srcOrd="2" destOrd="0" presId="urn:microsoft.com/office/officeart/2005/8/layout/StepDownProcess"/>
    <dgm:cxn modelId="{3DDC0400-68F0-4A3B-936D-B8DEE50EA1DA}" type="presParOf" srcId="{EF3A3446-E602-4A4B-85AD-4DD78E39A096}" destId="{F7DBA0C3-A1C8-4D38-ABD3-AFB06584DB4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A9B3E-B120-41B4-B2F7-5C6597A54E9C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3_4" csCatId="accent3" phldr="1"/>
      <dgm:spPr/>
    </dgm:pt>
    <dgm:pt modelId="{ABEE5CA8-8265-4D1E-A719-6D190B06EE87}">
      <dgm:prSet phldrT="[Text]" custT="1"/>
      <dgm:spPr/>
      <dgm:t>
        <a:bodyPr/>
        <a:lstStyle/>
        <a:p>
          <a:r>
            <a:rPr lang="en-GB" sz="2000" dirty="0" smtClean="0"/>
            <a:t>double*</a:t>
          </a:r>
          <a:endParaRPr lang="en-GB" sz="2000" dirty="0"/>
        </a:p>
      </dgm:t>
    </dgm:pt>
    <dgm:pt modelId="{84FCF494-0304-4224-B27D-E02C22FD93E3}" type="parTrans" cxnId="{2C899658-6E0D-45C5-B55A-4296E34A4347}">
      <dgm:prSet/>
      <dgm:spPr/>
      <dgm:t>
        <a:bodyPr/>
        <a:lstStyle/>
        <a:p>
          <a:endParaRPr lang="en-GB"/>
        </a:p>
      </dgm:t>
    </dgm:pt>
    <dgm:pt modelId="{186E0468-5DA6-48E5-90DF-821B50207D66}" type="sibTrans" cxnId="{2C899658-6E0D-45C5-B55A-4296E34A4347}">
      <dgm:prSet/>
      <dgm:spPr/>
      <dgm:t>
        <a:bodyPr/>
        <a:lstStyle/>
        <a:p>
          <a:endParaRPr lang="en-GB"/>
        </a:p>
      </dgm:t>
    </dgm:pt>
    <dgm:pt modelId="{05C0EFD1-CF19-48AD-8BD1-D3852E6FBE6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8 bytes / interpreted as a double</a:t>
          </a:r>
          <a:endParaRPr lang="en-GB" dirty="0"/>
        </a:p>
      </dgm:t>
    </dgm:pt>
    <dgm:pt modelId="{5619DBC8-E235-4B9D-A9A1-4B0EC92698B3}" type="parTrans" cxnId="{7290C35C-7E71-46DB-B9BF-5704E291920B}">
      <dgm:prSet/>
      <dgm:spPr/>
      <dgm:t>
        <a:bodyPr/>
        <a:lstStyle/>
        <a:p>
          <a:endParaRPr lang="en-GB"/>
        </a:p>
      </dgm:t>
    </dgm:pt>
    <dgm:pt modelId="{FE98A400-BFCF-4587-82E1-BF6B7570BBB7}" type="sibTrans" cxnId="{7290C35C-7E71-46DB-B9BF-5704E291920B}">
      <dgm:prSet/>
      <dgm:spPr/>
      <dgm:t>
        <a:bodyPr/>
        <a:lstStyle/>
        <a:p>
          <a:endParaRPr lang="en-GB"/>
        </a:p>
      </dgm:t>
    </dgm:pt>
    <dgm:pt modelId="{FAAEAD13-6BEE-4C61-9A17-FBC3776ABFE6}" type="pres">
      <dgm:prSet presAssocID="{97DA9B3E-B120-41B4-B2F7-5C6597A54E9C}" presName="rootnode" presStyleCnt="0">
        <dgm:presLayoutVars>
          <dgm:chMax/>
          <dgm:chPref/>
          <dgm:dir/>
          <dgm:animLvl val="lvl"/>
        </dgm:presLayoutVars>
      </dgm:prSet>
      <dgm:spPr/>
    </dgm:pt>
    <dgm:pt modelId="{792A6651-3B67-48A0-B3CB-8A5E09642FB6}" type="pres">
      <dgm:prSet presAssocID="{ABEE5CA8-8265-4D1E-A719-6D190B06EE87}" presName="composite" presStyleCnt="0"/>
      <dgm:spPr/>
    </dgm:pt>
    <dgm:pt modelId="{CE96B82B-4CF9-4197-BDB2-B06240D76015}" type="pres">
      <dgm:prSet presAssocID="{ABEE5CA8-8265-4D1E-A719-6D190B06EE87}" presName="bentUpArrow1" presStyleLbl="alignImgPlace1" presStyleIdx="0" presStyleCnt="1" custLinFactNeighborX="1122" custLinFactNeighborY="-31453"/>
      <dgm:spPr/>
    </dgm:pt>
    <dgm:pt modelId="{D5AD3E88-8438-4D28-BEC8-92F1E89A77A6}" type="pres">
      <dgm:prSet presAssocID="{ABEE5CA8-8265-4D1E-A719-6D190B06EE87}" presName="ParentText" presStyleLbl="node1" presStyleIdx="0" presStyleCnt="2" custScaleY="465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B5C5F2-4342-43E5-938E-1B7E24E1D6D2}" type="pres">
      <dgm:prSet presAssocID="{ABEE5CA8-8265-4D1E-A719-6D190B06EE8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815E13D6-AA63-4FED-9FCC-466C5A775BBD}" type="pres">
      <dgm:prSet presAssocID="{186E0468-5DA6-48E5-90DF-821B50207D66}" presName="sibTrans" presStyleCnt="0"/>
      <dgm:spPr/>
    </dgm:pt>
    <dgm:pt modelId="{EF3A3446-E602-4A4B-85AD-4DD78E39A096}" type="pres">
      <dgm:prSet presAssocID="{05C0EFD1-CF19-48AD-8BD1-D3852E6FBE6D}" presName="composite" presStyleCnt="0"/>
      <dgm:spPr/>
    </dgm:pt>
    <dgm:pt modelId="{F7DBA0C3-A1C8-4D38-ABD3-AFB06584DB45}" type="pres">
      <dgm:prSet presAssocID="{05C0EFD1-CF19-48AD-8BD1-D3852E6FBE6D}" presName="ParentText" presStyleLbl="node1" presStyleIdx="1" presStyleCnt="2" custLinFactNeighborX="-11356" custLinFactNeighborY="-136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9F581AA-8A1F-4F7C-BCAA-9140027569E9}" type="presOf" srcId="{05C0EFD1-CF19-48AD-8BD1-D3852E6FBE6D}" destId="{F7DBA0C3-A1C8-4D38-ABD3-AFB06584DB45}" srcOrd="0" destOrd="0" presId="urn:microsoft.com/office/officeart/2005/8/layout/StepDownProcess"/>
    <dgm:cxn modelId="{7290C35C-7E71-46DB-B9BF-5704E291920B}" srcId="{97DA9B3E-B120-41B4-B2F7-5C6597A54E9C}" destId="{05C0EFD1-CF19-48AD-8BD1-D3852E6FBE6D}" srcOrd="1" destOrd="0" parTransId="{5619DBC8-E235-4B9D-A9A1-4B0EC92698B3}" sibTransId="{FE98A400-BFCF-4587-82E1-BF6B7570BBB7}"/>
    <dgm:cxn modelId="{2C899658-6E0D-45C5-B55A-4296E34A4347}" srcId="{97DA9B3E-B120-41B4-B2F7-5C6597A54E9C}" destId="{ABEE5CA8-8265-4D1E-A719-6D190B06EE87}" srcOrd="0" destOrd="0" parTransId="{84FCF494-0304-4224-B27D-E02C22FD93E3}" sibTransId="{186E0468-5DA6-48E5-90DF-821B50207D66}"/>
    <dgm:cxn modelId="{67769CC9-47AE-40F1-9722-34671DC1128F}" type="presOf" srcId="{97DA9B3E-B120-41B4-B2F7-5C6597A54E9C}" destId="{FAAEAD13-6BEE-4C61-9A17-FBC3776ABFE6}" srcOrd="0" destOrd="0" presId="urn:microsoft.com/office/officeart/2005/8/layout/StepDownProcess"/>
    <dgm:cxn modelId="{02871B6B-9CE2-4FC3-A82A-38856AC4A4DE}" type="presOf" srcId="{ABEE5CA8-8265-4D1E-A719-6D190B06EE87}" destId="{D5AD3E88-8438-4D28-BEC8-92F1E89A77A6}" srcOrd="0" destOrd="0" presId="urn:microsoft.com/office/officeart/2005/8/layout/StepDownProcess"/>
    <dgm:cxn modelId="{F79DF88A-E7F5-4CB7-B4C3-FB0580EE5387}" type="presParOf" srcId="{FAAEAD13-6BEE-4C61-9A17-FBC3776ABFE6}" destId="{792A6651-3B67-48A0-B3CB-8A5E09642FB6}" srcOrd="0" destOrd="0" presId="urn:microsoft.com/office/officeart/2005/8/layout/StepDownProcess"/>
    <dgm:cxn modelId="{C84C60B0-9E8D-4897-A85B-96710DA75830}" type="presParOf" srcId="{792A6651-3B67-48A0-B3CB-8A5E09642FB6}" destId="{CE96B82B-4CF9-4197-BDB2-B06240D76015}" srcOrd="0" destOrd="0" presId="urn:microsoft.com/office/officeart/2005/8/layout/StepDownProcess"/>
    <dgm:cxn modelId="{4C1BEA13-076A-43E1-838A-AEAF6093EFAF}" type="presParOf" srcId="{792A6651-3B67-48A0-B3CB-8A5E09642FB6}" destId="{D5AD3E88-8438-4D28-BEC8-92F1E89A77A6}" srcOrd="1" destOrd="0" presId="urn:microsoft.com/office/officeart/2005/8/layout/StepDownProcess"/>
    <dgm:cxn modelId="{661A71FA-E1D4-44C9-A36D-3F9B91F78DB9}" type="presParOf" srcId="{792A6651-3B67-48A0-B3CB-8A5E09642FB6}" destId="{D2B5C5F2-4342-43E5-938E-1B7E24E1D6D2}" srcOrd="2" destOrd="0" presId="urn:microsoft.com/office/officeart/2005/8/layout/StepDownProcess"/>
    <dgm:cxn modelId="{FBAFB945-36F7-47E4-8F44-43CA1458CD03}" type="presParOf" srcId="{FAAEAD13-6BEE-4C61-9A17-FBC3776ABFE6}" destId="{815E13D6-AA63-4FED-9FCC-466C5A775BBD}" srcOrd="1" destOrd="0" presId="urn:microsoft.com/office/officeart/2005/8/layout/StepDownProcess"/>
    <dgm:cxn modelId="{AE0F3E51-D753-4958-93B7-63A961F431EF}" type="presParOf" srcId="{FAAEAD13-6BEE-4C61-9A17-FBC3776ABFE6}" destId="{EF3A3446-E602-4A4B-85AD-4DD78E39A096}" srcOrd="2" destOrd="0" presId="urn:microsoft.com/office/officeart/2005/8/layout/StepDownProcess"/>
    <dgm:cxn modelId="{4067D6BC-875B-449A-88BA-6F9457779488}" type="presParOf" srcId="{EF3A3446-E602-4A4B-85AD-4DD78E39A096}" destId="{F7DBA0C3-A1C8-4D38-ABD3-AFB06584DB4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D0AAF4-C039-4DD1-82AC-3D028162F08D}" type="doc">
      <dgm:prSet loTypeId="urn:microsoft.com/office/officeart/2005/8/layout/hList6" loCatId="list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74CE275E-F3FF-4D75-BFB7-5079C83240BB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  <a:latin typeface="Calibri" pitchFamily="34" charset="0"/>
            </a:rPr>
            <a:t>The fundamental (and powerful) relationship between pointers and arrays</a:t>
          </a:r>
          <a:endParaRPr lang="en-GB" dirty="0">
            <a:solidFill>
              <a:schemeClr val="bg1"/>
            </a:solidFill>
          </a:endParaRPr>
        </a:p>
      </dgm:t>
    </dgm:pt>
    <dgm:pt modelId="{735D1A3C-8443-42CD-84FC-DEBE89C123CC}" type="parTrans" cxnId="{A83DB8A9-38F8-47F9-AC71-9E1CC4034874}">
      <dgm:prSet/>
      <dgm:spPr/>
      <dgm:t>
        <a:bodyPr/>
        <a:lstStyle/>
        <a:p>
          <a:endParaRPr lang="en-GB"/>
        </a:p>
      </dgm:t>
    </dgm:pt>
    <dgm:pt modelId="{6672CF6C-3F05-435F-B27B-2B68F08CF8CA}" type="sibTrans" cxnId="{A83DB8A9-38F8-47F9-AC71-9E1CC4034874}">
      <dgm:prSet/>
      <dgm:spPr/>
      <dgm:t>
        <a:bodyPr/>
        <a:lstStyle/>
        <a:p>
          <a:endParaRPr lang="en-GB"/>
        </a:p>
      </dgm:t>
    </dgm:pt>
    <dgm:pt modelId="{FFAF73ED-0388-481C-B4EC-B17A00103B30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  <a:latin typeface="Calibri" pitchFamily="34" charset="0"/>
            </a:rPr>
            <a:t>The ability to create and delete dynamically allocated storage at runtime.</a:t>
          </a:r>
          <a:endParaRPr lang="en-GB" dirty="0">
            <a:solidFill>
              <a:schemeClr val="bg1"/>
            </a:solidFill>
          </a:endParaRPr>
        </a:p>
      </dgm:t>
    </dgm:pt>
    <dgm:pt modelId="{1494E1F7-6864-46D0-AA3E-459382FDBE93}" type="parTrans" cxnId="{0CF5E26B-FC67-4AAD-B4FA-D2CF2FE32149}">
      <dgm:prSet/>
      <dgm:spPr/>
      <dgm:t>
        <a:bodyPr/>
        <a:lstStyle/>
        <a:p>
          <a:endParaRPr lang="en-GB"/>
        </a:p>
      </dgm:t>
    </dgm:pt>
    <dgm:pt modelId="{6DFA6A6D-09D3-42AD-B1FF-6D66ED756204}" type="sibTrans" cxnId="{0CF5E26B-FC67-4AAD-B4FA-D2CF2FE32149}">
      <dgm:prSet/>
      <dgm:spPr/>
      <dgm:t>
        <a:bodyPr/>
        <a:lstStyle/>
        <a:p>
          <a:endParaRPr lang="en-GB"/>
        </a:p>
      </dgm:t>
    </dgm:pt>
    <dgm:pt modelId="{7B725C6E-FFCA-45F9-991E-18C0E64C1A48}" type="pres">
      <dgm:prSet presAssocID="{D3D0AAF4-C039-4DD1-82AC-3D028162F0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390EFAD-50F6-4D49-802B-C26CD92FC716}" type="pres">
      <dgm:prSet presAssocID="{74CE275E-F3FF-4D75-BFB7-5079C83240BB}" presName="node" presStyleLbl="node1" presStyleIdx="0" presStyleCnt="2" custLinFactX="-7630" custLinFactNeighborX="-100000" custLinFactNeighborY="-1562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D53CEF-06FE-4509-A706-7B1D061B20A4}" type="pres">
      <dgm:prSet presAssocID="{6672CF6C-3F05-435F-B27B-2B68F08CF8CA}" presName="sibTrans" presStyleCnt="0"/>
      <dgm:spPr/>
    </dgm:pt>
    <dgm:pt modelId="{A301111C-DF98-401F-9618-0BE3965BA8A7}" type="pres">
      <dgm:prSet presAssocID="{FFAF73ED-0388-481C-B4EC-B17A00103B3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CF5E26B-FC67-4AAD-B4FA-D2CF2FE32149}" srcId="{D3D0AAF4-C039-4DD1-82AC-3D028162F08D}" destId="{FFAF73ED-0388-481C-B4EC-B17A00103B30}" srcOrd="1" destOrd="0" parTransId="{1494E1F7-6864-46D0-AA3E-459382FDBE93}" sibTransId="{6DFA6A6D-09D3-42AD-B1FF-6D66ED756204}"/>
    <dgm:cxn modelId="{DAA328A0-4F3B-4321-B146-8F5E8C289A7E}" type="presOf" srcId="{D3D0AAF4-C039-4DD1-82AC-3D028162F08D}" destId="{7B725C6E-FFCA-45F9-991E-18C0E64C1A48}" srcOrd="0" destOrd="0" presId="urn:microsoft.com/office/officeart/2005/8/layout/hList6"/>
    <dgm:cxn modelId="{F64AE821-0E80-4BE6-8745-26B834A1F3DA}" type="presOf" srcId="{74CE275E-F3FF-4D75-BFB7-5079C83240BB}" destId="{B390EFAD-50F6-4D49-802B-C26CD92FC716}" srcOrd="0" destOrd="0" presId="urn:microsoft.com/office/officeart/2005/8/layout/hList6"/>
    <dgm:cxn modelId="{A83DB8A9-38F8-47F9-AC71-9E1CC4034874}" srcId="{D3D0AAF4-C039-4DD1-82AC-3D028162F08D}" destId="{74CE275E-F3FF-4D75-BFB7-5079C83240BB}" srcOrd="0" destOrd="0" parTransId="{735D1A3C-8443-42CD-84FC-DEBE89C123CC}" sibTransId="{6672CF6C-3F05-435F-B27B-2B68F08CF8CA}"/>
    <dgm:cxn modelId="{FB1926A2-33B1-4B7F-B298-961E9A201759}" type="presOf" srcId="{FFAF73ED-0388-481C-B4EC-B17A00103B30}" destId="{A301111C-DF98-401F-9618-0BE3965BA8A7}" srcOrd="0" destOrd="0" presId="urn:microsoft.com/office/officeart/2005/8/layout/hList6"/>
    <dgm:cxn modelId="{1442D64C-5029-49EC-B4FC-6E0816BC6562}" type="presParOf" srcId="{7B725C6E-FFCA-45F9-991E-18C0E64C1A48}" destId="{B390EFAD-50F6-4D49-802B-C26CD92FC716}" srcOrd="0" destOrd="0" presId="urn:microsoft.com/office/officeart/2005/8/layout/hList6"/>
    <dgm:cxn modelId="{0E3F6F39-9D86-4A4C-8EE6-C48BF5433F97}" type="presParOf" srcId="{7B725C6E-FFCA-45F9-991E-18C0E64C1A48}" destId="{60D53CEF-06FE-4509-A706-7B1D061B20A4}" srcOrd="1" destOrd="0" presId="urn:microsoft.com/office/officeart/2005/8/layout/hList6"/>
    <dgm:cxn modelId="{D67D0991-6C06-4DB1-8F19-8AAEB848F405}" type="presParOf" srcId="{7B725C6E-FFCA-45F9-991E-18C0E64C1A48}" destId="{A301111C-DF98-401F-9618-0BE3965BA8A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C9450-5E24-467D-B3E8-9DF1ECC1FCBF}">
      <dsp:nvSpPr>
        <dsp:cNvPr id="0" name=""/>
        <dsp:cNvSpPr/>
      </dsp:nvSpPr>
      <dsp:spPr>
        <a:xfrm>
          <a:off x="0" y="0"/>
          <a:ext cx="2736304" cy="2061848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72905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Variable</a:t>
          </a:r>
          <a:endParaRPr lang="en-GB" sz="3200" kern="1200" dirty="0"/>
        </a:p>
      </dsp:txBody>
      <dsp:txXfrm>
        <a:off x="51331" y="51331"/>
        <a:ext cx="2633642" cy="1959186"/>
      </dsp:txXfrm>
    </dsp:sp>
    <dsp:sp modelId="{D7EA21B2-0BBA-4CDD-B245-52E98060F0E9}">
      <dsp:nvSpPr>
        <dsp:cNvPr id="0" name=""/>
        <dsp:cNvSpPr/>
      </dsp:nvSpPr>
      <dsp:spPr>
        <a:xfrm>
          <a:off x="68407" y="621684"/>
          <a:ext cx="856765" cy="12247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latin typeface="Calibri" pitchFamily="34" charset="0"/>
            </a:rPr>
            <a:t>Stored value</a:t>
          </a:r>
          <a:endParaRPr lang="en-GB" sz="1500" b="1" kern="1200" dirty="0"/>
        </a:p>
      </dsp:txBody>
      <dsp:txXfrm>
        <a:off x="94755" y="648032"/>
        <a:ext cx="804069" cy="1172097"/>
      </dsp:txXfrm>
    </dsp:sp>
    <dsp:sp modelId="{032C42FC-A13E-47CB-83BE-672676F73119}">
      <dsp:nvSpPr>
        <dsp:cNvPr id="0" name=""/>
        <dsp:cNvSpPr/>
      </dsp:nvSpPr>
      <dsp:spPr>
        <a:xfrm>
          <a:off x="938700" y="621684"/>
          <a:ext cx="856765" cy="12247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38448"/>
              <a:satOff val="12195"/>
              <a:lumOff val="218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latin typeface="Calibri" pitchFamily="34" charset="0"/>
            </a:rPr>
            <a:t>Start address in memory</a:t>
          </a:r>
          <a:endParaRPr lang="en-GB" sz="1400" b="1" kern="1200" dirty="0">
            <a:latin typeface="Calibri" pitchFamily="34" charset="0"/>
          </a:endParaRPr>
        </a:p>
      </dsp:txBody>
      <dsp:txXfrm>
        <a:off x="965048" y="648032"/>
        <a:ext cx="804069" cy="1172097"/>
      </dsp:txXfrm>
    </dsp:sp>
    <dsp:sp modelId="{FA447EAC-746D-431E-94B4-C5C48144F160}">
      <dsp:nvSpPr>
        <dsp:cNvPr id="0" name=""/>
        <dsp:cNvSpPr/>
      </dsp:nvSpPr>
      <dsp:spPr>
        <a:xfrm>
          <a:off x="1808993" y="621684"/>
          <a:ext cx="856765" cy="12247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38448"/>
              <a:satOff val="12195"/>
              <a:lumOff val="218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latin typeface="Calibri" pitchFamily="34" charset="0"/>
            </a:rPr>
            <a:t>Number of reserved bytes </a:t>
          </a:r>
          <a:endParaRPr lang="en-GB" sz="1400" b="1" kern="1200" dirty="0">
            <a:latin typeface="Calibri" pitchFamily="34" charset="0"/>
          </a:endParaRPr>
        </a:p>
      </dsp:txBody>
      <dsp:txXfrm>
        <a:off x="1835341" y="648032"/>
        <a:ext cx="804069" cy="1172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0EFAD-50F6-4D49-802B-C26CD92FC716}">
      <dsp:nvSpPr>
        <dsp:cNvPr id="0" name=""/>
        <dsp:cNvSpPr/>
      </dsp:nvSpPr>
      <dsp:spPr>
        <a:xfrm rot="16200000">
          <a:off x="-201432" y="201432"/>
          <a:ext cx="2448272" cy="2045406"/>
        </a:xfrm>
        <a:prstGeom prst="flowChartManualOperati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791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chemeClr val="bg1"/>
              </a:solidFill>
              <a:latin typeface="Calibri" pitchFamily="34" charset="0"/>
            </a:rPr>
            <a:t>The fundamental (and powerful) relationship between pointers and arrays</a:t>
          </a:r>
          <a:endParaRPr lang="en-GB" sz="1900" kern="1200" dirty="0">
            <a:solidFill>
              <a:schemeClr val="bg1"/>
            </a:solidFill>
          </a:endParaRPr>
        </a:p>
      </dsp:txBody>
      <dsp:txXfrm rot="5400000">
        <a:off x="1" y="489653"/>
        <a:ext cx="2045406" cy="1468964"/>
      </dsp:txXfrm>
    </dsp:sp>
    <dsp:sp modelId="{A301111C-DF98-401F-9618-0BE3965BA8A7}">
      <dsp:nvSpPr>
        <dsp:cNvPr id="0" name=""/>
        <dsp:cNvSpPr/>
      </dsp:nvSpPr>
      <dsp:spPr>
        <a:xfrm rot="16200000">
          <a:off x="1999506" y="201432"/>
          <a:ext cx="2448272" cy="2045406"/>
        </a:xfrm>
        <a:prstGeom prst="flowChartManualOperation">
          <a:avLst/>
        </a:prstGeom>
        <a:gradFill rotWithShape="0">
          <a:gsLst>
            <a:gs pos="0">
              <a:schemeClr val="accent3">
                <a:shade val="50000"/>
                <a:hueOff val="57673"/>
                <a:satOff val="18293"/>
                <a:lumOff val="32790"/>
                <a:alphaOff val="0"/>
                <a:lumMod val="95000"/>
              </a:schemeClr>
            </a:gs>
            <a:gs pos="100000">
              <a:schemeClr val="accent3">
                <a:shade val="50000"/>
                <a:hueOff val="57673"/>
                <a:satOff val="18293"/>
                <a:lumOff val="3279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791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chemeClr val="bg1"/>
              </a:solidFill>
              <a:latin typeface="Calibri" pitchFamily="34" charset="0"/>
            </a:rPr>
            <a:t>The ability to create and delete dynamically allocated storage at runtime.</a:t>
          </a:r>
          <a:endParaRPr lang="en-GB" sz="1900" kern="1200" dirty="0">
            <a:solidFill>
              <a:schemeClr val="bg1"/>
            </a:solidFill>
          </a:endParaRPr>
        </a:p>
      </dsp:txBody>
      <dsp:txXfrm rot="5400000">
        <a:off x="2200939" y="489653"/>
        <a:ext cx="2045406" cy="146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Reminder: variables can be defined in terms of: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stored in the variable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bytes reserved for the variable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 location in memory for the variable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statement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 3;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compiler will set aside four-bytes of memory at an address that is uniquely associated with the variable ‘a’ and initially populate those four bytes with the binary encoding of the integer 2.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C++ address operator (&amp;) permits the location of any variable to be determined.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&amp;a is the address of variable a in memory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pointer is strictly defined as the memory address of a variable.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pointer value can be stored in a variable. Such a variable must be declared to as capable of holding a pointer. It is also known as a pointer variable (or just a pointer for short).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pointer variable to a value of type T is defined as follows: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varName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*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ptrName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ptrName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&amp;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varName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pointer points to an address in memory. The pointer needs an associated type to know what it is pointing to (and hence how to interpret memory at that location).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order to access the contents at a stored address C++ uses an indirection operator or dereferencing operator ( the ‘*’ symbol).</a:t>
            </a:r>
            <a:r>
              <a:rPr lang="en-GB" baseline="0" dirty="0" smtClean="0"/>
              <a:t> </a:t>
            </a:r>
            <a:r>
              <a:rPr lang="en-GB" dirty="0" smtClean="0"/>
              <a:t>Hence if </a:t>
            </a:r>
            <a:r>
              <a:rPr lang="en-GB" dirty="0" err="1" smtClean="0"/>
              <a:t>ptrNum</a:t>
            </a:r>
            <a:r>
              <a:rPr lang="en-GB" dirty="0" smtClean="0"/>
              <a:t> is a pointer to a integer, then *</a:t>
            </a:r>
            <a:r>
              <a:rPr lang="en-GB" dirty="0" err="1" smtClean="0"/>
              <a:t>ptrNum</a:t>
            </a:r>
            <a:r>
              <a:rPr lang="en-GB" dirty="0" smtClean="0"/>
              <a:t> means  the variable pointed to by </a:t>
            </a:r>
            <a:r>
              <a:rPr lang="en-GB" dirty="0" err="1" smtClean="0"/>
              <a:t>ptrNum</a:t>
            </a:r>
            <a:endParaRPr lang="en-GB" dirty="0" smtClean="0"/>
          </a:p>
          <a:p>
            <a:r>
              <a:rPr lang="en-GB" dirty="0" smtClean="0"/>
              <a:t> </a:t>
            </a:r>
          </a:p>
          <a:p>
            <a:r>
              <a:rPr lang="en-GB" dirty="0" smtClean="0"/>
              <a:t>The following have the same functional output:</a:t>
            </a:r>
          </a:p>
          <a:p>
            <a:r>
              <a:rPr lang="en-GB" dirty="0" smtClean="0"/>
              <a:t> 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add(</a:t>
            </a:r>
            <a:r>
              <a:rPr lang="en-GB" dirty="0" err="1" smtClean="0"/>
              <a:t>int</a:t>
            </a:r>
            <a:r>
              <a:rPr lang="en-GB" dirty="0" smtClean="0"/>
              <a:t> num1, </a:t>
            </a:r>
            <a:r>
              <a:rPr lang="en-GB" dirty="0" err="1" smtClean="0"/>
              <a:t>int</a:t>
            </a:r>
            <a:r>
              <a:rPr lang="en-GB" dirty="0" smtClean="0"/>
              <a:t> num2)</a:t>
            </a:r>
          </a:p>
          <a:p>
            <a:r>
              <a:rPr lang="en-GB" dirty="0" smtClean="0"/>
              <a:t>{</a:t>
            </a:r>
          </a:p>
          <a:p>
            <a:r>
              <a:rPr lang="en-GB" baseline="0" dirty="0" smtClean="0"/>
              <a:t>   </a:t>
            </a:r>
            <a:r>
              <a:rPr lang="en-GB" dirty="0" smtClean="0"/>
              <a:t>return num1 + num2;</a:t>
            </a:r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add(</a:t>
            </a:r>
            <a:r>
              <a:rPr lang="en-GB" dirty="0" err="1" smtClean="0"/>
              <a:t>someInt</a:t>
            </a:r>
            <a:r>
              <a:rPr lang="en-GB" dirty="0" smtClean="0"/>
              <a:t>, </a:t>
            </a:r>
            <a:r>
              <a:rPr lang="en-GB" dirty="0" err="1" smtClean="0"/>
              <a:t>otherInt</a:t>
            </a:r>
            <a:r>
              <a:rPr lang="en-GB" dirty="0" smtClean="0"/>
              <a:t>);</a:t>
            </a:r>
          </a:p>
          <a:p>
            <a:r>
              <a:rPr lang="en-GB" dirty="0" smtClean="0"/>
              <a:t> 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add(</a:t>
            </a:r>
            <a:r>
              <a:rPr lang="en-GB" dirty="0" err="1" smtClean="0"/>
              <a:t>int</a:t>
            </a:r>
            <a:r>
              <a:rPr lang="en-GB" dirty="0" smtClean="0"/>
              <a:t>* ptrNum1, </a:t>
            </a:r>
            <a:r>
              <a:rPr lang="en-GB" dirty="0" err="1" smtClean="0"/>
              <a:t>int</a:t>
            </a:r>
            <a:r>
              <a:rPr lang="en-GB" dirty="0" smtClean="0"/>
              <a:t>* ptrNum2)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return *ptrNum1 + *ptrNum2;</a:t>
            </a:r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add(&amp;</a:t>
            </a:r>
            <a:r>
              <a:rPr lang="en-GB" dirty="0" err="1" smtClean="0"/>
              <a:t>someInt</a:t>
            </a:r>
            <a:r>
              <a:rPr lang="en-GB" dirty="0" smtClean="0"/>
              <a:t>, &amp;</a:t>
            </a:r>
            <a:r>
              <a:rPr lang="en-GB" dirty="0" err="1" smtClean="0"/>
              <a:t>otherInt</a:t>
            </a:r>
            <a:r>
              <a:rPr lang="en-GB" dirty="0" smtClean="0"/>
              <a:t>);</a:t>
            </a:r>
          </a:p>
          <a:p>
            <a:r>
              <a:rPr lang="en-GB" dirty="0" smtClean="0"/>
              <a:t> </a:t>
            </a:r>
          </a:p>
          <a:p>
            <a:r>
              <a:rPr lang="en-GB" dirty="0" smtClean="0"/>
              <a:t>Obviously the first is cleaner</a:t>
            </a:r>
          </a:p>
          <a:p>
            <a:r>
              <a:rPr lang="en-GB" dirty="0" smtClean="0"/>
              <a:t>  </a:t>
            </a:r>
          </a:p>
          <a:p>
            <a:r>
              <a:rPr lang="en-GB" dirty="0" smtClean="0"/>
              <a:t>Aside: Yes, the indirection operator is the same as the multiplication operator – the context is used to determine the intended usage.</a:t>
            </a:r>
          </a:p>
          <a:p>
            <a:r>
              <a:rPr lang="en-GB" dirty="0" smtClean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are pointers useful?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pointer requires the computer to do a double lookup – first retrieving the address value stored in memory and then using the retrieved address to receive the actual data.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double lookup why are pointers useful? Why incur the cost of a double lookup?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reasons (both of which will explored):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fundamental (and powerful) relationship between pointers and arrays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create and delete dynamically allocated storage at runtime.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0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passing pointers into a function it is common to use the following style: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foo(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ptrInt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when declaring a variable of some pointer, it is common to use the following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sytle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*ptrInt1, *ptrInt2;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C++ compiler does not mind if there is a space before/after the type or variable name. The above conventions are recommended as they clearly show what is intended.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are valid but potentially dangerously in terms of being confusing: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a, b;  // a is a pointer to an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 is an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(not a pointer)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a, *b; // both a and b are pointers to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int’s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1/13/2015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Pointers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050" name="Picture 2" descr="http://png-5.vector.us/files/images/3/9/395249/pointer_thu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227934"/>
            <a:ext cx="747713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Pointer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Style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299942"/>
            <a:ext cx="611338" cy="68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10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er Miscella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Pointer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Miscellanea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9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er Mat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Pointer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US" sz="2800" cap="small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Maths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43958"/>
            <a:ext cx="797185" cy="51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76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rrays and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Arrays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and Pointers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996" y="4177059"/>
            <a:ext cx="5715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57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stant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Constant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Pointers</a:t>
            </a:r>
            <a:endParaRPr lang="en-US" sz="2800" cap="small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517589"/>
            <a:ext cx="11430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45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sting With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Casting With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Pointers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64" y="4289665"/>
            <a:ext cx="689016" cy="73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934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ers to Fun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Pointers to Functions</a:t>
            </a:r>
            <a:endParaRPr lang="en-US" sz="2800" cap="small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64" y="4289665"/>
            <a:ext cx="689016" cy="73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6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mart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Smart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Pointers</a:t>
            </a:r>
          </a:p>
        </p:txBody>
      </p:sp>
    </p:spTree>
    <p:extLst>
      <p:ext uri="{BB962C8B-B14F-4D97-AF65-F5344CB8AC3E}">
        <p14:creationId xmlns:p14="http://schemas.microsoft.com/office/powerpoint/2010/main" val="29921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References</a:t>
            </a:r>
            <a:endParaRPr lang="en-US" sz="2800" cap="small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74776"/>
            <a:ext cx="85725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55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1/13/2015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704" r:id="rId12"/>
    <p:sldLayoutId id="2147484705" r:id="rId13"/>
    <p:sldLayoutId id="2147484706" r:id="rId14"/>
    <p:sldLayoutId id="2147484707" r:id="rId15"/>
    <p:sldLayoutId id="2147484708" r:id="rId16"/>
    <p:sldLayoutId id="2147484709" r:id="rId17"/>
    <p:sldLayoutId id="2147484710" r:id="rId18"/>
    <p:sldLayoutId id="2147484711" r:id="rId19"/>
    <p:sldLayoutId id="2147484712" r:id="rId20"/>
    <p:sldLayoutId id="2147484713" r:id="rId2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1491630"/>
            <a:ext cx="4104456" cy="1344875"/>
          </a:xfrm>
        </p:spPr>
        <p:txBody>
          <a:bodyPr>
            <a:normAutofit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Pointers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436096" y="2359208"/>
            <a:ext cx="30243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All things pointer </a:t>
            </a:r>
            <a:r>
              <a:rPr lang="en-US" sz="2000" dirty="0" smtClean="0"/>
              <a:t>related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Part 1 - Introduction</a:t>
            </a:r>
            <a:endParaRPr lang="en-US" sz="2000" b="1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38"/>
            <a:ext cx="9183772" cy="51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83408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alibri" pitchFamily="34" charset="0"/>
              </a:rPr>
              <a:t>Code should be written so that the meaning is apparent in the eye of the beholder.</a:t>
            </a:r>
          </a:p>
        </p:txBody>
      </p:sp>
    </p:spTree>
    <p:extLst>
      <p:ext uri="{BB962C8B-B14F-4D97-AF65-F5344CB8AC3E}">
        <p14:creationId xmlns:p14="http://schemas.microsoft.com/office/powerpoint/2010/main" val="18582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Pointers are wonderfully powerful.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They provide a flexible means of manipulating data stored in memory.</a:t>
            </a: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Although, with great power comes great responsibility. Care should be taken to ensure safe pointer usage.</a:t>
            </a: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In particular, code </a:t>
            </a:r>
            <a:r>
              <a:rPr lang="en-GB" sz="1800" dirty="0">
                <a:solidFill>
                  <a:schemeClr val="tx1"/>
                </a:solidFill>
                <a:effectLst/>
                <a:latin typeface="Calibri" pitchFamily="34" charset="0"/>
              </a:rPr>
              <a:t>should be written so that the meaning is apparent in the eye of the beholder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23" y="0"/>
            <a:ext cx="7257142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188281" y="195486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Pointers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1" y="627534"/>
            <a:ext cx="2664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Reminder: variables can be defined in terms of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24923672"/>
              </p:ext>
            </p:extLst>
          </p:nvPr>
        </p:nvGraphicFramePr>
        <p:xfrm>
          <a:off x="251520" y="1446006"/>
          <a:ext cx="2736304" cy="206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5588"/>
              </p:ext>
            </p:extLst>
          </p:nvPr>
        </p:nvGraphicFramePr>
        <p:xfrm>
          <a:off x="3491880" y="1114819"/>
          <a:ext cx="2304256" cy="26441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3077"/>
                <a:gridCol w="2111179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4;</a:t>
                      </a:r>
                      <a:endParaRPr lang="en-GB" sz="14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63888" y="1563638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compiler will set aside four-bytes of memory at an address that is uniquely associated with the variable 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initially populate those four bytes with the binary encoding of the integer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4.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7" y="627534"/>
            <a:ext cx="266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Given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statement</a:t>
            </a:r>
          </a:p>
        </p:txBody>
      </p:sp>
    </p:spTree>
    <p:extLst>
      <p:ext uri="{BB962C8B-B14F-4D97-AF65-F5344CB8AC3E}">
        <p14:creationId xmlns:p14="http://schemas.microsoft.com/office/powerpoint/2010/main" val="14226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1" y="627534"/>
            <a:ext cx="338437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C++ address operator (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 permits the location of any variable to be determined. Hence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&amp;a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is the address of variable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in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memory.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pointer is defined as the memory address of a variable. A pointer value can be stored in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what is known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 a pointer variable (or just a pointer for short).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99542"/>
            <a:ext cx="495973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9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1" y="627534"/>
            <a:ext cx="338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pointer variable to a value of type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is defined as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shown: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68542"/>
              </p:ext>
            </p:extLst>
          </p:nvPr>
        </p:nvGraphicFramePr>
        <p:xfrm>
          <a:off x="3527884" y="722391"/>
          <a:ext cx="4716524" cy="79324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95205"/>
                <a:gridCol w="4321319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varName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 		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define variable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ptrName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 		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define pointer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ptrName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&amp;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varName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 	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assign address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9512" y="170765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pointer points to an address in memory. The pointer needs an associated type to know what it is pointing to (and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interpret memory at that location).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90841334"/>
              </p:ext>
            </p:extLst>
          </p:nvPr>
        </p:nvGraphicFramePr>
        <p:xfrm>
          <a:off x="467544" y="2355726"/>
          <a:ext cx="230425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065847885"/>
              </p:ext>
            </p:extLst>
          </p:nvPr>
        </p:nvGraphicFramePr>
        <p:xfrm>
          <a:off x="3059832" y="2355726"/>
          <a:ext cx="230425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90426769"/>
              </p:ext>
            </p:extLst>
          </p:nvPr>
        </p:nvGraphicFramePr>
        <p:xfrm>
          <a:off x="5652120" y="2355726"/>
          <a:ext cx="230425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370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1" y="627534"/>
            <a:ext cx="3744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code fragment below would be realised in memory as shown: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48118"/>
              </p:ext>
            </p:extLst>
          </p:nvPr>
        </p:nvGraphicFramePr>
        <p:xfrm>
          <a:off x="323528" y="1474859"/>
          <a:ext cx="2973119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95205"/>
                <a:gridCol w="2577914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data = 0x56; </a:t>
                      </a:r>
                      <a:endParaRPr lang="en-GB" sz="1400" b="1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ptrData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&amp;data; 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94235"/>
              </p:ext>
            </p:extLst>
          </p:nvPr>
        </p:nvGraphicFramePr>
        <p:xfrm>
          <a:off x="5652120" y="339502"/>
          <a:ext cx="1296144" cy="4464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/>
                <a:gridCol w="576064"/>
              </a:tblGrid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56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0x1006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0x1007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0x1008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0x1009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0x1010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0x1011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>
            <a:off x="5292080" y="2067694"/>
            <a:ext cx="288032" cy="1296144"/>
          </a:xfrm>
          <a:prstGeom prst="leftBrace">
            <a:avLst>
              <a:gd name="adj1" fmla="val 8333"/>
              <a:gd name="adj2" fmla="val 105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Brace 20"/>
          <p:cNvSpPr/>
          <p:nvPr/>
        </p:nvSpPr>
        <p:spPr>
          <a:xfrm>
            <a:off x="5292080" y="771550"/>
            <a:ext cx="288032" cy="1224136"/>
          </a:xfrm>
          <a:prstGeom prst="leftBrace">
            <a:avLst>
              <a:gd name="adj1" fmla="val 8333"/>
              <a:gd name="adj2" fmla="val 105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355976" y="197652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Storage of </a:t>
            </a:r>
            <a:r>
              <a:rPr lang="en-GB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ptrData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5976" y="555529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Storage of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Left Brace 23"/>
          <p:cNvSpPr/>
          <p:nvPr/>
        </p:nvSpPr>
        <p:spPr>
          <a:xfrm flipH="1">
            <a:off x="6948264" y="2067694"/>
            <a:ext cx="288032" cy="1296144"/>
          </a:xfrm>
          <a:prstGeom prst="leftBrace">
            <a:avLst>
              <a:gd name="adj1" fmla="val 8333"/>
              <a:gd name="adj2" fmla="val 4496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020272" y="84355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236296" y="2643758"/>
            <a:ext cx="36004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96336" y="843558"/>
            <a:ext cx="0" cy="1811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68344" y="1347614"/>
            <a:ext cx="1008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Points to memory address of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369" y="3144738"/>
            <a:ext cx="19145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79511" y="2132151"/>
            <a:ext cx="4032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Aside: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Typically in a 32 bit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system pointers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are 4 bytes in size and 8 bytes in a 64-bit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system.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24" y="336761"/>
            <a:ext cx="1947999" cy="187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1" y="627534"/>
            <a:ext cx="6768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order to access the contents at a stored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address,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uses an indirection operator or dereferencing operator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(the 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symbol). Hence if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ptrNum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is a pointer to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integer, then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ptrNum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means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value of the variable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pointed to by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ptrNum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 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following have the same functional output: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50754"/>
              </p:ext>
            </p:extLst>
          </p:nvPr>
        </p:nvGraphicFramePr>
        <p:xfrm>
          <a:off x="-36512" y="2571750"/>
          <a:ext cx="3672408" cy="13220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88159"/>
                <a:gridCol w="3184249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add(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num1,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num2) </a:t>
                      </a:r>
                      <a:endParaRPr lang="en-GB" sz="1400" b="1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641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return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num1 + num2;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add(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someInt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otherInt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31391"/>
              </p:ext>
            </p:extLst>
          </p:nvPr>
        </p:nvGraphicFramePr>
        <p:xfrm>
          <a:off x="3275856" y="2571750"/>
          <a:ext cx="3888432" cy="13220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16874"/>
                <a:gridCol w="3371558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add(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num1,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num2) </a:t>
                      </a:r>
                      <a:endParaRPr lang="en-GB" sz="1400" b="1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	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return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*num1 + *num2;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add(&amp;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someInt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&amp;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otherInt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79512" y="422793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Obviously, the version without pointers is ‘cleaner’.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35495" y="51470"/>
            <a:ext cx="6282827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Why Use Pointers?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00827"/>
            <a:ext cx="4479176" cy="396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1" y="627534"/>
            <a:ext cx="6264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Using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pointer requires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double lookup – first retrieving the address value stored in memory and then using the retrieved address to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retrieve 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actual data.</a:t>
            </a:r>
          </a:p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 </a:t>
            </a: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Why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incur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this cost? Why use pointers?  For two reasons: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2373800"/>
              </p:ext>
            </p:extLst>
          </p:nvPr>
        </p:nvGraphicFramePr>
        <p:xfrm>
          <a:off x="467544" y="2211710"/>
          <a:ext cx="424847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105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2" y="195486"/>
            <a:ext cx="1521969" cy="461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/>
          </p:cNvSpPr>
          <p:nvPr/>
        </p:nvSpPr>
        <p:spPr>
          <a:xfrm>
            <a:off x="5652120" y="3867893"/>
            <a:ext cx="3384376" cy="79208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1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GOOD POINTER</a:t>
            </a:r>
            <a:endParaRPr lang="en-US" sz="4100" cap="small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6170512" y="3435846"/>
            <a:ext cx="2289920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AND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1" y="627534"/>
            <a:ext cx="59910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 passing pointers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a function, the following style is commonly used: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But,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 declaring a variable of some pointer, it is common to use the following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style: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There can be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space before/after the type or variable name. The above conventions are recommended as they clearly show what 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intended. 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following are valid but potentially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confusing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39291"/>
              </p:ext>
            </p:extLst>
          </p:nvPr>
        </p:nvGraphicFramePr>
        <p:xfrm>
          <a:off x="-36512" y="4219164"/>
          <a:ext cx="5320489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07231"/>
                <a:gridCol w="4613258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a, b; 	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a is a pointer, b isn’t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 a, *b; 	</a:t>
                      </a: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// a and b are pointers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32901"/>
              </p:ext>
            </p:extLst>
          </p:nvPr>
        </p:nvGraphicFramePr>
        <p:xfrm>
          <a:off x="1979712" y="1091201"/>
          <a:ext cx="3312368" cy="26441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40300"/>
                <a:gridCol w="2872068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foo(</a:t>
                      </a:r>
                      <a:r>
                        <a:rPr lang="en-GB" sz="1400" b="1" baseline="0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ptrInt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  <a:endParaRPr lang="en-GB" sz="1400" b="1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49071"/>
              </p:ext>
            </p:extLst>
          </p:nvPr>
        </p:nvGraphicFramePr>
        <p:xfrm>
          <a:off x="1979712" y="2387345"/>
          <a:ext cx="3312368" cy="26441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40300"/>
                <a:gridCol w="2872068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*ptrInt1, *ptrInt2;</a:t>
                      </a:r>
                      <a:endParaRPr lang="en-GB" sz="1400" b="1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65EFC3-71F2-4FEF-B2F5-7E904DB97F1E}"/>
</file>

<file path=customXml/itemProps2.xml><?xml version="1.0" encoding="utf-8"?>
<ds:datastoreItem xmlns:ds="http://schemas.openxmlformats.org/officeDocument/2006/customXml" ds:itemID="{E99C7456-D7C1-41B0-B9E9-CDF35FCACECD}"/>
</file>

<file path=customXml/itemProps3.xml><?xml version="1.0" encoding="utf-8"?>
<ds:datastoreItem xmlns:ds="http://schemas.openxmlformats.org/officeDocument/2006/customXml" ds:itemID="{32296DD3-17C5-450C-A859-EC5D16D51456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942</Words>
  <Application>Microsoft Office PowerPoint</Application>
  <PresentationFormat>On-screen Show (16:9)</PresentationFormat>
  <Paragraphs>196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Courier New</vt:lpstr>
      <vt:lpstr>Georgia</vt:lpstr>
      <vt:lpstr>Times New Roman</vt:lpstr>
      <vt:lpstr>Trebuchet MS</vt:lpstr>
      <vt:lpstr>Slipstream</vt:lpstr>
      <vt:lpstr>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2015-01-13T14:21:31Z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