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diagrams/colors1.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2.xml" ContentType="application/vnd.ms-office.drawingml.diagramDrawing+xml"/>
  <Override PartName="/ppt/diagrams/colors2.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drawing3.xml" ContentType="application/vnd.ms-office.drawingml.diagramDrawing+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0"/>
  </p:notesMasterIdLst>
  <p:handoutMasterIdLst>
    <p:handoutMasterId r:id="rId11"/>
  </p:handoutMasterIdLst>
  <p:sldIdLst>
    <p:sldId id="256" r:id="rId2"/>
    <p:sldId id="344" r:id="rId3"/>
    <p:sldId id="368" r:id="rId4"/>
    <p:sldId id="370" r:id="rId5"/>
    <p:sldId id="371" r:id="rId6"/>
    <p:sldId id="372" r:id="rId7"/>
    <p:sldId id="373" r:id="rId8"/>
    <p:sldId id="414"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99B"/>
    <a:srgbClr val="000000"/>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9601" autoAdjust="0"/>
  </p:normalViewPr>
  <p:slideViewPr>
    <p:cSldViewPr>
      <p:cViewPr varScale="1">
        <p:scale>
          <a:sx n="124" d="100"/>
          <a:sy n="124" d="100"/>
        </p:scale>
        <p:origin x="108" y="34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6"/>
    </p:cViewPr>
  </p:sorterViewPr>
  <p:notesViewPr>
    <p:cSldViewPr>
      <p:cViewPr varScale="1">
        <p:scale>
          <a:sx n="80" d="100"/>
          <a:sy n="80" d="100"/>
        </p:scale>
        <p:origin x="-26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ata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77931-2AC3-4B25-BC4E-13A0C043EFA4}" type="doc">
      <dgm:prSet loTypeId="urn:microsoft.com/office/officeart/2005/8/layout/vList4" loCatId="list" qsTypeId="urn:microsoft.com/office/officeart/2005/8/quickstyle/simple4" qsCatId="simple" csTypeId="urn:microsoft.com/office/officeart/2005/8/colors/accent3_4" csCatId="accent3" phldr="1"/>
      <dgm:spPr/>
      <dgm:t>
        <a:bodyPr/>
        <a:lstStyle/>
        <a:p>
          <a:endParaRPr lang="en-GB"/>
        </a:p>
      </dgm:t>
    </dgm:pt>
    <dgm:pt modelId="{ABD9207A-AC93-445E-8DA1-802EC1D8001F}">
      <dgm:prSet phldrT="[Text]"/>
      <dgm:spPr/>
      <dgm:t>
        <a:bodyPr/>
        <a:lstStyle/>
        <a:p>
          <a:r>
            <a:rPr lang="en-GB" dirty="0" smtClean="0"/>
            <a:t>Design efficiency: </a:t>
          </a:r>
          <a:endParaRPr lang="en-GB" dirty="0"/>
        </a:p>
      </dgm:t>
    </dgm:pt>
    <dgm:pt modelId="{7F60E8A0-998A-4C10-A86B-7E089C0D7444}" type="parTrans" cxnId="{F49B5351-DF4C-446A-820A-F221C48F86A8}">
      <dgm:prSet/>
      <dgm:spPr/>
      <dgm:t>
        <a:bodyPr/>
        <a:lstStyle/>
        <a:p>
          <a:endParaRPr lang="en-GB"/>
        </a:p>
      </dgm:t>
    </dgm:pt>
    <dgm:pt modelId="{6EC12621-CFDE-421D-80B2-7FA2FD30DE02}" type="sibTrans" cxnId="{F49B5351-DF4C-446A-820A-F221C48F86A8}">
      <dgm:prSet/>
      <dgm:spPr/>
      <dgm:t>
        <a:bodyPr/>
        <a:lstStyle/>
        <a:p>
          <a:endParaRPr lang="en-GB"/>
        </a:p>
      </dgm:t>
    </dgm:pt>
    <dgm:pt modelId="{FA48816E-4DA2-43CC-85C3-A04A48BD8C5D}">
      <dgm:prSet/>
      <dgm:spPr/>
      <dgm:t>
        <a:bodyPr/>
        <a:lstStyle/>
        <a:p>
          <a:r>
            <a:rPr lang="en-GB" dirty="0" smtClean="0"/>
            <a:t>A pure abstract model of the process. Language independent and typically has the strongest impact on efficiency.</a:t>
          </a:r>
          <a:endParaRPr lang="en-GB" dirty="0"/>
        </a:p>
      </dgm:t>
    </dgm:pt>
    <dgm:pt modelId="{A32F8568-16A1-4487-A56F-B0BB35543163}" type="parTrans" cxnId="{03CC5DE3-DACA-43F2-A95B-4097A4DA5CE4}">
      <dgm:prSet/>
      <dgm:spPr/>
      <dgm:t>
        <a:bodyPr/>
        <a:lstStyle/>
        <a:p>
          <a:endParaRPr lang="en-GB"/>
        </a:p>
      </dgm:t>
    </dgm:pt>
    <dgm:pt modelId="{287DCF49-EB3A-4CD3-900A-B33584C1AE27}" type="sibTrans" cxnId="{03CC5DE3-DACA-43F2-A95B-4097A4DA5CE4}">
      <dgm:prSet/>
      <dgm:spPr/>
      <dgm:t>
        <a:bodyPr/>
        <a:lstStyle/>
        <a:p>
          <a:endParaRPr lang="en-GB"/>
        </a:p>
      </dgm:t>
    </dgm:pt>
    <dgm:pt modelId="{20F34ED2-57C7-480C-8B46-4F3F147B6A47}">
      <dgm:prSet/>
      <dgm:spPr>
        <a:solidFill>
          <a:schemeClr val="accent3">
            <a:lumMod val="50000"/>
          </a:schemeClr>
        </a:solidFill>
      </dgm:spPr>
      <dgm:t>
        <a:bodyPr/>
        <a:lstStyle/>
        <a:p>
          <a:r>
            <a:rPr lang="en-GB" dirty="0" smtClean="0"/>
            <a:t>Coding efficiency: </a:t>
          </a:r>
          <a:endParaRPr lang="en-GB" dirty="0"/>
        </a:p>
      </dgm:t>
    </dgm:pt>
    <dgm:pt modelId="{E445321E-DD8B-4BC8-973F-AFB0592CCFE2}" type="parTrans" cxnId="{A5B943BD-3466-4DE7-BDA9-C7D37DAAA654}">
      <dgm:prSet/>
      <dgm:spPr/>
      <dgm:t>
        <a:bodyPr/>
        <a:lstStyle/>
        <a:p>
          <a:endParaRPr lang="en-GB"/>
        </a:p>
      </dgm:t>
    </dgm:pt>
    <dgm:pt modelId="{818CFDF5-6A48-4DAF-A2E3-432F2362FF11}" type="sibTrans" cxnId="{A5B943BD-3466-4DE7-BDA9-C7D37DAAA654}">
      <dgm:prSet/>
      <dgm:spPr/>
      <dgm:t>
        <a:bodyPr/>
        <a:lstStyle/>
        <a:p>
          <a:endParaRPr lang="en-GB"/>
        </a:p>
      </dgm:t>
    </dgm:pt>
    <dgm:pt modelId="{A0195A47-1FDC-49AC-BE45-690936EA960F}">
      <dgm:prSet/>
      <dgm:spPr>
        <a:solidFill>
          <a:schemeClr val="accent3">
            <a:lumMod val="50000"/>
          </a:schemeClr>
        </a:solidFill>
      </dgm:spPr>
      <dgm:t>
        <a:bodyPr/>
        <a:lstStyle/>
        <a:p>
          <a:r>
            <a:rPr lang="en-GB" dirty="0" smtClean="0"/>
            <a:t>Generally code modifications at the level of the function or block of code.</a:t>
          </a:r>
          <a:endParaRPr lang="en-GB" dirty="0"/>
        </a:p>
      </dgm:t>
    </dgm:pt>
    <dgm:pt modelId="{D63B4ADE-D214-4FC8-9519-05BC07C9E7D6}" type="parTrans" cxnId="{E01E9829-E6F3-4546-8381-B319FE62ACF8}">
      <dgm:prSet/>
      <dgm:spPr/>
      <dgm:t>
        <a:bodyPr/>
        <a:lstStyle/>
        <a:p>
          <a:endParaRPr lang="en-GB"/>
        </a:p>
      </dgm:t>
    </dgm:pt>
    <dgm:pt modelId="{89A5C445-61B4-45E0-8AAF-58E27A59D5BF}" type="sibTrans" cxnId="{E01E9829-E6F3-4546-8381-B319FE62ACF8}">
      <dgm:prSet/>
      <dgm:spPr/>
      <dgm:t>
        <a:bodyPr/>
        <a:lstStyle/>
        <a:p>
          <a:endParaRPr lang="en-GB"/>
        </a:p>
      </dgm:t>
    </dgm:pt>
    <dgm:pt modelId="{F4D9EC6F-5974-49D8-B6D6-BDCBBCD27FA7}" type="pres">
      <dgm:prSet presAssocID="{71677931-2AC3-4B25-BC4E-13A0C043EFA4}" presName="linear" presStyleCnt="0">
        <dgm:presLayoutVars>
          <dgm:dir/>
          <dgm:resizeHandles val="exact"/>
        </dgm:presLayoutVars>
      </dgm:prSet>
      <dgm:spPr/>
      <dgm:t>
        <a:bodyPr/>
        <a:lstStyle/>
        <a:p>
          <a:endParaRPr lang="en-GB"/>
        </a:p>
      </dgm:t>
    </dgm:pt>
    <dgm:pt modelId="{376513EE-CB5C-4461-98C3-A09FB6B842E3}" type="pres">
      <dgm:prSet presAssocID="{ABD9207A-AC93-445E-8DA1-802EC1D8001F}" presName="comp" presStyleCnt="0"/>
      <dgm:spPr/>
    </dgm:pt>
    <dgm:pt modelId="{E33EFEA8-0B03-4DAA-8315-9D2CBF245622}" type="pres">
      <dgm:prSet presAssocID="{ABD9207A-AC93-445E-8DA1-802EC1D8001F}" presName="box" presStyleLbl="node1" presStyleIdx="0" presStyleCnt="2"/>
      <dgm:spPr/>
      <dgm:t>
        <a:bodyPr/>
        <a:lstStyle/>
        <a:p>
          <a:endParaRPr lang="en-GB"/>
        </a:p>
      </dgm:t>
    </dgm:pt>
    <dgm:pt modelId="{59129865-BACA-426F-BEE0-A1B978BDD5DF}" type="pres">
      <dgm:prSet presAssocID="{ABD9207A-AC93-445E-8DA1-802EC1D8001F}" presName="img" presStyleLbl="fgImgPlace1" presStyleIdx="0" presStyleCnt="2"/>
      <dgm:spPr>
        <a:blipFill rotWithShape="1">
          <a:blip xmlns:r="http://schemas.openxmlformats.org/officeDocument/2006/relationships" r:embed="rId1"/>
          <a:stretch>
            <a:fillRect/>
          </a:stretch>
        </a:blipFill>
      </dgm:spPr>
    </dgm:pt>
    <dgm:pt modelId="{A16CDF40-F482-4787-8E0E-EF3411FF7D06}" type="pres">
      <dgm:prSet presAssocID="{ABD9207A-AC93-445E-8DA1-802EC1D8001F}" presName="text" presStyleLbl="node1" presStyleIdx="0" presStyleCnt="2">
        <dgm:presLayoutVars>
          <dgm:bulletEnabled val="1"/>
        </dgm:presLayoutVars>
      </dgm:prSet>
      <dgm:spPr/>
      <dgm:t>
        <a:bodyPr/>
        <a:lstStyle/>
        <a:p>
          <a:endParaRPr lang="en-GB"/>
        </a:p>
      </dgm:t>
    </dgm:pt>
    <dgm:pt modelId="{A77E0668-1979-4DC7-AC6E-7E3F83FDD99F}" type="pres">
      <dgm:prSet presAssocID="{6EC12621-CFDE-421D-80B2-7FA2FD30DE02}" presName="spacer" presStyleCnt="0"/>
      <dgm:spPr/>
    </dgm:pt>
    <dgm:pt modelId="{A7D51649-C724-4AEE-ACD4-7623BE0A45FC}" type="pres">
      <dgm:prSet presAssocID="{20F34ED2-57C7-480C-8B46-4F3F147B6A47}" presName="comp" presStyleCnt="0"/>
      <dgm:spPr/>
    </dgm:pt>
    <dgm:pt modelId="{8FF45F5A-7774-459B-8586-ECA3B974607B}" type="pres">
      <dgm:prSet presAssocID="{20F34ED2-57C7-480C-8B46-4F3F147B6A47}" presName="box" presStyleLbl="node1" presStyleIdx="1" presStyleCnt="2"/>
      <dgm:spPr/>
      <dgm:t>
        <a:bodyPr/>
        <a:lstStyle/>
        <a:p>
          <a:endParaRPr lang="en-GB"/>
        </a:p>
      </dgm:t>
    </dgm:pt>
    <dgm:pt modelId="{0A93EFC7-8FCC-4C79-A718-BB950A23D17E}" type="pres">
      <dgm:prSet presAssocID="{20F34ED2-57C7-480C-8B46-4F3F147B6A47}" presName="img" presStyleLbl="fgImgPlace1" presStyleIdx="1" presStyleCnt="2"/>
      <dgm:spPr>
        <a:blipFill rotWithShape="1">
          <a:blip xmlns:r="http://schemas.openxmlformats.org/officeDocument/2006/relationships" r:embed="rId2"/>
          <a:stretch>
            <a:fillRect/>
          </a:stretch>
        </a:blipFill>
      </dgm:spPr>
    </dgm:pt>
    <dgm:pt modelId="{AB647CF8-5F2A-42B2-A497-49F07F19714D}" type="pres">
      <dgm:prSet presAssocID="{20F34ED2-57C7-480C-8B46-4F3F147B6A47}" presName="text" presStyleLbl="node1" presStyleIdx="1" presStyleCnt="2">
        <dgm:presLayoutVars>
          <dgm:bulletEnabled val="1"/>
        </dgm:presLayoutVars>
      </dgm:prSet>
      <dgm:spPr/>
      <dgm:t>
        <a:bodyPr/>
        <a:lstStyle/>
        <a:p>
          <a:endParaRPr lang="en-GB"/>
        </a:p>
      </dgm:t>
    </dgm:pt>
  </dgm:ptLst>
  <dgm:cxnLst>
    <dgm:cxn modelId="{E01E9829-E6F3-4546-8381-B319FE62ACF8}" srcId="{20F34ED2-57C7-480C-8B46-4F3F147B6A47}" destId="{A0195A47-1FDC-49AC-BE45-690936EA960F}" srcOrd="0" destOrd="0" parTransId="{D63B4ADE-D214-4FC8-9519-05BC07C9E7D6}" sibTransId="{89A5C445-61B4-45E0-8AAF-58E27A59D5BF}"/>
    <dgm:cxn modelId="{F49B5351-DF4C-446A-820A-F221C48F86A8}" srcId="{71677931-2AC3-4B25-BC4E-13A0C043EFA4}" destId="{ABD9207A-AC93-445E-8DA1-802EC1D8001F}" srcOrd="0" destOrd="0" parTransId="{7F60E8A0-998A-4C10-A86B-7E089C0D7444}" sibTransId="{6EC12621-CFDE-421D-80B2-7FA2FD30DE02}"/>
    <dgm:cxn modelId="{026B971D-2B99-44FF-8AEF-816396DE15D8}" type="presOf" srcId="{ABD9207A-AC93-445E-8DA1-802EC1D8001F}" destId="{E33EFEA8-0B03-4DAA-8315-9D2CBF245622}" srcOrd="0" destOrd="0" presId="urn:microsoft.com/office/officeart/2005/8/layout/vList4"/>
    <dgm:cxn modelId="{38664743-AB62-4078-BE60-D60EB844AACD}" type="presOf" srcId="{A0195A47-1FDC-49AC-BE45-690936EA960F}" destId="{AB647CF8-5F2A-42B2-A497-49F07F19714D}" srcOrd="1" destOrd="1" presId="urn:microsoft.com/office/officeart/2005/8/layout/vList4"/>
    <dgm:cxn modelId="{03CC5DE3-DACA-43F2-A95B-4097A4DA5CE4}" srcId="{ABD9207A-AC93-445E-8DA1-802EC1D8001F}" destId="{FA48816E-4DA2-43CC-85C3-A04A48BD8C5D}" srcOrd="0" destOrd="0" parTransId="{A32F8568-16A1-4487-A56F-B0BB35543163}" sibTransId="{287DCF49-EB3A-4CD3-900A-B33584C1AE27}"/>
    <dgm:cxn modelId="{279BAC93-C17F-4811-A09C-1567A7060BC8}" type="presOf" srcId="{20F34ED2-57C7-480C-8B46-4F3F147B6A47}" destId="{8FF45F5A-7774-459B-8586-ECA3B974607B}" srcOrd="0" destOrd="0" presId="urn:microsoft.com/office/officeart/2005/8/layout/vList4"/>
    <dgm:cxn modelId="{22579C5A-5284-47DB-99BA-DECF2B4677FE}" type="presOf" srcId="{A0195A47-1FDC-49AC-BE45-690936EA960F}" destId="{8FF45F5A-7774-459B-8586-ECA3B974607B}" srcOrd="0" destOrd="1" presId="urn:microsoft.com/office/officeart/2005/8/layout/vList4"/>
    <dgm:cxn modelId="{DACB8C24-8090-44D9-A813-B1C23A63D015}" type="presOf" srcId="{FA48816E-4DA2-43CC-85C3-A04A48BD8C5D}" destId="{E33EFEA8-0B03-4DAA-8315-9D2CBF245622}" srcOrd="0" destOrd="1" presId="urn:microsoft.com/office/officeart/2005/8/layout/vList4"/>
    <dgm:cxn modelId="{81618DE2-6DFA-4F79-95F0-3A2F30DF2C37}" type="presOf" srcId="{FA48816E-4DA2-43CC-85C3-A04A48BD8C5D}" destId="{A16CDF40-F482-4787-8E0E-EF3411FF7D06}" srcOrd="1" destOrd="1" presId="urn:microsoft.com/office/officeart/2005/8/layout/vList4"/>
    <dgm:cxn modelId="{A5B943BD-3466-4DE7-BDA9-C7D37DAAA654}" srcId="{71677931-2AC3-4B25-BC4E-13A0C043EFA4}" destId="{20F34ED2-57C7-480C-8B46-4F3F147B6A47}" srcOrd="1" destOrd="0" parTransId="{E445321E-DD8B-4BC8-973F-AFB0592CCFE2}" sibTransId="{818CFDF5-6A48-4DAF-A2E3-432F2362FF11}"/>
    <dgm:cxn modelId="{D4B82AB0-E057-43B0-AD3E-E78BA516E3BB}" type="presOf" srcId="{ABD9207A-AC93-445E-8DA1-802EC1D8001F}" destId="{A16CDF40-F482-4787-8E0E-EF3411FF7D06}" srcOrd="1" destOrd="0" presId="urn:microsoft.com/office/officeart/2005/8/layout/vList4"/>
    <dgm:cxn modelId="{071059CE-5AEA-4A88-B038-A4393686A071}" type="presOf" srcId="{71677931-2AC3-4B25-BC4E-13A0C043EFA4}" destId="{F4D9EC6F-5974-49D8-B6D6-BDCBBCD27FA7}" srcOrd="0" destOrd="0" presId="urn:microsoft.com/office/officeart/2005/8/layout/vList4"/>
    <dgm:cxn modelId="{9BAFC545-AC9F-4F68-86FA-2AFFEB5457A2}" type="presOf" srcId="{20F34ED2-57C7-480C-8B46-4F3F147B6A47}" destId="{AB647CF8-5F2A-42B2-A497-49F07F19714D}" srcOrd="1" destOrd="0" presId="urn:microsoft.com/office/officeart/2005/8/layout/vList4"/>
    <dgm:cxn modelId="{441339F8-5556-470C-84E3-9BBFF337FB7D}" type="presParOf" srcId="{F4D9EC6F-5974-49D8-B6D6-BDCBBCD27FA7}" destId="{376513EE-CB5C-4461-98C3-A09FB6B842E3}" srcOrd="0" destOrd="0" presId="urn:microsoft.com/office/officeart/2005/8/layout/vList4"/>
    <dgm:cxn modelId="{35C8431C-C6EE-45A6-B595-932D2E1DAD1B}" type="presParOf" srcId="{376513EE-CB5C-4461-98C3-A09FB6B842E3}" destId="{E33EFEA8-0B03-4DAA-8315-9D2CBF245622}" srcOrd="0" destOrd="0" presId="urn:microsoft.com/office/officeart/2005/8/layout/vList4"/>
    <dgm:cxn modelId="{968A4F75-B01A-4694-AE7A-0E427609202C}" type="presParOf" srcId="{376513EE-CB5C-4461-98C3-A09FB6B842E3}" destId="{59129865-BACA-426F-BEE0-A1B978BDD5DF}" srcOrd="1" destOrd="0" presId="urn:microsoft.com/office/officeart/2005/8/layout/vList4"/>
    <dgm:cxn modelId="{2079B72C-197B-44F9-80C3-CF446EEF85C6}" type="presParOf" srcId="{376513EE-CB5C-4461-98C3-A09FB6B842E3}" destId="{A16CDF40-F482-4787-8E0E-EF3411FF7D06}" srcOrd="2" destOrd="0" presId="urn:microsoft.com/office/officeart/2005/8/layout/vList4"/>
    <dgm:cxn modelId="{94AAA43D-4E46-4737-AD3A-B9D84C2182A2}" type="presParOf" srcId="{F4D9EC6F-5974-49D8-B6D6-BDCBBCD27FA7}" destId="{A77E0668-1979-4DC7-AC6E-7E3F83FDD99F}" srcOrd="1" destOrd="0" presId="urn:microsoft.com/office/officeart/2005/8/layout/vList4"/>
    <dgm:cxn modelId="{78EAF50B-B82D-44EF-8C38-4A33BC533744}" type="presParOf" srcId="{F4D9EC6F-5974-49D8-B6D6-BDCBBCD27FA7}" destId="{A7D51649-C724-4AEE-ACD4-7623BE0A45FC}" srcOrd="2" destOrd="0" presId="urn:microsoft.com/office/officeart/2005/8/layout/vList4"/>
    <dgm:cxn modelId="{8E4AD4B1-88D6-40A5-9390-396E6D6E2C03}" type="presParOf" srcId="{A7D51649-C724-4AEE-ACD4-7623BE0A45FC}" destId="{8FF45F5A-7774-459B-8586-ECA3B974607B}" srcOrd="0" destOrd="0" presId="urn:microsoft.com/office/officeart/2005/8/layout/vList4"/>
    <dgm:cxn modelId="{CEF8CE1B-11BC-4C0B-95D9-57D9E947BC83}" type="presParOf" srcId="{A7D51649-C724-4AEE-ACD4-7623BE0A45FC}" destId="{0A93EFC7-8FCC-4C79-A718-BB950A23D17E}" srcOrd="1" destOrd="0" presId="urn:microsoft.com/office/officeart/2005/8/layout/vList4"/>
    <dgm:cxn modelId="{3A5A0CE1-4693-4875-8226-CE078E026016}" type="presParOf" srcId="{A7D51649-C724-4AEE-ACD4-7623BE0A45FC}" destId="{AB647CF8-5F2A-42B2-A497-49F07F19714D}"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677931-2AC3-4B25-BC4E-13A0C043EFA4}" type="doc">
      <dgm:prSet loTypeId="urn:microsoft.com/office/officeart/2005/8/layout/vList4" loCatId="list" qsTypeId="urn:microsoft.com/office/officeart/2005/8/quickstyle/simple4" qsCatId="simple" csTypeId="urn:microsoft.com/office/officeart/2005/8/colors/accent3_4" csCatId="accent3" phldr="1"/>
      <dgm:spPr/>
      <dgm:t>
        <a:bodyPr/>
        <a:lstStyle/>
        <a:p>
          <a:endParaRPr lang="en-GB"/>
        </a:p>
      </dgm:t>
    </dgm:pt>
    <dgm:pt modelId="{ABD9207A-AC93-445E-8DA1-802EC1D8001F}">
      <dgm:prSet phldrT="[Text]" custT="1"/>
      <dgm:spPr/>
      <dgm:t>
        <a:bodyPr/>
        <a:lstStyle/>
        <a:p>
          <a:r>
            <a:rPr lang="en-GB" sz="1800" b="1" dirty="0" smtClean="0"/>
            <a:t>Algorithms &amp; Data structures</a:t>
          </a:r>
          <a:r>
            <a:rPr lang="en-GB" sz="1800" dirty="0" smtClean="0"/>
            <a:t>:</a:t>
          </a:r>
          <a:r>
            <a:rPr lang="en-GB" sz="2100" dirty="0" smtClean="0"/>
            <a:t> </a:t>
          </a:r>
          <a:endParaRPr lang="en-GB" sz="2100" dirty="0"/>
        </a:p>
      </dgm:t>
    </dgm:pt>
    <dgm:pt modelId="{7F60E8A0-998A-4C10-A86B-7E089C0D7444}" type="parTrans" cxnId="{F49B5351-DF4C-446A-820A-F221C48F86A8}">
      <dgm:prSet/>
      <dgm:spPr/>
      <dgm:t>
        <a:bodyPr/>
        <a:lstStyle/>
        <a:p>
          <a:endParaRPr lang="en-GB"/>
        </a:p>
      </dgm:t>
    </dgm:pt>
    <dgm:pt modelId="{6EC12621-CFDE-421D-80B2-7FA2FD30DE02}" type="sibTrans" cxnId="{F49B5351-DF4C-446A-820A-F221C48F86A8}">
      <dgm:prSet/>
      <dgm:spPr/>
      <dgm:t>
        <a:bodyPr/>
        <a:lstStyle/>
        <a:p>
          <a:endParaRPr lang="en-GB"/>
        </a:p>
      </dgm:t>
    </dgm:pt>
    <dgm:pt modelId="{FA48816E-4DA2-43CC-85C3-A04A48BD8C5D}">
      <dgm:prSet custT="1"/>
      <dgm:spPr/>
      <dgm:t>
        <a:bodyPr/>
        <a:lstStyle/>
        <a:p>
          <a:r>
            <a:rPr lang="en-GB" sz="1800" dirty="0" smtClean="0"/>
            <a:t>Selection of sorting, searching, lookup, etc. algorithms and associated data structures.</a:t>
          </a:r>
          <a:endParaRPr lang="en-GB" sz="1800" dirty="0"/>
        </a:p>
      </dgm:t>
    </dgm:pt>
    <dgm:pt modelId="{A32F8568-16A1-4487-A56F-B0BB35543163}" type="parTrans" cxnId="{03CC5DE3-DACA-43F2-A95B-4097A4DA5CE4}">
      <dgm:prSet/>
      <dgm:spPr/>
      <dgm:t>
        <a:bodyPr/>
        <a:lstStyle/>
        <a:p>
          <a:endParaRPr lang="en-GB"/>
        </a:p>
      </dgm:t>
    </dgm:pt>
    <dgm:pt modelId="{287DCF49-EB3A-4CD3-900A-B33584C1AE27}" type="sibTrans" cxnId="{03CC5DE3-DACA-43F2-A95B-4097A4DA5CE4}">
      <dgm:prSet/>
      <dgm:spPr/>
      <dgm:t>
        <a:bodyPr/>
        <a:lstStyle/>
        <a:p>
          <a:endParaRPr lang="en-GB"/>
        </a:p>
      </dgm:t>
    </dgm:pt>
    <dgm:pt modelId="{20F34ED2-57C7-480C-8B46-4F3F147B6A47}">
      <dgm:prSet/>
      <dgm:spPr>
        <a:solidFill>
          <a:schemeClr val="accent3">
            <a:lumMod val="50000"/>
          </a:schemeClr>
        </a:solidFill>
      </dgm:spPr>
      <dgm:t>
        <a:bodyPr/>
        <a:lstStyle/>
        <a:p>
          <a:r>
            <a:rPr lang="en-GB" sz="2200" dirty="0" smtClean="0"/>
            <a:t>Program Structure: </a:t>
          </a:r>
          <a:endParaRPr lang="en-GB" sz="2200" dirty="0"/>
        </a:p>
      </dgm:t>
    </dgm:pt>
    <dgm:pt modelId="{E445321E-DD8B-4BC8-973F-AFB0592CCFE2}" type="parTrans" cxnId="{A5B943BD-3466-4DE7-BDA9-C7D37DAAA654}">
      <dgm:prSet/>
      <dgm:spPr/>
      <dgm:t>
        <a:bodyPr/>
        <a:lstStyle/>
        <a:p>
          <a:endParaRPr lang="en-GB"/>
        </a:p>
      </dgm:t>
    </dgm:pt>
    <dgm:pt modelId="{818CFDF5-6A48-4DAF-A2E3-432F2362FF11}" type="sibTrans" cxnId="{A5B943BD-3466-4DE7-BDA9-C7D37DAAA654}">
      <dgm:prSet/>
      <dgm:spPr/>
      <dgm:t>
        <a:bodyPr/>
        <a:lstStyle/>
        <a:p>
          <a:endParaRPr lang="en-GB"/>
        </a:p>
      </dgm:t>
    </dgm:pt>
    <dgm:pt modelId="{A0195A47-1FDC-49AC-BE45-690936EA960F}">
      <dgm:prSet custT="1"/>
      <dgm:spPr>
        <a:solidFill>
          <a:schemeClr val="accent3">
            <a:lumMod val="50000"/>
          </a:schemeClr>
        </a:solidFill>
      </dgm:spPr>
      <dgm:t>
        <a:bodyPr/>
        <a:lstStyle/>
        <a:p>
          <a:r>
            <a:rPr lang="en-GB" sz="1800" dirty="0" smtClean="0"/>
            <a:t>Decomposition into subtasks, object hierarchies, functions, data, and function flow. </a:t>
          </a:r>
          <a:endParaRPr lang="en-GB" sz="1800" dirty="0"/>
        </a:p>
      </dgm:t>
    </dgm:pt>
    <dgm:pt modelId="{D63B4ADE-D214-4FC8-9519-05BC07C9E7D6}" type="parTrans" cxnId="{E01E9829-E6F3-4546-8381-B319FE62ACF8}">
      <dgm:prSet/>
      <dgm:spPr/>
      <dgm:t>
        <a:bodyPr/>
        <a:lstStyle/>
        <a:p>
          <a:endParaRPr lang="en-GB"/>
        </a:p>
      </dgm:t>
    </dgm:pt>
    <dgm:pt modelId="{89A5C445-61B4-45E0-8AAF-58E27A59D5BF}" type="sibTrans" cxnId="{E01E9829-E6F3-4546-8381-B319FE62ACF8}">
      <dgm:prSet/>
      <dgm:spPr/>
      <dgm:t>
        <a:bodyPr/>
        <a:lstStyle/>
        <a:p>
          <a:endParaRPr lang="en-GB"/>
        </a:p>
      </dgm:t>
    </dgm:pt>
    <dgm:pt modelId="{CC0F9915-E70C-475C-B124-016F63616973}">
      <dgm:prSet/>
      <dgm:spPr/>
      <dgm:t>
        <a:bodyPr/>
        <a:lstStyle/>
        <a:p>
          <a:endParaRPr lang="en-GB" sz="1700" dirty="0" smtClean="0"/>
        </a:p>
      </dgm:t>
    </dgm:pt>
    <dgm:pt modelId="{B4963E3E-EDEA-4D9C-8B71-BC0A98CCFA57}" type="parTrans" cxnId="{40B16D77-DDD4-4D39-8B9D-735BA2C48B51}">
      <dgm:prSet/>
      <dgm:spPr/>
      <dgm:t>
        <a:bodyPr/>
        <a:lstStyle/>
        <a:p>
          <a:endParaRPr lang="en-GB"/>
        </a:p>
      </dgm:t>
    </dgm:pt>
    <dgm:pt modelId="{1BA05F10-6DA5-43AE-9E23-96154916D0ED}" type="sibTrans" cxnId="{40B16D77-DDD4-4D39-8B9D-735BA2C48B51}">
      <dgm:prSet/>
      <dgm:spPr/>
      <dgm:t>
        <a:bodyPr/>
        <a:lstStyle/>
        <a:p>
          <a:endParaRPr lang="en-GB"/>
        </a:p>
      </dgm:t>
    </dgm:pt>
    <dgm:pt modelId="{F4D9EC6F-5974-49D8-B6D6-BDCBBCD27FA7}" type="pres">
      <dgm:prSet presAssocID="{71677931-2AC3-4B25-BC4E-13A0C043EFA4}" presName="linear" presStyleCnt="0">
        <dgm:presLayoutVars>
          <dgm:dir/>
          <dgm:resizeHandles val="exact"/>
        </dgm:presLayoutVars>
      </dgm:prSet>
      <dgm:spPr/>
      <dgm:t>
        <a:bodyPr/>
        <a:lstStyle/>
        <a:p>
          <a:endParaRPr lang="en-GB"/>
        </a:p>
      </dgm:t>
    </dgm:pt>
    <dgm:pt modelId="{376513EE-CB5C-4461-98C3-A09FB6B842E3}" type="pres">
      <dgm:prSet presAssocID="{ABD9207A-AC93-445E-8DA1-802EC1D8001F}" presName="comp" presStyleCnt="0"/>
      <dgm:spPr/>
    </dgm:pt>
    <dgm:pt modelId="{E33EFEA8-0B03-4DAA-8315-9D2CBF245622}" type="pres">
      <dgm:prSet presAssocID="{ABD9207A-AC93-445E-8DA1-802EC1D8001F}" presName="box" presStyleLbl="node1" presStyleIdx="0" presStyleCnt="2"/>
      <dgm:spPr/>
      <dgm:t>
        <a:bodyPr/>
        <a:lstStyle/>
        <a:p>
          <a:endParaRPr lang="en-GB"/>
        </a:p>
      </dgm:t>
    </dgm:pt>
    <dgm:pt modelId="{59129865-BACA-426F-BEE0-A1B978BDD5DF}" type="pres">
      <dgm:prSet presAssocID="{ABD9207A-AC93-445E-8DA1-802EC1D8001F}" presName="img" presStyleLbl="fgImgPlace1" presStyleIdx="0" presStyleCnt="2"/>
      <dgm:spPr>
        <a:blipFill rotWithShape="1">
          <a:blip xmlns:r="http://schemas.openxmlformats.org/officeDocument/2006/relationships" r:embed="rId1"/>
          <a:stretch>
            <a:fillRect/>
          </a:stretch>
        </a:blipFill>
      </dgm:spPr>
    </dgm:pt>
    <dgm:pt modelId="{A16CDF40-F482-4787-8E0E-EF3411FF7D06}" type="pres">
      <dgm:prSet presAssocID="{ABD9207A-AC93-445E-8DA1-802EC1D8001F}" presName="text" presStyleLbl="node1" presStyleIdx="0" presStyleCnt="2">
        <dgm:presLayoutVars>
          <dgm:bulletEnabled val="1"/>
        </dgm:presLayoutVars>
      </dgm:prSet>
      <dgm:spPr/>
      <dgm:t>
        <a:bodyPr/>
        <a:lstStyle/>
        <a:p>
          <a:endParaRPr lang="en-GB"/>
        </a:p>
      </dgm:t>
    </dgm:pt>
    <dgm:pt modelId="{A77E0668-1979-4DC7-AC6E-7E3F83FDD99F}" type="pres">
      <dgm:prSet presAssocID="{6EC12621-CFDE-421D-80B2-7FA2FD30DE02}" presName="spacer" presStyleCnt="0"/>
      <dgm:spPr/>
    </dgm:pt>
    <dgm:pt modelId="{A7D51649-C724-4AEE-ACD4-7623BE0A45FC}" type="pres">
      <dgm:prSet presAssocID="{20F34ED2-57C7-480C-8B46-4F3F147B6A47}" presName="comp" presStyleCnt="0"/>
      <dgm:spPr/>
    </dgm:pt>
    <dgm:pt modelId="{8FF45F5A-7774-459B-8586-ECA3B974607B}" type="pres">
      <dgm:prSet presAssocID="{20F34ED2-57C7-480C-8B46-4F3F147B6A47}" presName="box" presStyleLbl="node1" presStyleIdx="1" presStyleCnt="2"/>
      <dgm:spPr/>
      <dgm:t>
        <a:bodyPr/>
        <a:lstStyle/>
        <a:p>
          <a:endParaRPr lang="en-GB"/>
        </a:p>
      </dgm:t>
    </dgm:pt>
    <dgm:pt modelId="{0A93EFC7-8FCC-4C79-A718-BB950A23D17E}" type="pres">
      <dgm:prSet presAssocID="{20F34ED2-57C7-480C-8B46-4F3F147B6A47}" presName="img" presStyleLbl="fgImgPlace1" presStyleIdx="1" presStyleCnt="2"/>
      <dgm:spPr>
        <a:blipFill rotWithShape="1">
          <a:blip xmlns:r="http://schemas.openxmlformats.org/officeDocument/2006/relationships" r:embed="rId2"/>
          <a:stretch>
            <a:fillRect/>
          </a:stretch>
        </a:blipFill>
      </dgm:spPr>
    </dgm:pt>
    <dgm:pt modelId="{AB647CF8-5F2A-42B2-A497-49F07F19714D}" type="pres">
      <dgm:prSet presAssocID="{20F34ED2-57C7-480C-8B46-4F3F147B6A47}" presName="text" presStyleLbl="node1" presStyleIdx="1" presStyleCnt="2">
        <dgm:presLayoutVars>
          <dgm:bulletEnabled val="1"/>
        </dgm:presLayoutVars>
      </dgm:prSet>
      <dgm:spPr/>
      <dgm:t>
        <a:bodyPr/>
        <a:lstStyle/>
        <a:p>
          <a:endParaRPr lang="en-GB"/>
        </a:p>
      </dgm:t>
    </dgm:pt>
  </dgm:ptLst>
  <dgm:cxnLst>
    <dgm:cxn modelId="{E01E9829-E6F3-4546-8381-B319FE62ACF8}" srcId="{20F34ED2-57C7-480C-8B46-4F3F147B6A47}" destId="{A0195A47-1FDC-49AC-BE45-690936EA960F}" srcOrd="0" destOrd="0" parTransId="{D63B4ADE-D214-4FC8-9519-05BC07C9E7D6}" sibTransId="{89A5C445-61B4-45E0-8AAF-58E27A59D5BF}"/>
    <dgm:cxn modelId="{F49B5351-DF4C-446A-820A-F221C48F86A8}" srcId="{71677931-2AC3-4B25-BC4E-13A0C043EFA4}" destId="{ABD9207A-AC93-445E-8DA1-802EC1D8001F}" srcOrd="0" destOrd="0" parTransId="{7F60E8A0-998A-4C10-A86B-7E089C0D7444}" sibTransId="{6EC12621-CFDE-421D-80B2-7FA2FD30DE02}"/>
    <dgm:cxn modelId="{B4314B9A-63F7-48C9-8065-F62F81B946CF}" type="presOf" srcId="{CC0F9915-E70C-475C-B124-016F63616973}" destId="{AB647CF8-5F2A-42B2-A497-49F07F19714D}" srcOrd="1" destOrd="2" presId="urn:microsoft.com/office/officeart/2005/8/layout/vList4"/>
    <dgm:cxn modelId="{DA9A449B-5A1C-406A-A4AB-76E5B364C338}" type="presOf" srcId="{A0195A47-1FDC-49AC-BE45-690936EA960F}" destId="{8FF45F5A-7774-459B-8586-ECA3B974607B}" srcOrd="0" destOrd="1" presId="urn:microsoft.com/office/officeart/2005/8/layout/vList4"/>
    <dgm:cxn modelId="{40B16D77-DDD4-4D39-8B9D-735BA2C48B51}" srcId="{20F34ED2-57C7-480C-8B46-4F3F147B6A47}" destId="{CC0F9915-E70C-475C-B124-016F63616973}" srcOrd="1" destOrd="0" parTransId="{B4963E3E-EDEA-4D9C-8B71-BC0A98CCFA57}" sibTransId="{1BA05F10-6DA5-43AE-9E23-96154916D0ED}"/>
    <dgm:cxn modelId="{03CC5DE3-DACA-43F2-A95B-4097A4DA5CE4}" srcId="{ABD9207A-AC93-445E-8DA1-802EC1D8001F}" destId="{FA48816E-4DA2-43CC-85C3-A04A48BD8C5D}" srcOrd="0" destOrd="0" parTransId="{A32F8568-16A1-4487-A56F-B0BB35543163}" sibTransId="{287DCF49-EB3A-4CD3-900A-B33584C1AE27}"/>
    <dgm:cxn modelId="{0B2C3C86-30EC-40FE-92CE-D26C30B44F2E}" type="presOf" srcId="{FA48816E-4DA2-43CC-85C3-A04A48BD8C5D}" destId="{A16CDF40-F482-4787-8E0E-EF3411FF7D06}" srcOrd="1" destOrd="1" presId="urn:microsoft.com/office/officeart/2005/8/layout/vList4"/>
    <dgm:cxn modelId="{E5775882-1A58-42B4-B13D-589EAD1E4EA0}" type="presOf" srcId="{ABD9207A-AC93-445E-8DA1-802EC1D8001F}" destId="{E33EFEA8-0B03-4DAA-8315-9D2CBF245622}" srcOrd="0" destOrd="0" presId="urn:microsoft.com/office/officeart/2005/8/layout/vList4"/>
    <dgm:cxn modelId="{1E397C41-BD8E-4D7E-A587-914D049367FB}" type="presOf" srcId="{ABD9207A-AC93-445E-8DA1-802EC1D8001F}" destId="{A16CDF40-F482-4787-8E0E-EF3411FF7D06}" srcOrd="1" destOrd="0" presId="urn:microsoft.com/office/officeart/2005/8/layout/vList4"/>
    <dgm:cxn modelId="{A948784F-3C52-43A6-AAD3-E87B0E4BCED3}" type="presOf" srcId="{A0195A47-1FDC-49AC-BE45-690936EA960F}" destId="{AB647CF8-5F2A-42B2-A497-49F07F19714D}" srcOrd="1" destOrd="1" presId="urn:microsoft.com/office/officeart/2005/8/layout/vList4"/>
    <dgm:cxn modelId="{7A487122-69D5-482A-B011-62863163B872}" type="presOf" srcId="{20F34ED2-57C7-480C-8B46-4F3F147B6A47}" destId="{AB647CF8-5F2A-42B2-A497-49F07F19714D}" srcOrd="1" destOrd="0" presId="urn:microsoft.com/office/officeart/2005/8/layout/vList4"/>
    <dgm:cxn modelId="{03DBFDEE-9590-4444-81C8-7B11CA30F633}" type="presOf" srcId="{20F34ED2-57C7-480C-8B46-4F3F147B6A47}" destId="{8FF45F5A-7774-459B-8586-ECA3B974607B}" srcOrd="0" destOrd="0" presId="urn:microsoft.com/office/officeart/2005/8/layout/vList4"/>
    <dgm:cxn modelId="{2DC77AE0-9DF5-4100-B662-84C11A7049C7}" type="presOf" srcId="{FA48816E-4DA2-43CC-85C3-A04A48BD8C5D}" destId="{E33EFEA8-0B03-4DAA-8315-9D2CBF245622}" srcOrd="0" destOrd="1" presId="urn:microsoft.com/office/officeart/2005/8/layout/vList4"/>
    <dgm:cxn modelId="{D7AAB0DD-1A1B-4DCC-A8C6-D50A76801AD2}" type="presOf" srcId="{71677931-2AC3-4B25-BC4E-13A0C043EFA4}" destId="{F4D9EC6F-5974-49D8-B6D6-BDCBBCD27FA7}" srcOrd="0" destOrd="0" presId="urn:microsoft.com/office/officeart/2005/8/layout/vList4"/>
    <dgm:cxn modelId="{A5B943BD-3466-4DE7-BDA9-C7D37DAAA654}" srcId="{71677931-2AC3-4B25-BC4E-13A0C043EFA4}" destId="{20F34ED2-57C7-480C-8B46-4F3F147B6A47}" srcOrd="1" destOrd="0" parTransId="{E445321E-DD8B-4BC8-973F-AFB0592CCFE2}" sibTransId="{818CFDF5-6A48-4DAF-A2E3-432F2362FF11}"/>
    <dgm:cxn modelId="{2B2E74D7-26A8-4729-A69F-119EA911CF8C}" type="presOf" srcId="{CC0F9915-E70C-475C-B124-016F63616973}" destId="{8FF45F5A-7774-459B-8586-ECA3B974607B}" srcOrd="0" destOrd="2" presId="urn:microsoft.com/office/officeart/2005/8/layout/vList4"/>
    <dgm:cxn modelId="{90203EC7-2D39-4F7E-A153-C8FD1A971F70}" type="presParOf" srcId="{F4D9EC6F-5974-49D8-B6D6-BDCBBCD27FA7}" destId="{376513EE-CB5C-4461-98C3-A09FB6B842E3}" srcOrd="0" destOrd="0" presId="urn:microsoft.com/office/officeart/2005/8/layout/vList4"/>
    <dgm:cxn modelId="{BF8CB5C9-A0EA-47D9-AF92-4E9E17F4B1CE}" type="presParOf" srcId="{376513EE-CB5C-4461-98C3-A09FB6B842E3}" destId="{E33EFEA8-0B03-4DAA-8315-9D2CBF245622}" srcOrd="0" destOrd="0" presId="urn:microsoft.com/office/officeart/2005/8/layout/vList4"/>
    <dgm:cxn modelId="{A6A43E00-06EE-4F24-846C-EA9B9D1AD129}" type="presParOf" srcId="{376513EE-CB5C-4461-98C3-A09FB6B842E3}" destId="{59129865-BACA-426F-BEE0-A1B978BDD5DF}" srcOrd="1" destOrd="0" presId="urn:microsoft.com/office/officeart/2005/8/layout/vList4"/>
    <dgm:cxn modelId="{E271B74C-ED4E-4058-AC50-02AE15CBA270}" type="presParOf" srcId="{376513EE-CB5C-4461-98C3-A09FB6B842E3}" destId="{A16CDF40-F482-4787-8E0E-EF3411FF7D06}" srcOrd="2" destOrd="0" presId="urn:microsoft.com/office/officeart/2005/8/layout/vList4"/>
    <dgm:cxn modelId="{3D2ECFAB-1F7F-4B57-BC74-965F322CB924}" type="presParOf" srcId="{F4D9EC6F-5974-49D8-B6D6-BDCBBCD27FA7}" destId="{A77E0668-1979-4DC7-AC6E-7E3F83FDD99F}" srcOrd="1" destOrd="0" presId="urn:microsoft.com/office/officeart/2005/8/layout/vList4"/>
    <dgm:cxn modelId="{089F0582-CAA3-4FF2-B801-349521A798B5}" type="presParOf" srcId="{F4D9EC6F-5974-49D8-B6D6-BDCBBCD27FA7}" destId="{A7D51649-C724-4AEE-ACD4-7623BE0A45FC}" srcOrd="2" destOrd="0" presId="urn:microsoft.com/office/officeart/2005/8/layout/vList4"/>
    <dgm:cxn modelId="{0E3CBD26-BB19-4EEC-BC2A-33E61492444C}" type="presParOf" srcId="{A7D51649-C724-4AEE-ACD4-7623BE0A45FC}" destId="{8FF45F5A-7774-459B-8586-ECA3B974607B}" srcOrd="0" destOrd="0" presId="urn:microsoft.com/office/officeart/2005/8/layout/vList4"/>
    <dgm:cxn modelId="{67D0C041-9FFD-4731-B3DA-3D9E80D1CEF5}" type="presParOf" srcId="{A7D51649-C724-4AEE-ACD4-7623BE0A45FC}" destId="{0A93EFC7-8FCC-4C79-A718-BB950A23D17E}" srcOrd="1" destOrd="0" presId="urn:microsoft.com/office/officeart/2005/8/layout/vList4"/>
    <dgm:cxn modelId="{A0614B2C-6E7C-460C-9B48-99ACE624A02B}" type="presParOf" srcId="{A7D51649-C724-4AEE-ACD4-7623BE0A45FC}" destId="{AB647CF8-5F2A-42B2-A497-49F07F19714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69B6E4-16F1-479E-9D96-E63E35803C12}" type="doc">
      <dgm:prSet loTypeId="urn:microsoft.com/office/officeart/2005/8/layout/pList2" loCatId="list" qsTypeId="urn:microsoft.com/office/officeart/2005/8/quickstyle/simple1" qsCatId="simple" csTypeId="urn:microsoft.com/office/officeart/2005/8/colors/accent3_4" csCatId="accent3" phldr="1"/>
      <dgm:spPr/>
      <dgm:t>
        <a:bodyPr/>
        <a:lstStyle/>
        <a:p>
          <a:endParaRPr lang="en-GB"/>
        </a:p>
      </dgm:t>
    </dgm:pt>
    <dgm:pt modelId="{A17F520F-43F2-4E2A-B10B-0E0F7F431B24}">
      <dgm:prSet phldrT="[Text]"/>
      <dgm:spPr/>
      <dgm:t>
        <a:bodyPr/>
        <a:lstStyle/>
        <a:p>
          <a:r>
            <a:rPr lang="en-GB" dirty="0" smtClean="0">
              <a:effectLst/>
              <a:latin typeface="+mn-lt"/>
              <a:ea typeface="+mn-ea"/>
              <a:cs typeface="+mn-cs"/>
            </a:rPr>
            <a:t>Language constructs:</a:t>
          </a:r>
          <a:endParaRPr lang="en-GB" dirty="0"/>
        </a:p>
      </dgm:t>
    </dgm:pt>
    <dgm:pt modelId="{676268AE-63E7-41AB-A3CE-C562F389EEB7}" type="parTrans" cxnId="{21B3D8BF-3BED-4EB4-861C-FE89D003A7EA}">
      <dgm:prSet/>
      <dgm:spPr/>
      <dgm:t>
        <a:bodyPr/>
        <a:lstStyle/>
        <a:p>
          <a:endParaRPr lang="en-GB"/>
        </a:p>
      </dgm:t>
    </dgm:pt>
    <dgm:pt modelId="{3515D620-7495-46C9-8753-4F01A82CB1D3}" type="sibTrans" cxnId="{21B3D8BF-3BED-4EB4-861C-FE89D003A7EA}">
      <dgm:prSet/>
      <dgm:spPr/>
      <dgm:t>
        <a:bodyPr/>
        <a:lstStyle/>
        <a:p>
          <a:endParaRPr lang="en-GB"/>
        </a:p>
      </dgm:t>
    </dgm:pt>
    <dgm:pt modelId="{A5CF0A6B-F794-463A-A426-4E4E46FCAC2E}">
      <dgm:prSet/>
      <dgm:spPr/>
      <dgm:t>
        <a:bodyPr/>
        <a:lstStyle/>
        <a:p>
          <a:r>
            <a:rPr lang="en-GB" dirty="0" smtClean="0">
              <a:effectLst/>
              <a:latin typeface="+mn-lt"/>
              <a:ea typeface="+mn-ea"/>
              <a:cs typeface="+mn-cs"/>
            </a:rPr>
            <a:t>System architecture:</a:t>
          </a:r>
        </a:p>
      </dgm:t>
    </dgm:pt>
    <dgm:pt modelId="{3DD49D5B-3D35-4BB1-9575-6CF9596FB4CD}" type="parTrans" cxnId="{A4D96176-919F-458B-84EE-0417CB15ACD7}">
      <dgm:prSet/>
      <dgm:spPr/>
      <dgm:t>
        <a:bodyPr/>
        <a:lstStyle/>
        <a:p>
          <a:endParaRPr lang="en-GB"/>
        </a:p>
      </dgm:t>
    </dgm:pt>
    <dgm:pt modelId="{3511173A-291F-4E51-82B5-035AACCDCEE7}" type="sibTrans" cxnId="{A4D96176-919F-458B-84EE-0417CB15ACD7}">
      <dgm:prSet/>
      <dgm:spPr/>
      <dgm:t>
        <a:bodyPr/>
        <a:lstStyle/>
        <a:p>
          <a:endParaRPr lang="en-GB"/>
        </a:p>
      </dgm:t>
    </dgm:pt>
    <dgm:pt modelId="{67999F15-1B63-4E46-B777-B4FEE7424D7D}">
      <dgm:prSet/>
      <dgm:spPr>
        <a:solidFill>
          <a:schemeClr val="accent3">
            <a:lumMod val="50000"/>
          </a:schemeClr>
        </a:solidFill>
      </dgm:spPr>
      <dgm:t>
        <a:bodyPr/>
        <a:lstStyle/>
        <a:p>
          <a:r>
            <a:rPr lang="en-GB" dirty="0" smtClean="0">
              <a:effectLst/>
              <a:latin typeface="+mn-lt"/>
              <a:ea typeface="+mn-ea"/>
              <a:cs typeface="+mn-cs"/>
            </a:rPr>
            <a:t>Libraries:</a:t>
          </a:r>
        </a:p>
      </dgm:t>
    </dgm:pt>
    <dgm:pt modelId="{050A7ABB-51FB-4D3F-A5A7-A1D190279799}" type="parTrans" cxnId="{B91E72E0-B171-483E-A62D-E38049E736F9}">
      <dgm:prSet/>
      <dgm:spPr/>
      <dgm:t>
        <a:bodyPr/>
        <a:lstStyle/>
        <a:p>
          <a:endParaRPr lang="en-GB"/>
        </a:p>
      </dgm:t>
    </dgm:pt>
    <dgm:pt modelId="{23CB3FB9-E55F-46B9-9516-84916EEB506B}" type="sibTrans" cxnId="{B91E72E0-B171-483E-A62D-E38049E736F9}">
      <dgm:prSet/>
      <dgm:spPr/>
      <dgm:t>
        <a:bodyPr/>
        <a:lstStyle/>
        <a:p>
          <a:endParaRPr lang="en-GB"/>
        </a:p>
      </dgm:t>
    </dgm:pt>
    <dgm:pt modelId="{929CB5C9-F318-48EA-824D-61D17A6655B0}">
      <dgm:prSet/>
      <dgm:spPr/>
      <dgm:t>
        <a:bodyPr/>
        <a:lstStyle/>
        <a:p>
          <a:r>
            <a:rPr lang="en-GB" dirty="0" smtClean="0">
              <a:effectLst/>
              <a:latin typeface="+mn-lt"/>
              <a:ea typeface="+mn-ea"/>
              <a:cs typeface="+mn-cs"/>
            </a:rPr>
            <a:t>Compiler Optimisation:</a:t>
          </a:r>
          <a:endParaRPr lang="en-GB" dirty="0">
            <a:effectLst/>
            <a:latin typeface="+mn-lt"/>
            <a:ea typeface="+mn-ea"/>
            <a:cs typeface="+mn-cs"/>
          </a:endParaRPr>
        </a:p>
      </dgm:t>
    </dgm:pt>
    <dgm:pt modelId="{F7B8DDA3-89CD-47D2-BFD6-48088B70CDCE}" type="parTrans" cxnId="{89161C95-2FA3-483E-AC59-DAFCEC7EB98D}">
      <dgm:prSet/>
      <dgm:spPr/>
      <dgm:t>
        <a:bodyPr/>
        <a:lstStyle/>
        <a:p>
          <a:endParaRPr lang="en-GB"/>
        </a:p>
      </dgm:t>
    </dgm:pt>
    <dgm:pt modelId="{F837C840-2C4F-40D5-AC24-E82475E88885}" type="sibTrans" cxnId="{89161C95-2FA3-483E-AC59-DAFCEC7EB98D}">
      <dgm:prSet/>
      <dgm:spPr/>
      <dgm:t>
        <a:bodyPr/>
        <a:lstStyle/>
        <a:p>
          <a:endParaRPr lang="en-GB"/>
        </a:p>
      </dgm:t>
    </dgm:pt>
    <dgm:pt modelId="{09D8E47C-E0B9-46FC-AD33-49840AA219BB}">
      <dgm:prSet phldrT="[Text]"/>
      <dgm:spPr/>
      <dgm:t>
        <a:bodyPr/>
        <a:lstStyle/>
        <a:p>
          <a:r>
            <a:rPr lang="en-GB" dirty="0" smtClean="0">
              <a:effectLst/>
              <a:latin typeface="+mn-lt"/>
              <a:ea typeface="+mn-ea"/>
              <a:cs typeface="+mn-cs"/>
            </a:rPr>
            <a:t>Use of appropriate data types and language features.</a:t>
          </a:r>
          <a:endParaRPr lang="en-GB" dirty="0"/>
        </a:p>
      </dgm:t>
    </dgm:pt>
    <dgm:pt modelId="{6679A88B-94CE-4701-9E71-4910503CF204}" type="parTrans" cxnId="{65D77242-9B43-4835-9F58-F95C49CD7036}">
      <dgm:prSet/>
      <dgm:spPr/>
      <dgm:t>
        <a:bodyPr/>
        <a:lstStyle/>
        <a:p>
          <a:endParaRPr lang="en-GB"/>
        </a:p>
      </dgm:t>
    </dgm:pt>
    <dgm:pt modelId="{3E60249C-81B6-4D76-8C24-CE10D13D6BBF}" type="sibTrans" cxnId="{65D77242-9B43-4835-9F58-F95C49CD7036}">
      <dgm:prSet/>
      <dgm:spPr/>
      <dgm:t>
        <a:bodyPr/>
        <a:lstStyle/>
        <a:p>
          <a:endParaRPr lang="en-GB"/>
        </a:p>
      </dgm:t>
    </dgm:pt>
    <dgm:pt modelId="{D458D1C1-80F6-4930-B384-A26CF51F5269}">
      <dgm:prSet/>
      <dgm:spPr/>
      <dgm:t>
        <a:bodyPr/>
        <a:lstStyle/>
        <a:p>
          <a:r>
            <a:rPr lang="en-GB" dirty="0" smtClean="0">
              <a:effectLst/>
              <a:latin typeface="+mn-lt"/>
              <a:ea typeface="+mn-ea"/>
              <a:cs typeface="+mn-cs"/>
            </a:rPr>
            <a:t>Exploiting the underlying architecture (cached aligned memory access, GPU acceleration, etc.).</a:t>
          </a:r>
        </a:p>
      </dgm:t>
    </dgm:pt>
    <dgm:pt modelId="{24EBE66E-3C0D-4696-BFC2-91CC4218651C}" type="parTrans" cxnId="{8C51AF75-8DD0-4554-BAAF-7FE5454BE3CB}">
      <dgm:prSet/>
      <dgm:spPr/>
      <dgm:t>
        <a:bodyPr/>
        <a:lstStyle/>
        <a:p>
          <a:endParaRPr lang="en-GB"/>
        </a:p>
      </dgm:t>
    </dgm:pt>
    <dgm:pt modelId="{0BA4A265-1B0A-4441-AA41-ECC50EEFDDAA}" type="sibTrans" cxnId="{8C51AF75-8DD0-4554-BAAF-7FE5454BE3CB}">
      <dgm:prSet/>
      <dgm:spPr/>
      <dgm:t>
        <a:bodyPr/>
        <a:lstStyle/>
        <a:p>
          <a:endParaRPr lang="en-GB"/>
        </a:p>
      </dgm:t>
    </dgm:pt>
    <dgm:pt modelId="{25704A77-B8A4-4610-8B90-4C4E8552E6E1}">
      <dgm:prSet/>
      <dgm:spPr>
        <a:solidFill>
          <a:schemeClr val="accent3">
            <a:lumMod val="50000"/>
          </a:schemeClr>
        </a:solidFill>
      </dgm:spPr>
      <dgm:t>
        <a:bodyPr/>
        <a:lstStyle/>
        <a:p>
          <a:r>
            <a:rPr lang="en-GB" dirty="0" smtClean="0">
              <a:effectLst/>
              <a:latin typeface="+mn-lt"/>
              <a:ea typeface="+mn-ea"/>
              <a:cs typeface="+mn-cs"/>
            </a:rPr>
            <a:t>Use of libraries (built-in or external) appropriate to the given problem and efficiently written.</a:t>
          </a:r>
        </a:p>
      </dgm:t>
    </dgm:pt>
    <dgm:pt modelId="{09A521C3-B254-4513-97D2-97690D910B07}" type="parTrans" cxnId="{E0145020-FE85-498C-9F57-E040B52F4EBD}">
      <dgm:prSet/>
      <dgm:spPr/>
      <dgm:t>
        <a:bodyPr/>
        <a:lstStyle/>
        <a:p>
          <a:endParaRPr lang="en-GB"/>
        </a:p>
      </dgm:t>
    </dgm:pt>
    <dgm:pt modelId="{27772B4C-FFDB-4ED2-83A5-DA14C2A9FE1A}" type="sibTrans" cxnId="{E0145020-FE85-498C-9F57-E040B52F4EBD}">
      <dgm:prSet/>
      <dgm:spPr/>
      <dgm:t>
        <a:bodyPr/>
        <a:lstStyle/>
        <a:p>
          <a:endParaRPr lang="en-GB"/>
        </a:p>
      </dgm:t>
    </dgm:pt>
    <dgm:pt modelId="{29BF0DD7-FB4F-4AC5-AA47-3DDE0E231393}">
      <dgm:prSet/>
      <dgm:spPr/>
      <dgm:t>
        <a:bodyPr/>
        <a:lstStyle/>
        <a:p>
          <a:r>
            <a:rPr lang="en-GB" dirty="0" smtClean="0">
              <a:effectLst/>
              <a:latin typeface="+mn-lt"/>
              <a:ea typeface="+mn-ea"/>
              <a:cs typeface="+mn-cs"/>
            </a:rPr>
            <a:t>Loop unrolling, constant expression loop removal, etc. (can also be programmer introduced).</a:t>
          </a:r>
          <a:endParaRPr lang="en-GB" dirty="0">
            <a:effectLst/>
            <a:latin typeface="+mn-lt"/>
            <a:ea typeface="+mn-ea"/>
            <a:cs typeface="+mn-cs"/>
          </a:endParaRPr>
        </a:p>
      </dgm:t>
    </dgm:pt>
    <dgm:pt modelId="{291F06ED-139A-474B-9348-E45E4C08B1C6}" type="parTrans" cxnId="{4EE35279-A6FF-4AF2-9B94-550409575DFB}">
      <dgm:prSet/>
      <dgm:spPr/>
      <dgm:t>
        <a:bodyPr/>
        <a:lstStyle/>
        <a:p>
          <a:endParaRPr lang="en-GB"/>
        </a:p>
      </dgm:t>
    </dgm:pt>
    <dgm:pt modelId="{F118EB57-9677-44FD-8B85-3625BB8B82B3}" type="sibTrans" cxnId="{4EE35279-A6FF-4AF2-9B94-550409575DFB}">
      <dgm:prSet/>
      <dgm:spPr/>
      <dgm:t>
        <a:bodyPr/>
        <a:lstStyle/>
        <a:p>
          <a:endParaRPr lang="en-GB"/>
        </a:p>
      </dgm:t>
    </dgm:pt>
    <dgm:pt modelId="{5DE62277-8FE4-413E-82CA-C9A59F6777D9}" type="pres">
      <dgm:prSet presAssocID="{BC69B6E4-16F1-479E-9D96-E63E35803C12}" presName="Name0" presStyleCnt="0">
        <dgm:presLayoutVars>
          <dgm:dir/>
          <dgm:resizeHandles val="exact"/>
        </dgm:presLayoutVars>
      </dgm:prSet>
      <dgm:spPr/>
      <dgm:t>
        <a:bodyPr/>
        <a:lstStyle/>
        <a:p>
          <a:endParaRPr lang="en-GB"/>
        </a:p>
      </dgm:t>
    </dgm:pt>
    <dgm:pt modelId="{58F4C562-A10B-4BF5-B70F-AA2205E2BF19}" type="pres">
      <dgm:prSet presAssocID="{BC69B6E4-16F1-479E-9D96-E63E35803C12}" presName="bkgdShp" presStyleLbl="alignAccFollowNode1" presStyleIdx="0" presStyleCnt="1"/>
      <dgm:spPr/>
    </dgm:pt>
    <dgm:pt modelId="{DA2467FE-79D2-462A-9E95-9A231FEC07CB}" type="pres">
      <dgm:prSet presAssocID="{BC69B6E4-16F1-479E-9D96-E63E35803C12}" presName="linComp" presStyleCnt="0"/>
      <dgm:spPr/>
    </dgm:pt>
    <dgm:pt modelId="{AEEB1A88-B31F-463D-A277-E8ABC839970E}" type="pres">
      <dgm:prSet presAssocID="{A17F520F-43F2-4E2A-B10B-0E0F7F431B24}" presName="compNode" presStyleCnt="0"/>
      <dgm:spPr/>
    </dgm:pt>
    <dgm:pt modelId="{6083A217-90B0-45B4-BD40-A63AD81C712E}" type="pres">
      <dgm:prSet presAssocID="{A17F520F-43F2-4E2A-B10B-0E0F7F431B24}" presName="node" presStyleLbl="node1" presStyleIdx="0" presStyleCnt="4">
        <dgm:presLayoutVars>
          <dgm:bulletEnabled val="1"/>
        </dgm:presLayoutVars>
      </dgm:prSet>
      <dgm:spPr/>
      <dgm:t>
        <a:bodyPr/>
        <a:lstStyle/>
        <a:p>
          <a:endParaRPr lang="en-GB"/>
        </a:p>
      </dgm:t>
    </dgm:pt>
    <dgm:pt modelId="{103C487E-CA13-410F-9473-9D9F2B5267CF}" type="pres">
      <dgm:prSet presAssocID="{A17F520F-43F2-4E2A-B10B-0E0F7F431B24}" presName="invisiNode" presStyleLbl="node1" presStyleIdx="0" presStyleCnt="4"/>
      <dgm:spPr/>
    </dgm:pt>
    <dgm:pt modelId="{321C9B40-B3BC-4CC4-8648-801BD069FC68}" type="pres">
      <dgm:prSet presAssocID="{A17F520F-43F2-4E2A-B10B-0E0F7F431B24}" presName="imagNode" presStyleLbl="fgImgPlace1" presStyleIdx="0" presStyleCnt="4"/>
      <dgm:spPr>
        <a:blipFill rotWithShape="1">
          <a:blip xmlns:r="http://schemas.openxmlformats.org/officeDocument/2006/relationships" r:embed="rId1"/>
          <a:stretch>
            <a:fillRect/>
          </a:stretch>
        </a:blipFill>
      </dgm:spPr>
      <dgm:t>
        <a:bodyPr/>
        <a:lstStyle/>
        <a:p>
          <a:endParaRPr lang="en-GB"/>
        </a:p>
      </dgm:t>
    </dgm:pt>
    <dgm:pt modelId="{7E1F8FC4-3477-4016-827A-DC0ADFF8823E}" type="pres">
      <dgm:prSet presAssocID="{3515D620-7495-46C9-8753-4F01A82CB1D3}" presName="sibTrans" presStyleLbl="sibTrans2D1" presStyleIdx="0" presStyleCnt="0"/>
      <dgm:spPr/>
      <dgm:t>
        <a:bodyPr/>
        <a:lstStyle/>
        <a:p>
          <a:endParaRPr lang="en-GB"/>
        </a:p>
      </dgm:t>
    </dgm:pt>
    <dgm:pt modelId="{8FDC2D83-DBF4-46BB-857F-F372A8D8D8A5}" type="pres">
      <dgm:prSet presAssocID="{A5CF0A6B-F794-463A-A426-4E4E46FCAC2E}" presName="compNode" presStyleCnt="0"/>
      <dgm:spPr/>
    </dgm:pt>
    <dgm:pt modelId="{66BF4BA9-7476-48A6-BAEF-0418DB6FCF31}" type="pres">
      <dgm:prSet presAssocID="{A5CF0A6B-F794-463A-A426-4E4E46FCAC2E}" presName="node" presStyleLbl="node1" presStyleIdx="1" presStyleCnt="4">
        <dgm:presLayoutVars>
          <dgm:bulletEnabled val="1"/>
        </dgm:presLayoutVars>
      </dgm:prSet>
      <dgm:spPr/>
      <dgm:t>
        <a:bodyPr/>
        <a:lstStyle/>
        <a:p>
          <a:endParaRPr lang="en-GB"/>
        </a:p>
      </dgm:t>
    </dgm:pt>
    <dgm:pt modelId="{DA0742FB-5AA7-485B-AC7A-DDE916EEDB1D}" type="pres">
      <dgm:prSet presAssocID="{A5CF0A6B-F794-463A-A426-4E4E46FCAC2E}" presName="invisiNode" presStyleLbl="node1" presStyleIdx="1" presStyleCnt="4"/>
      <dgm:spPr/>
    </dgm:pt>
    <dgm:pt modelId="{5BB57604-EEF4-46CB-AB4E-9306299A5DA1}" type="pres">
      <dgm:prSet presAssocID="{A5CF0A6B-F794-463A-A426-4E4E46FCAC2E}" presName="imagNode" presStyleLbl="fgImgPlace1" presStyleIdx="1" presStyleCnt="4"/>
      <dgm:spPr>
        <a:blipFill rotWithShape="1">
          <a:blip xmlns:r="http://schemas.openxmlformats.org/officeDocument/2006/relationships" r:embed="rId2"/>
          <a:stretch>
            <a:fillRect/>
          </a:stretch>
        </a:blipFill>
      </dgm:spPr>
    </dgm:pt>
    <dgm:pt modelId="{696DB1A8-6384-4479-81DC-7DCF7BFF0B48}" type="pres">
      <dgm:prSet presAssocID="{3511173A-291F-4E51-82B5-035AACCDCEE7}" presName="sibTrans" presStyleLbl="sibTrans2D1" presStyleIdx="0" presStyleCnt="0"/>
      <dgm:spPr/>
      <dgm:t>
        <a:bodyPr/>
        <a:lstStyle/>
        <a:p>
          <a:endParaRPr lang="en-GB"/>
        </a:p>
      </dgm:t>
    </dgm:pt>
    <dgm:pt modelId="{FD84C781-158E-4356-9CC4-65FBB115AA13}" type="pres">
      <dgm:prSet presAssocID="{67999F15-1B63-4E46-B777-B4FEE7424D7D}" presName="compNode" presStyleCnt="0"/>
      <dgm:spPr/>
    </dgm:pt>
    <dgm:pt modelId="{DD55B963-AE8B-43F1-BF1C-9FFFFCF900A0}" type="pres">
      <dgm:prSet presAssocID="{67999F15-1B63-4E46-B777-B4FEE7424D7D}" presName="node" presStyleLbl="node1" presStyleIdx="2" presStyleCnt="4">
        <dgm:presLayoutVars>
          <dgm:bulletEnabled val="1"/>
        </dgm:presLayoutVars>
      </dgm:prSet>
      <dgm:spPr/>
      <dgm:t>
        <a:bodyPr/>
        <a:lstStyle/>
        <a:p>
          <a:endParaRPr lang="en-GB"/>
        </a:p>
      </dgm:t>
    </dgm:pt>
    <dgm:pt modelId="{8A6A188C-E275-4758-9756-997B2FB60A43}" type="pres">
      <dgm:prSet presAssocID="{67999F15-1B63-4E46-B777-B4FEE7424D7D}" presName="invisiNode" presStyleLbl="node1" presStyleIdx="2" presStyleCnt="4"/>
      <dgm:spPr/>
    </dgm:pt>
    <dgm:pt modelId="{E093B468-22C8-441E-B16A-F4D8D5A90D49}" type="pres">
      <dgm:prSet presAssocID="{67999F15-1B63-4E46-B777-B4FEE7424D7D}" presName="imagNode" presStyleLbl="fgImgPlace1" presStyleIdx="2" presStyleCnt="4"/>
      <dgm:spPr>
        <a:blipFill rotWithShape="1">
          <a:blip xmlns:r="http://schemas.openxmlformats.org/officeDocument/2006/relationships" r:embed="rId3"/>
          <a:stretch>
            <a:fillRect/>
          </a:stretch>
        </a:blipFill>
      </dgm:spPr>
    </dgm:pt>
    <dgm:pt modelId="{C74E51A8-BEFE-4B42-8E9D-36C61DBC3672}" type="pres">
      <dgm:prSet presAssocID="{23CB3FB9-E55F-46B9-9516-84916EEB506B}" presName="sibTrans" presStyleLbl="sibTrans2D1" presStyleIdx="0" presStyleCnt="0"/>
      <dgm:spPr/>
      <dgm:t>
        <a:bodyPr/>
        <a:lstStyle/>
        <a:p>
          <a:endParaRPr lang="en-GB"/>
        </a:p>
      </dgm:t>
    </dgm:pt>
    <dgm:pt modelId="{F83F3852-873C-4DDF-949E-1E8B2FFF245B}" type="pres">
      <dgm:prSet presAssocID="{929CB5C9-F318-48EA-824D-61D17A6655B0}" presName="compNode" presStyleCnt="0"/>
      <dgm:spPr/>
    </dgm:pt>
    <dgm:pt modelId="{7769C7BC-D7A2-4589-B515-A2306AFF6350}" type="pres">
      <dgm:prSet presAssocID="{929CB5C9-F318-48EA-824D-61D17A6655B0}" presName="node" presStyleLbl="node1" presStyleIdx="3" presStyleCnt="4">
        <dgm:presLayoutVars>
          <dgm:bulletEnabled val="1"/>
        </dgm:presLayoutVars>
      </dgm:prSet>
      <dgm:spPr/>
      <dgm:t>
        <a:bodyPr/>
        <a:lstStyle/>
        <a:p>
          <a:endParaRPr lang="en-GB"/>
        </a:p>
      </dgm:t>
    </dgm:pt>
    <dgm:pt modelId="{6924733E-2CCB-4DC6-A9C1-DDA1C1A92638}" type="pres">
      <dgm:prSet presAssocID="{929CB5C9-F318-48EA-824D-61D17A6655B0}" presName="invisiNode" presStyleLbl="node1" presStyleIdx="3" presStyleCnt="4"/>
      <dgm:spPr/>
    </dgm:pt>
    <dgm:pt modelId="{F6FB838B-C746-438F-8F0C-B753459EA88C}" type="pres">
      <dgm:prSet presAssocID="{929CB5C9-F318-48EA-824D-61D17A6655B0}" presName="imagNode" presStyleLbl="fgImgPlace1" presStyleIdx="3" presStyleCnt="4"/>
      <dgm:spPr>
        <a:blipFill rotWithShape="1">
          <a:blip xmlns:r="http://schemas.openxmlformats.org/officeDocument/2006/relationships" r:embed="rId4"/>
          <a:stretch>
            <a:fillRect/>
          </a:stretch>
        </a:blipFill>
      </dgm:spPr>
    </dgm:pt>
  </dgm:ptLst>
  <dgm:cxnLst>
    <dgm:cxn modelId="{8C51AF75-8DD0-4554-BAAF-7FE5454BE3CB}" srcId="{A5CF0A6B-F794-463A-A426-4E4E46FCAC2E}" destId="{D458D1C1-80F6-4930-B384-A26CF51F5269}" srcOrd="0" destOrd="0" parTransId="{24EBE66E-3C0D-4696-BFC2-91CC4218651C}" sibTransId="{0BA4A265-1B0A-4441-AA41-ECC50EEFDDAA}"/>
    <dgm:cxn modelId="{76FC0524-47A2-4A33-ABB0-0EE5E2864512}" type="presOf" srcId="{A17F520F-43F2-4E2A-B10B-0E0F7F431B24}" destId="{6083A217-90B0-45B4-BD40-A63AD81C712E}" srcOrd="0" destOrd="0" presId="urn:microsoft.com/office/officeart/2005/8/layout/pList2"/>
    <dgm:cxn modelId="{2F250720-26DF-42D8-B745-9135A346163A}" type="presOf" srcId="{09D8E47C-E0B9-46FC-AD33-49840AA219BB}" destId="{6083A217-90B0-45B4-BD40-A63AD81C712E}" srcOrd="0" destOrd="1" presId="urn:microsoft.com/office/officeart/2005/8/layout/pList2"/>
    <dgm:cxn modelId="{0F079331-F8AB-4864-9D2F-0AB3A68F4841}" type="presOf" srcId="{29BF0DD7-FB4F-4AC5-AA47-3DDE0E231393}" destId="{7769C7BC-D7A2-4589-B515-A2306AFF6350}" srcOrd="0" destOrd="1" presId="urn:microsoft.com/office/officeart/2005/8/layout/pList2"/>
    <dgm:cxn modelId="{E0145020-FE85-498C-9F57-E040B52F4EBD}" srcId="{67999F15-1B63-4E46-B777-B4FEE7424D7D}" destId="{25704A77-B8A4-4610-8B90-4C4E8552E6E1}" srcOrd="0" destOrd="0" parTransId="{09A521C3-B254-4513-97D2-97690D910B07}" sibTransId="{27772B4C-FFDB-4ED2-83A5-DA14C2A9FE1A}"/>
    <dgm:cxn modelId="{B91E72E0-B171-483E-A62D-E38049E736F9}" srcId="{BC69B6E4-16F1-479E-9D96-E63E35803C12}" destId="{67999F15-1B63-4E46-B777-B4FEE7424D7D}" srcOrd="2" destOrd="0" parTransId="{050A7ABB-51FB-4D3F-A5A7-A1D190279799}" sibTransId="{23CB3FB9-E55F-46B9-9516-84916EEB506B}"/>
    <dgm:cxn modelId="{0960FD28-A5B8-43A6-81C9-6579A7461191}" type="presOf" srcId="{23CB3FB9-E55F-46B9-9516-84916EEB506B}" destId="{C74E51A8-BEFE-4B42-8E9D-36C61DBC3672}" srcOrd="0" destOrd="0" presId="urn:microsoft.com/office/officeart/2005/8/layout/pList2"/>
    <dgm:cxn modelId="{67FD985C-677E-4B56-B334-B14126D2B237}" type="presOf" srcId="{D458D1C1-80F6-4930-B384-A26CF51F5269}" destId="{66BF4BA9-7476-48A6-BAEF-0418DB6FCF31}" srcOrd="0" destOrd="1" presId="urn:microsoft.com/office/officeart/2005/8/layout/pList2"/>
    <dgm:cxn modelId="{65D77242-9B43-4835-9F58-F95C49CD7036}" srcId="{A17F520F-43F2-4E2A-B10B-0E0F7F431B24}" destId="{09D8E47C-E0B9-46FC-AD33-49840AA219BB}" srcOrd="0" destOrd="0" parTransId="{6679A88B-94CE-4701-9E71-4910503CF204}" sibTransId="{3E60249C-81B6-4D76-8C24-CE10D13D6BBF}"/>
    <dgm:cxn modelId="{6F386678-E7DD-48B4-BE12-AAA6AE9AB425}" type="presOf" srcId="{BC69B6E4-16F1-479E-9D96-E63E35803C12}" destId="{5DE62277-8FE4-413E-82CA-C9A59F6777D9}" srcOrd="0" destOrd="0" presId="urn:microsoft.com/office/officeart/2005/8/layout/pList2"/>
    <dgm:cxn modelId="{4EE35279-A6FF-4AF2-9B94-550409575DFB}" srcId="{929CB5C9-F318-48EA-824D-61D17A6655B0}" destId="{29BF0DD7-FB4F-4AC5-AA47-3DDE0E231393}" srcOrd="0" destOrd="0" parTransId="{291F06ED-139A-474B-9348-E45E4C08B1C6}" sibTransId="{F118EB57-9677-44FD-8B85-3625BB8B82B3}"/>
    <dgm:cxn modelId="{2DB1F3A7-8C2A-4A13-BE7F-05716426DD3D}" type="presOf" srcId="{929CB5C9-F318-48EA-824D-61D17A6655B0}" destId="{7769C7BC-D7A2-4589-B515-A2306AFF6350}" srcOrd="0" destOrd="0" presId="urn:microsoft.com/office/officeart/2005/8/layout/pList2"/>
    <dgm:cxn modelId="{89161C95-2FA3-483E-AC59-DAFCEC7EB98D}" srcId="{BC69B6E4-16F1-479E-9D96-E63E35803C12}" destId="{929CB5C9-F318-48EA-824D-61D17A6655B0}" srcOrd="3" destOrd="0" parTransId="{F7B8DDA3-89CD-47D2-BFD6-48088B70CDCE}" sibTransId="{F837C840-2C4F-40D5-AC24-E82475E88885}"/>
    <dgm:cxn modelId="{6EE7E86C-6092-480D-B881-23175C43AAE5}" type="presOf" srcId="{A5CF0A6B-F794-463A-A426-4E4E46FCAC2E}" destId="{66BF4BA9-7476-48A6-BAEF-0418DB6FCF31}" srcOrd="0" destOrd="0" presId="urn:microsoft.com/office/officeart/2005/8/layout/pList2"/>
    <dgm:cxn modelId="{46012F7C-D14B-4017-B515-8AAB03446B62}" type="presOf" srcId="{25704A77-B8A4-4610-8B90-4C4E8552E6E1}" destId="{DD55B963-AE8B-43F1-BF1C-9FFFFCF900A0}" srcOrd="0" destOrd="1" presId="urn:microsoft.com/office/officeart/2005/8/layout/pList2"/>
    <dgm:cxn modelId="{2FECA941-F6E2-45C1-9B6B-93AC156A4436}" type="presOf" srcId="{67999F15-1B63-4E46-B777-B4FEE7424D7D}" destId="{DD55B963-AE8B-43F1-BF1C-9FFFFCF900A0}" srcOrd="0" destOrd="0" presId="urn:microsoft.com/office/officeart/2005/8/layout/pList2"/>
    <dgm:cxn modelId="{21B3D8BF-3BED-4EB4-861C-FE89D003A7EA}" srcId="{BC69B6E4-16F1-479E-9D96-E63E35803C12}" destId="{A17F520F-43F2-4E2A-B10B-0E0F7F431B24}" srcOrd="0" destOrd="0" parTransId="{676268AE-63E7-41AB-A3CE-C562F389EEB7}" sibTransId="{3515D620-7495-46C9-8753-4F01A82CB1D3}"/>
    <dgm:cxn modelId="{A4D96176-919F-458B-84EE-0417CB15ACD7}" srcId="{BC69B6E4-16F1-479E-9D96-E63E35803C12}" destId="{A5CF0A6B-F794-463A-A426-4E4E46FCAC2E}" srcOrd="1" destOrd="0" parTransId="{3DD49D5B-3D35-4BB1-9575-6CF9596FB4CD}" sibTransId="{3511173A-291F-4E51-82B5-035AACCDCEE7}"/>
    <dgm:cxn modelId="{16AE14F9-FA5C-40D0-AB5F-3A48DAF3DA74}" type="presOf" srcId="{3515D620-7495-46C9-8753-4F01A82CB1D3}" destId="{7E1F8FC4-3477-4016-827A-DC0ADFF8823E}" srcOrd="0" destOrd="0" presId="urn:microsoft.com/office/officeart/2005/8/layout/pList2"/>
    <dgm:cxn modelId="{CC33C50E-6B65-404A-A814-634E91ECC807}" type="presOf" srcId="{3511173A-291F-4E51-82B5-035AACCDCEE7}" destId="{696DB1A8-6384-4479-81DC-7DCF7BFF0B48}" srcOrd="0" destOrd="0" presId="urn:microsoft.com/office/officeart/2005/8/layout/pList2"/>
    <dgm:cxn modelId="{7BAC69CF-6FDF-482B-B34B-111EFF7A4371}" type="presParOf" srcId="{5DE62277-8FE4-413E-82CA-C9A59F6777D9}" destId="{58F4C562-A10B-4BF5-B70F-AA2205E2BF19}" srcOrd="0" destOrd="0" presId="urn:microsoft.com/office/officeart/2005/8/layout/pList2"/>
    <dgm:cxn modelId="{A3370088-DB96-4EAA-96AC-452931BC793C}" type="presParOf" srcId="{5DE62277-8FE4-413E-82CA-C9A59F6777D9}" destId="{DA2467FE-79D2-462A-9E95-9A231FEC07CB}" srcOrd="1" destOrd="0" presId="urn:microsoft.com/office/officeart/2005/8/layout/pList2"/>
    <dgm:cxn modelId="{A12C46C1-C27C-4049-98DA-5CAB77C0CD6C}" type="presParOf" srcId="{DA2467FE-79D2-462A-9E95-9A231FEC07CB}" destId="{AEEB1A88-B31F-463D-A277-E8ABC839970E}" srcOrd="0" destOrd="0" presId="urn:microsoft.com/office/officeart/2005/8/layout/pList2"/>
    <dgm:cxn modelId="{99AC06F0-4DFD-4806-8B73-8EF76E804EF5}" type="presParOf" srcId="{AEEB1A88-B31F-463D-A277-E8ABC839970E}" destId="{6083A217-90B0-45B4-BD40-A63AD81C712E}" srcOrd="0" destOrd="0" presId="urn:microsoft.com/office/officeart/2005/8/layout/pList2"/>
    <dgm:cxn modelId="{911EEC2A-FAB4-4E95-8AD6-83CA9EE16B11}" type="presParOf" srcId="{AEEB1A88-B31F-463D-A277-E8ABC839970E}" destId="{103C487E-CA13-410F-9473-9D9F2B5267CF}" srcOrd="1" destOrd="0" presId="urn:microsoft.com/office/officeart/2005/8/layout/pList2"/>
    <dgm:cxn modelId="{331C4D5B-5E5A-46A6-B956-D53C81FE5877}" type="presParOf" srcId="{AEEB1A88-B31F-463D-A277-E8ABC839970E}" destId="{321C9B40-B3BC-4CC4-8648-801BD069FC68}" srcOrd="2" destOrd="0" presId="urn:microsoft.com/office/officeart/2005/8/layout/pList2"/>
    <dgm:cxn modelId="{671B11B3-FF1B-4DD0-A38A-AC0142F45D02}" type="presParOf" srcId="{DA2467FE-79D2-462A-9E95-9A231FEC07CB}" destId="{7E1F8FC4-3477-4016-827A-DC0ADFF8823E}" srcOrd="1" destOrd="0" presId="urn:microsoft.com/office/officeart/2005/8/layout/pList2"/>
    <dgm:cxn modelId="{31D92C74-1860-4AE6-A5B3-C9F91112CC16}" type="presParOf" srcId="{DA2467FE-79D2-462A-9E95-9A231FEC07CB}" destId="{8FDC2D83-DBF4-46BB-857F-F372A8D8D8A5}" srcOrd="2" destOrd="0" presId="urn:microsoft.com/office/officeart/2005/8/layout/pList2"/>
    <dgm:cxn modelId="{BD546E0F-5ED1-4430-AC2F-FC08671D38C6}" type="presParOf" srcId="{8FDC2D83-DBF4-46BB-857F-F372A8D8D8A5}" destId="{66BF4BA9-7476-48A6-BAEF-0418DB6FCF31}" srcOrd="0" destOrd="0" presId="urn:microsoft.com/office/officeart/2005/8/layout/pList2"/>
    <dgm:cxn modelId="{3CB3F834-CBDF-41F0-BB72-CE7669600B9D}" type="presParOf" srcId="{8FDC2D83-DBF4-46BB-857F-F372A8D8D8A5}" destId="{DA0742FB-5AA7-485B-AC7A-DDE916EEDB1D}" srcOrd="1" destOrd="0" presId="urn:microsoft.com/office/officeart/2005/8/layout/pList2"/>
    <dgm:cxn modelId="{D39E37A6-1515-4E64-BFBA-772E4ACEDFBA}" type="presParOf" srcId="{8FDC2D83-DBF4-46BB-857F-F372A8D8D8A5}" destId="{5BB57604-EEF4-46CB-AB4E-9306299A5DA1}" srcOrd="2" destOrd="0" presId="urn:microsoft.com/office/officeart/2005/8/layout/pList2"/>
    <dgm:cxn modelId="{8E08CFE7-37E9-4FEA-AC19-0B728106AD4D}" type="presParOf" srcId="{DA2467FE-79D2-462A-9E95-9A231FEC07CB}" destId="{696DB1A8-6384-4479-81DC-7DCF7BFF0B48}" srcOrd="3" destOrd="0" presId="urn:microsoft.com/office/officeart/2005/8/layout/pList2"/>
    <dgm:cxn modelId="{B627F10D-B07E-41E8-B9F0-CAE7C696823F}" type="presParOf" srcId="{DA2467FE-79D2-462A-9E95-9A231FEC07CB}" destId="{FD84C781-158E-4356-9CC4-65FBB115AA13}" srcOrd="4" destOrd="0" presId="urn:microsoft.com/office/officeart/2005/8/layout/pList2"/>
    <dgm:cxn modelId="{0ED24FBF-1DD8-4F97-8BA9-BF318781D950}" type="presParOf" srcId="{FD84C781-158E-4356-9CC4-65FBB115AA13}" destId="{DD55B963-AE8B-43F1-BF1C-9FFFFCF900A0}" srcOrd="0" destOrd="0" presId="urn:microsoft.com/office/officeart/2005/8/layout/pList2"/>
    <dgm:cxn modelId="{B9385941-F044-431C-8AC6-95BF56423A96}" type="presParOf" srcId="{FD84C781-158E-4356-9CC4-65FBB115AA13}" destId="{8A6A188C-E275-4758-9756-997B2FB60A43}" srcOrd="1" destOrd="0" presId="urn:microsoft.com/office/officeart/2005/8/layout/pList2"/>
    <dgm:cxn modelId="{ADB3974B-834B-47A1-9880-979F11D15EE4}" type="presParOf" srcId="{FD84C781-158E-4356-9CC4-65FBB115AA13}" destId="{E093B468-22C8-441E-B16A-F4D8D5A90D49}" srcOrd="2" destOrd="0" presId="urn:microsoft.com/office/officeart/2005/8/layout/pList2"/>
    <dgm:cxn modelId="{0645AB5B-6120-48D4-BD33-65EBAD5D6ABF}" type="presParOf" srcId="{DA2467FE-79D2-462A-9E95-9A231FEC07CB}" destId="{C74E51A8-BEFE-4B42-8E9D-36C61DBC3672}" srcOrd="5" destOrd="0" presId="urn:microsoft.com/office/officeart/2005/8/layout/pList2"/>
    <dgm:cxn modelId="{078610E3-C372-4C84-ADDE-AF30C948417E}" type="presParOf" srcId="{DA2467FE-79D2-462A-9E95-9A231FEC07CB}" destId="{F83F3852-873C-4DDF-949E-1E8B2FFF245B}" srcOrd="6" destOrd="0" presId="urn:microsoft.com/office/officeart/2005/8/layout/pList2"/>
    <dgm:cxn modelId="{5AA99A0C-253B-40B0-81E3-E381A88DE4A9}" type="presParOf" srcId="{F83F3852-873C-4DDF-949E-1E8B2FFF245B}" destId="{7769C7BC-D7A2-4589-B515-A2306AFF6350}" srcOrd="0" destOrd="0" presId="urn:microsoft.com/office/officeart/2005/8/layout/pList2"/>
    <dgm:cxn modelId="{A7FC604C-D334-4E7D-BCED-DEE508F7D2F1}" type="presParOf" srcId="{F83F3852-873C-4DDF-949E-1E8B2FFF245B}" destId="{6924733E-2CCB-4DC6-A9C1-DDA1C1A92638}" srcOrd="1" destOrd="0" presId="urn:microsoft.com/office/officeart/2005/8/layout/pList2"/>
    <dgm:cxn modelId="{F44FB40F-BBE4-4DFA-8282-D59AFA37ADAE}" type="presParOf" srcId="{F83F3852-873C-4DDF-949E-1E8B2FFF245B}" destId="{F6FB838B-C746-438F-8F0C-B753459EA88C}"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EFEA8-0B03-4DAA-8315-9D2CBF245622}">
      <dsp:nvSpPr>
        <dsp:cNvPr id="0" name=""/>
        <dsp:cNvSpPr/>
      </dsp:nvSpPr>
      <dsp:spPr>
        <a:xfrm>
          <a:off x="0" y="0"/>
          <a:ext cx="4392488" cy="1638169"/>
        </a:xfrm>
        <a:prstGeom prst="roundRect">
          <a:avLst>
            <a:gd name="adj" fmla="val 10000"/>
          </a:avLst>
        </a:prstGeom>
        <a:gradFill rotWithShape="0">
          <a:gsLst>
            <a:gs pos="0">
              <a:schemeClr val="accent3">
                <a:shade val="50000"/>
                <a:hueOff val="0"/>
                <a:satOff val="0"/>
                <a:lumOff val="0"/>
                <a:alphaOff val="0"/>
                <a:lumMod val="95000"/>
              </a:schemeClr>
            </a:gs>
            <a:gs pos="100000">
              <a:schemeClr val="accent3">
                <a:shade val="5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smtClean="0"/>
            <a:t>Design efficiency: </a:t>
          </a:r>
          <a:endParaRPr lang="en-GB" sz="2100" kern="1200" dirty="0"/>
        </a:p>
        <a:p>
          <a:pPr marL="171450" lvl="1" indent="-171450" algn="l" defTabSz="711200">
            <a:lnSpc>
              <a:spcPct val="90000"/>
            </a:lnSpc>
            <a:spcBef>
              <a:spcPct val="0"/>
            </a:spcBef>
            <a:spcAft>
              <a:spcPct val="15000"/>
            </a:spcAft>
            <a:buChar char="••"/>
          </a:pPr>
          <a:r>
            <a:rPr lang="en-GB" sz="1600" kern="1200" dirty="0" smtClean="0"/>
            <a:t>A pure abstract model of the process. Language independent and typically has the strongest impact on efficiency.</a:t>
          </a:r>
          <a:endParaRPr lang="en-GB" sz="1600" kern="1200" dirty="0"/>
        </a:p>
      </dsp:txBody>
      <dsp:txXfrm>
        <a:off x="1042314" y="0"/>
        <a:ext cx="3350173" cy="1638169"/>
      </dsp:txXfrm>
    </dsp:sp>
    <dsp:sp modelId="{59129865-BACA-426F-BEE0-A1B978BDD5DF}">
      <dsp:nvSpPr>
        <dsp:cNvPr id="0" name=""/>
        <dsp:cNvSpPr/>
      </dsp:nvSpPr>
      <dsp:spPr>
        <a:xfrm>
          <a:off x="163816" y="163816"/>
          <a:ext cx="878497" cy="1310535"/>
        </a:xfrm>
        <a:prstGeom prst="roundRect">
          <a:avLst>
            <a:gd name="adj" fmla="val 10000"/>
          </a:avLst>
        </a:prstGeom>
        <a:blipFill rotWithShape="1">
          <a:blip xmlns:r="http://schemas.openxmlformats.org/officeDocument/2006/relationships" r:embed="rId1"/>
          <a:stretch>
            <a:fillRect/>
          </a:stretch>
        </a:blip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1">
          <a:scrgbClr r="0" g="0" b="0"/>
        </a:fillRef>
        <a:effectRef idx="2">
          <a:scrgbClr r="0" g="0" b="0"/>
        </a:effectRef>
        <a:fontRef idx="minor"/>
      </dsp:style>
    </dsp:sp>
    <dsp:sp modelId="{8FF45F5A-7774-459B-8586-ECA3B974607B}">
      <dsp:nvSpPr>
        <dsp:cNvPr id="0" name=""/>
        <dsp:cNvSpPr/>
      </dsp:nvSpPr>
      <dsp:spPr>
        <a:xfrm>
          <a:off x="0" y="1801986"/>
          <a:ext cx="4392488" cy="1638169"/>
        </a:xfrm>
        <a:prstGeom prst="roundRect">
          <a:avLst>
            <a:gd name="adj" fmla="val 10000"/>
          </a:avLst>
        </a:prstGeom>
        <a:solidFill>
          <a:schemeClr val="accent3">
            <a:lumMod val="50000"/>
          </a:schemeClr>
        </a:soli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smtClean="0"/>
            <a:t>Coding efficiency: </a:t>
          </a:r>
          <a:endParaRPr lang="en-GB" sz="2100" kern="1200" dirty="0"/>
        </a:p>
        <a:p>
          <a:pPr marL="171450" lvl="1" indent="-171450" algn="l" defTabSz="711200">
            <a:lnSpc>
              <a:spcPct val="90000"/>
            </a:lnSpc>
            <a:spcBef>
              <a:spcPct val="0"/>
            </a:spcBef>
            <a:spcAft>
              <a:spcPct val="15000"/>
            </a:spcAft>
            <a:buChar char="••"/>
          </a:pPr>
          <a:r>
            <a:rPr lang="en-GB" sz="1600" kern="1200" dirty="0" smtClean="0"/>
            <a:t>Generally code modifications at the level of the function or block of code.</a:t>
          </a:r>
          <a:endParaRPr lang="en-GB" sz="1600" kern="1200" dirty="0"/>
        </a:p>
      </dsp:txBody>
      <dsp:txXfrm>
        <a:off x="1042314" y="1801986"/>
        <a:ext cx="3350173" cy="1638169"/>
      </dsp:txXfrm>
    </dsp:sp>
    <dsp:sp modelId="{0A93EFC7-8FCC-4C79-A718-BB950A23D17E}">
      <dsp:nvSpPr>
        <dsp:cNvPr id="0" name=""/>
        <dsp:cNvSpPr/>
      </dsp:nvSpPr>
      <dsp:spPr>
        <a:xfrm>
          <a:off x="163816" y="1965803"/>
          <a:ext cx="878497" cy="1310535"/>
        </a:xfrm>
        <a:prstGeom prst="roundRect">
          <a:avLst>
            <a:gd name="adj" fmla="val 10000"/>
          </a:avLst>
        </a:prstGeom>
        <a:blipFill rotWithShape="1">
          <a:blip xmlns:r="http://schemas.openxmlformats.org/officeDocument/2006/relationships" r:embed="rId2"/>
          <a:stretch>
            <a:fillRect/>
          </a:stretch>
        </a:blip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14/01/2015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dirty="0"/>
          </a:p>
        </p:txBody>
      </p:sp>
    </p:spTree>
    <p:extLst>
      <p:ext uri="{BB962C8B-B14F-4D97-AF65-F5344CB8AC3E}">
        <p14:creationId xmlns:p14="http://schemas.microsoft.com/office/powerpoint/2010/main" val="327752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Efficiency entails that a program runs without waste. Waste can refer to needless CPU cycles (speed), unnecessary data (memory usage) and avoidable disk/network traffic (I/O).</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Importantly: The efficiency of a program fundamentally depends upon the problem/task (a program can be optimally efficiency in some regard, say execution speed, without necessarily being, in this case, being fast.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this section we will assume that </a:t>
            </a:r>
            <a:r>
              <a:rPr lang="en-GB" sz="1200" b="1" kern="1200" dirty="0" smtClean="0">
                <a:solidFill>
                  <a:schemeClr val="tx1"/>
                </a:solidFill>
                <a:effectLst/>
                <a:latin typeface="+mn-lt"/>
                <a:ea typeface="+mn-ea"/>
                <a:cs typeface="+mn-cs"/>
              </a:rPr>
              <a:t>an efficient, or </a:t>
            </a:r>
            <a:r>
              <a:rPr lang="en-GB" sz="1200" b="1" i="1" kern="1200" dirty="0" smtClean="0">
                <a:solidFill>
                  <a:schemeClr val="tx1"/>
                </a:solidFill>
                <a:effectLst/>
                <a:latin typeface="+mn-lt"/>
                <a:ea typeface="+mn-ea"/>
                <a:cs typeface="+mn-cs"/>
              </a:rPr>
              <a:t>high-performance</a:t>
            </a:r>
            <a:r>
              <a:rPr lang="en-GB" sz="1200" b="1" kern="1200" dirty="0" smtClean="0">
                <a:solidFill>
                  <a:schemeClr val="tx1"/>
                </a:solidFill>
                <a:effectLst/>
                <a:latin typeface="+mn-lt"/>
                <a:ea typeface="+mn-ea"/>
                <a:cs typeface="+mn-cs"/>
              </a:rPr>
              <a:t>, program runs as fast as is possible for the particular tasks.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dirty="0"/>
          </a:p>
        </p:txBody>
      </p:sp>
    </p:spTree>
    <p:extLst>
      <p:ext uri="{BB962C8B-B14F-4D97-AF65-F5344CB8AC3E}">
        <p14:creationId xmlns:p14="http://schemas.microsoft.com/office/powerpoint/2010/main" val="212399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Efficiency depends on two key aspects: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Design efficiency: This is a pure abstract model of the computational process. The design is largely language independent and typically has the strongest impact on any measure of efficiency (coding efficiencies are unlikely to help much if the design is fundamentally inefficient).</a:t>
            </a:r>
          </a:p>
          <a:p>
            <a:r>
              <a:rPr lang="en-GB" sz="1200" kern="1200" dirty="0" smtClean="0">
                <a:solidFill>
                  <a:schemeClr val="tx1"/>
                </a:solidFill>
                <a:effectLst/>
                <a:latin typeface="+mn-lt"/>
                <a:ea typeface="+mn-ea"/>
                <a:cs typeface="+mn-cs"/>
              </a:rPr>
              <a:t>• Coding efficiency: Improving performance here generally involves local modifications (at the level of the function or block or code).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dirty="0"/>
          </a:p>
        </p:txBody>
      </p:sp>
    </p:spTree>
    <p:extLst>
      <p:ext uri="{BB962C8B-B14F-4D97-AF65-F5344CB8AC3E}">
        <p14:creationId xmlns:p14="http://schemas.microsoft.com/office/powerpoint/2010/main" val="53673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Design efficiency can be further defined as follows.</a:t>
            </a:r>
          </a:p>
          <a:p>
            <a:r>
              <a:rPr lang="en-GB" sz="1200" kern="1200" dirty="0" smtClean="0">
                <a:solidFill>
                  <a:schemeClr val="tx1"/>
                </a:solidFill>
                <a:effectLst/>
                <a:latin typeface="+mn-lt"/>
                <a:ea typeface="+mn-ea"/>
                <a:cs typeface="+mn-cs"/>
              </a:rPr>
              <a:t>• Algorithms and data structures: Selection of sorting, searching, lookup, etc. algorithms and associated data structures.</a:t>
            </a:r>
          </a:p>
          <a:p>
            <a:r>
              <a:rPr lang="en-GB" sz="1200" kern="1200" dirty="0" smtClean="0">
                <a:solidFill>
                  <a:schemeClr val="tx1"/>
                </a:solidFill>
                <a:effectLst/>
                <a:latin typeface="+mn-lt"/>
                <a:ea typeface="+mn-ea"/>
                <a:cs typeface="+mn-cs"/>
              </a:rPr>
              <a:t>• Program Structure: The decomposition of the problem into interacting subtasks, object hierarchies, functions, data, and function flow.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dirty="0"/>
          </a:p>
        </p:txBody>
      </p:sp>
    </p:spTree>
    <p:extLst>
      <p:ext uri="{BB962C8B-B14F-4D97-AF65-F5344CB8AC3E}">
        <p14:creationId xmlns:p14="http://schemas.microsoft.com/office/powerpoint/2010/main" val="53673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Coding efficiency can be subdivided as:</a:t>
            </a:r>
          </a:p>
          <a:p>
            <a:r>
              <a:rPr lang="en-GB" sz="1200" kern="1200" dirty="0" smtClean="0">
                <a:solidFill>
                  <a:schemeClr val="tx1"/>
                </a:solidFill>
                <a:effectLst/>
                <a:latin typeface="+mn-lt"/>
                <a:ea typeface="+mn-ea"/>
                <a:cs typeface="+mn-cs"/>
              </a:rPr>
              <a:t>• Language constructs: Use of appropriate data types and language features.</a:t>
            </a:r>
          </a:p>
          <a:p>
            <a:r>
              <a:rPr lang="en-GB" sz="1200" kern="1200" dirty="0" smtClean="0">
                <a:solidFill>
                  <a:schemeClr val="tx1"/>
                </a:solidFill>
                <a:effectLst/>
                <a:latin typeface="+mn-lt"/>
                <a:ea typeface="+mn-ea"/>
                <a:cs typeface="+mn-cs"/>
              </a:rPr>
              <a:t>• System architecture: Exploiting the underlying architecture (cached aligned memory access, GPU acceleration, etc.).</a:t>
            </a:r>
          </a:p>
          <a:p>
            <a:r>
              <a:rPr lang="en-GB" sz="1200" kern="1200" dirty="0" smtClean="0">
                <a:solidFill>
                  <a:schemeClr val="tx1"/>
                </a:solidFill>
                <a:effectLst/>
                <a:latin typeface="+mn-lt"/>
                <a:ea typeface="+mn-ea"/>
                <a:cs typeface="+mn-cs"/>
              </a:rPr>
              <a:t>• Libraries: Use of libraries (built-in or external) appropriate to the given problem and efficiently written.</a:t>
            </a:r>
          </a:p>
          <a:p>
            <a:r>
              <a:rPr lang="en-GB" sz="1200" kern="1200" dirty="0" smtClean="0">
                <a:solidFill>
                  <a:schemeClr val="tx1"/>
                </a:solidFill>
                <a:effectLst/>
                <a:latin typeface="+mn-lt"/>
                <a:ea typeface="+mn-ea"/>
                <a:cs typeface="+mn-cs"/>
              </a:rPr>
              <a:t>• Compiler Optimisation: Loop unrolling, constant expression loop removal, etc. (can also be programmer introduced).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dirty="0"/>
          </a:p>
        </p:txBody>
      </p:sp>
    </p:spTree>
    <p:extLst>
      <p:ext uri="{BB962C8B-B14F-4D97-AF65-F5344CB8AC3E}">
        <p14:creationId xmlns:p14="http://schemas.microsoft.com/office/powerpoint/2010/main" val="53673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design choices you make in your program effect performance far more than language dependent coding aspect.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above said, efficient algorithms are necessary but not sufficient in their own to guarantee efficient execution. Both factors are important and needed.</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dirty="0"/>
          </a:p>
        </p:txBody>
      </p:sp>
    </p:spTree>
    <p:extLst>
      <p:ext uri="{BB962C8B-B14F-4D97-AF65-F5344CB8AC3E}">
        <p14:creationId xmlns:p14="http://schemas.microsoft.com/office/powerpoint/2010/main" val="367437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1/14/2015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Roots of software inefficiency">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Roots of Software</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Inefficiency</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8424" y="4443958"/>
            <a:ext cx="635278" cy="59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6764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he 80/20 rul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The</a:t>
            </a:r>
            <a:r>
              <a:rPr lang="en-US" sz="2800" cap="small" baseline="0" dirty="0" smtClean="0">
                <a:solidFill>
                  <a:schemeClr val="tx1">
                    <a:lumMod val="85000"/>
                    <a:lumOff val="15000"/>
                  </a:schemeClr>
                </a:solidFill>
                <a:latin typeface="Calibri" pitchFamily="34" charset="0"/>
              </a:rPr>
              <a:t> 80/20 Rule</a:t>
            </a:r>
            <a:endParaRPr lang="en-US" sz="2800" cap="small" dirty="0">
              <a:solidFill>
                <a:schemeClr val="tx1">
                  <a:lumMod val="85000"/>
                  <a:lumOff val="15000"/>
                </a:schemeClr>
              </a:solidFill>
              <a:latin typeface="Calibri" pitchFamily="34" charset="0"/>
            </a:endParaRPr>
          </a:p>
        </p:txBody>
      </p:sp>
      <p:pic>
        <p:nvPicPr>
          <p:cNvPr id="102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16416" y="4515966"/>
            <a:ext cx="744488" cy="53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9180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Redundant Computations and Cach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Redundant Computations and Caching</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97060" y="4371950"/>
            <a:ext cx="711444" cy="69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1667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azy Evalu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Lazy</a:t>
            </a:r>
            <a:r>
              <a:rPr lang="en-US" sz="2800" cap="small" baseline="0" dirty="0" smtClean="0">
                <a:solidFill>
                  <a:schemeClr val="tx1">
                    <a:lumMod val="85000"/>
                    <a:lumOff val="15000"/>
                  </a:schemeClr>
                </a:solidFill>
                <a:latin typeface="Calibri" pitchFamily="34" charset="0"/>
              </a:rPr>
              <a:t> Evaluation</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99726" y="4587974"/>
            <a:ext cx="439604" cy="44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4878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valuation Order">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Evaluation Order</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20272" y="4692915"/>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0306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tack of Heap">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Stack or Heap</a:t>
            </a:r>
            <a:endParaRPr lang="en-US" sz="2800" cap="small" dirty="0">
              <a:solidFill>
                <a:schemeClr val="tx1">
                  <a:lumMod val="85000"/>
                  <a:lumOff val="15000"/>
                </a:schemeClr>
              </a:solidFill>
              <a:latin typeface="Calibri" pitchFamily="34" charset="0"/>
            </a:endParaRPr>
          </a:p>
        </p:txBody>
      </p:sp>
      <p:pic>
        <p:nvPicPr>
          <p:cNvPr id="819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4368" y="4282523"/>
            <a:ext cx="1195586" cy="71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6708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emory Management">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Memory</a:t>
            </a:r>
            <a:r>
              <a:rPr lang="en-US" sz="2800" cap="small" baseline="0" dirty="0" smtClean="0">
                <a:solidFill>
                  <a:schemeClr val="tx1">
                    <a:lumMod val="85000"/>
                    <a:lumOff val="15000"/>
                  </a:schemeClr>
                </a:solidFill>
                <a:latin typeface="Calibri" pitchFamily="34" charset="0"/>
              </a:rPr>
              <a:t> Management</a:t>
            </a:r>
            <a:endParaRPr lang="en-US" sz="2800" cap="small" dirty="0">
              <a:solidFill>
                <a:schemeClr val="tx1">
                  <a:lumMod val="85000"/>
                  <a:lumOff val="15000"/>
                </a:schemeClr>
              </a:solidFill>
              <a:latin typeface="Calibri" pitchFamily="34" charset="0"/>
            </a:endParaRPr>
          </a:p>
        </p:txBody>
      </p:sp>
      <p:pic>
        <p:nvPicPr>
          <p:cNvPr id="112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0352" y="4268739"/>
            <a:ext cx="1282452" cy="76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1583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emporary Valu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Temporary</a:t>
            </a:r>
            <a:r>
              <a:rPr lang="en-US" sz="2800" cap="small" baseline="0" dirty="0" smtClean="0">
                <a:solidFill>
                  <a:schemeClr val="tx1">
                    <a:lumMod val="85000"/>
                    <a:lumOff val="15000"/>
                  </a:schemeClr>
                </a:solidFill>
                <a:latin typeface="Calibri" pitchFamily="34" charset="0"/>
              </a:rPr>
              <a:t> Values</a:t>
            </a: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174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60432" y="4630824"/>
            <a:ext cx="683568" cy="51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570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Return Value Optimis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Return Value </a:t>
            </a:r>
            <a:r>
              <a:rPr lang="en-US" sz="2800" cap="small" dirty="0" err="1" smtClean="0">
                <a:solidFill>
                  <a:schemeClr val="tx1">
                    <a:lumMod val="85000"/>
                    <a:lumOff val="15000"/>
                  </a:schemeClr>
                </a:solidFill>
                <a:latin typeface="Calibri" pitchFamily="34" charset="0"/>
              </a:rPr>
              <a:t>Optimisation</a:t>
            </a:r>
            <a:endParaRPr lang="en-US" sz="2800" cap="small" baseline="0"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63378" y="4443958"/>
            <a:ext cx="587418" cy="6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2762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nlin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err="1" smtClean="0">
                <a:solidFill>
                  <a:schemeClr val="tx1">
                    <a:lumMod val="85000"/>
                    <a:lumOff val="15000"/>
                  </a:schemeClr>
                </a:solidFill>
                <a:latin typeface="Calibri" pitchFamily="34" charset="0"/>
              </a:rPr>
              <a:t>Inlining</a:t>
            </a:r>
            <a:endParaRPr lang="en-US" sz="2800" cap="small" baseline="0"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16416" y="4340654"/>
            <a:ext cx="665609" cy="665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275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1/14/2015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712" r:id="rId12"/>
    <p:sldLayoutId id="2147484713" r:id="rId13"/>
    <p:sldLayoutId id="2147484714" r:id="rId14"/>
    <p:sldLayoutId id="2147484715" r:id="rId15"/>
    <p:sldLayoutId id="2147484716" r:id="rId16"/>
    <p:sldLayoutId id="2147484717" r:id="rId17"/>
    <p:sldLayoutId id="2147484718" r:id="rId18"/>
    <p:sldLayoutId id="2147484719" r:id="rId19"/>
    <p:sldLayoutId id="2147484720" r:id="rId20"/>
    <p:sldLayoutId id="2147484721" r:id="rId2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644008" y="1442899"/>
            <a:ext cx="4392488" cy="1344875"/>
          </a:xfrm>
        </p:spPr>
        <p:txBody>
          <a:bodyPr>
            <a:normAutofit fontScale="90000"/>
          </a:bodyPr>
          <a:lstStyle>
            <a:extLst/>
          </a:lstStyle>
          <a:p>
            <a:pPr marL="182880" indent="0" algn="ctr">
              <a:buNone/>
            </a:pPr>
            <a:r>
              <a:rPr lang="en-US" dirty="0" smtClean="0">
                <a:solidFill>
                  <a:schemeClr val="tx1"/>
                </a:solidFill>
                <a:effectLst/>
              </a:rPr>
              <a:t>Optimisation</a:t>
            </a:r>
            <a:endParaRPr lang="en-US"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5220072" y="2427734"/>
            <a:ext cx="3600400" cy="1292662"/>
          </a:xfrm>
          <a:prstGeom prst="rect">
            <a:avLst/>
          </a:prstGeom>
          <a:noFill/>
        </p:spPr>
        <p:txBody>
          <a:bodyPr wrap="square" rtlCol="0">
            <a:spAutoFit/>
          </a:bodyPr>
          <a:lstStyle/>
          <a:p>
            <a:pPr algn="ctr"/>
            <a:endParaRPr lang="en-US" sz="2000" dirty="0"/>
          </a:p>
          <a:p>
            <a:pPr algn="ctr"/>
            <a:r>
              <a:rPr lang="en-US" sz="2000" b="1" dirty="0" smtClean="0"/>
              <a:t>Part </a:t>
            </a:r>
            <a:r>
              <a:rPr lang="en-US" sz="2000" b="1" dirty="0"/>
              <a:t>1</a:t>
            </a:r>
            <a:r>
              <a:rPr lang="en-US" sz="2000" b="1" dirty="0" smtClean="0"/>
              <a:t> </a:t>
            </a:r>
            <a:r>
              <a:rPr lang="en-US" sz="2000" b="1" dirty="0" smtClean="0"/>
              <a:t>– </a:t>
            </a:r>
            <a:r>
              <a:rPr lang="en-US" sz="2000" b="1" dirty="0" smtClean="0"/>
              <a:t>Introduction</a:t>
            </a:r>
            <a:endParaRPr lang="en-US" sz="2000" b="1" dirty="0"/>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66"/>
            <a:ext cx="9181804" cy="516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a:xfrm>
            <a:off x="395536" y="4083918"/>
            <a:ext cx="3816424"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dirty="0" smtClean="0">
                <a:solidFill>
                  <a:schemeClr val="bg1"/>
                </a:solidFill>
                <a:effectLst/>
                <a:latin typeface="Calibri" pitchFamily="34" charset="0"/>
              </a:rPr>
              <a:t>Optimisation</a:t>
            </a:r>
            <a:endParaRPr lang="en-GB" dirty="0">
              <a:solidFill>
                <a:schemeClr val="bg1"/>
              </a:solidFill>
              <a:effectLst/>
              <a:latin typeface="Calibri" pitchFamily="34" charset="0"/>
            </a:endParaRPr>
          </a:p>
        </p:txBody>
      </p:sp>
    </p:spTree>
    <p:extLst>
      <p:ext uri="{BB962C8B-B14F-4D97-AF65-F5344CB8AC3E}">
        <p14:creationId xmlns:p14="http://schemas.microsoft.com/office/powerpoint/2010/main" val="38483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0" y="123478"/>
            <a:ext cx="3816424"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GB" dirty="0" smtClean="0">
                <a:solidFill>
                  <a:schemeClr val="tx1"/>
                </a:solidFill>
                <a:effectLst/>
                <a:latin typeface="Calibri" pitchFamily="34" charset="0"/>
              </a:rPr>
              <a:t>Efficiency</a:t>
            </a:r>
            <a:endParaRPr lang="en-GB" dirty="0">
              <a:solidFill>
                <a:schemeClr val="tx1"/>
              </a:solidFill>
              <a:effectLst/>
              <a:latin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4967"/>
            <a:ext cx="4498525" cy="507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95536" y="963859"/>
            <a:ext cx="4608512" cy="349326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Efficiency entails that a program runs without </a:t>
            </a:r>
            <a:r>
              <a:rPr lang="en-GB" sz="2000" dirty="0" smtClean="0">
                <a:solidFill>
                  <a:schemeClr val="tx1">
                    <a:lumMod val="85000"/>
                    <a:lumOff val="15000"/>
                  </a:schemeClr>
                </a:solidFill>
                <a:latin typeface="Calibri" pitchFamily="34" charset="0"/>
              </a:rPr>
              <a:t>waste, be this in terms of wasteful CPU cycles, memory usage, etc.</a:t>
            </a: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Importantly, a </a:t>
            </a:r>
            <a:r>
              <a:rPr lang="en-GB" sz="2000" dirty="0">
                <a:solidFill>
                  <a:schemeClr val="tx1">
                    <a:lumMod val="85000"/>
                    <a:lumOff val="15000"/>
                  </a:schemeClr>
                </a:solidFill>
                <a:latin typeface="Calibri" pitchFamily="34" charset="0"/>
              </a:rPr>
              <a:t>program can be optimally efficiency </a:t>
            </a:r>
            <a:r>
              <a:rPr lang="en-GB" sz="2000" dirty="0" smtClean="0">
                <a:solidFill>
                  <a:schemeClr val="tx1">
                    <a:lumMod val="85000"/>
                    <a:lumOff val="15000"/>
                  </a:schemeClr>
                </a:solidFill>
                <a:latin typeface="Calibri" pitchFamily="34" charset="0"/>
              </a:rPr>
              <a:t>without </a:t>
            </a:r>
            <a:r>
              <a:rPr lang="en-GB" sz="2000" dirty="0">
                <a:solidFill>
                  <a:schemeClr val="tx1">
                    <a:lumMod val="85000"/>
                    <a:lumOff val="15000"/>
                  </a:schemeClr>
                </a:solidFill>
                <a:latin typeface="Calibri" pitchFamily="34" charset="0"/>
              </a:rPr>
              <a:t>necessarily </a:t>
            </a:r>
            <a:r>
              <a:rPr lang="en-GB" sz="2000" dirty="0" smtClean="0">
                <a:solidFill>
                  <a:schemeClr val="tx1">
                    <a:lumMod val="85000"/>
                    <a:lumOff val="15000"/>
                  </a:schemeClr>
                </a:solidFill>
                <a:latin typeface="Calibri" pitchFamily="34" charset="0"/>
              </a:rPr>
              <a:t>being fast or small (e.g. NP-Complete problems).</a:t>
            </a:r>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We </a:t>
            </a:r>
            <a:r>
              <a:rPr lang="en-GB" sz="2000" dirty="0">
                <a:solidFill>
                  <a:schemeClr val="tx1">
                    <a:lumMod val="85000"/>
                    <a:lumOff val="15000"/>
                  </a:schemeClr>
                </a:solidFill>
                <a:latin typeface="Calibri" pitchFamily="34" charset="0"/>
              </a:rPr>
              <a:t>will assume that an efficient, or high-performance, program runs as </a:t>
            </a:r>
            <a:r>
              <a:rPr lang="en-GB" sz="2000" dirty="0" smtClean="0">
                <a:solidFill>
                  <a:schemeClr val="tx1">
                    <a:lumMod val="85000"/>
                    <a:lumOff val="15000"/>
                  </a:schemeClr>
                </a:solidFill>
                <a:latin typeface="Calibri" pitchFamily="34" charset="0"/>
              </a:rPr>
              <a:t>fast as is possible </a:t>
            </a:r>
            <a:r>
              <a:rPr lang="en-GB" sz="2000" dirty="0">
                <a:solidFill>
                  <a:schemeClr val="tx1">
                    <a:lumMod val="85000"/>
                    <a:lumOff val="15000"/>
                  </a:schemeClr>
                </a:solidFill>
                <a:latin typeface="Calibri" pitchFamily="34" charset="0"/>
              </a:rPr>
              <a:t>for the particular </a:t>
            </a:r>
            <a:r>
              <a:rPr lang="en-GB" sz="2000" dirty="0" smtClean="0">
                <a:solidFill>
                  <a:schemeClr val="tx1">
                    <a:lumMod val="85000"/>
                    <a:lumOff val="15000"/>
                  </a:schemeClr>
                </a:solidFill>
                <a:latin typeface="Calibri" pitchFamily="34" charset="0"/>
              </a:rPr>
              <a:t>task.</a:t>
            </a:r>
            <a:endParaRPr lang="en-GB" sz="2000" dirty="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20333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63804"/>
            <a:ext cx="4608512"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Efficiency depends on two key aspects:</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438275"/>
            <a:ext cx="37147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Diagram 3"/>
          <p:cNvGraphicFramePr/>
          <p:nvPr>
            <p:extLst>
              <p:ext uri="{D42A27DB-BD31-4B8C-83A1-F6EECF244321}">
                <p14:modId xmlns:p14="http://schemas.microsoft.com/office/powerpoint/2010/main" val="3035071784"/>
              </p:ext>
            </p:extLst>
          </p:nvPr>
        </p:nvGraphicFramePr>
        <p:xfrm>
          <a:off x="184866" y="1275606"/>
          <a:ext cx="4392488" cy="34409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1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63804"/>
            <a:ext cx="5400600"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Design efficiency can be further defined </a:t>
            </a:r>
            <a:r>
              <a:rPr lang="en-GB" sz="2000" dirty="0" smtClean="0">
                <a:solidFill>
                  <a:schemeClr val="tx1">
                    <a:lumMod val="85000"/>
                    <a:lumOff val="15000"/>
                  </a:schemeClr>
                </a:solidFill>
                <a:latin typeface="Calibri" pitchFamily="34" charset="0"/>
              </a:rPr>
              <a:t>as:</a:t>
            </a:r>
            <a:endParaRPr lang="en-GB" sz="2000" dirty="0">
              <a:solidFill>
                <a:schemeClr val="tx1">
                  <a:lumMod val="85000"/>
                  <a:lumOff val="15000"/>
                </a:schemeClr>
              </a:solidFill>
              <a:latin typeface="Calibri" pitchFamily="34" charset="0"/>
            </a:endParaRPr>
          </a:p>
        </p:txBody>
      </p:sp>
      <p:graphicFrame>
        <p:nvGraphicFramePr>
          <p:cNvPr id="4" name="Diagram 3"/>
          <p:cNvGraphicFramePr/>
          <p:nvPr>
            <p:extLst>
              <p:ext uri="{D42A27DB-BD31-4B8C-83A1-F6EECF244321}">
                <p14:modId xmlns:p14="http://schemas.microsoft.com/office/powerpoint/2010/main" val="935613879"/>
              </p:ext>
            </p:extLst>
          </p:nvPr>
        </p:nvGraphicFramePr>
        <p:xfrm>
          <a:off x="184866" y="1275606"/>
          <a:ext cx="4392488" cy="344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3" y="920578"/>
            <a:ext cx="3600401" cy="378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Design Efficiency</a:t>
            </a:r>
            <a:endParaRPr lang="en-GB" sz="20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70774916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63804"/>
            <a:ext cx="5400600"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Coding efficiency can be subdivided as</a:t>
            </a:r>
          </a:p>
        </p:txBody>
      </p:sp>
      <p:sp>
        <p:nvSpPr>
          <p:cNvPr id="5" name="TextBox 4"/>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Coding Efficiency</a:t>
            </a:r>
            <a:endParaRPr lang="en-GB" sz="2000" cap="small" dirty="0">
              <a:solidFill>
                <a:schemeClr val="tx1">
                  <a:lumMod val="85000"/>
                  <a:lumOff val="15000"/>
                </a:schemeClr>
              </a:solidFill>
              <a:latin typeface="Calibri" pitchFamily="34" charset="0"/>
            </a:endParaRPr>
          </a:p>
        </p:txBody>
      </p:sp>
      <p:graphicFrame>
        <p:nvGraphicFramePr>
          <p:cNvPr id="3" name="Diagram 2"/>
          <p:cNvGraphicFramePr/>
          <p:nvPr>
            <p:extLst>
              <p:ext uri="{D42A27DB-BD31-4B8C-83A1-F6EECF244321}">
                <p14:modId xmlns:p14="http://schemas.microsoft.com/office/powerpoint/2010/main" val="1201862696"/>
              </p:ext>
            </p:extLst>
          </p:nvPr>
        </p:nvGraphicFramePr>
        <p:xfrm>
          <a:off x="323528" y="1203598"/>
          <a:ext cx="8424936" cy="3424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42165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38"/>
            <a:ext cx="9180512" cy="571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4499992" y="1406657"/>
            <a:ext cx="4104456" cy="2736304"/>
          </a:xfrm>
          <a:prstGeom prst="roundRect">
            <a:avLst>
              <a:gd name="adj" fmla="val 9073"/>
            </a:avLst>
          </a:prstGeom>
          <a:solidFill>
            <a:srgbClr val="000000">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1"/>
          <p:cNvSpPr txBox="1">
            <a:spLocks/>
          </p:cNvSpPr>
          <p:nvPr/>
        </p:nvSpPr>
        <p:spPr>
          <a:xfrm>
            <a:off x="4499992" y="1426468"/>
            <a:ext cx="3816424"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sz="2400" b="0" dirty="0">
                <a:solidFill>
                  <a:schemeClr val="bg1"/>
                </a:solidFill>
                <a:effectLst/>
                <a:latin typeface="Calibri" pitchFamily="34" charset="0"/>
              </a:rPr>
              <a:t>The design choices you make will have the greatest impact on efficiency. However, to achieve a truly efficient program, an efficient design must be married with efficient code.</a:t>
            </a:r>
          </a:p>
        </p:txBody>
      </p:sp>
    </p:spTree>
    <p:extLst>
      <p:ext uri="{BB962C8B-B14F-4D97-AF65-F5344CB8AC3E}">
        <p14:creationId xmlns:p14="http://schemas.microsoft.com/office/powerpoint/2010/main" val="3607837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860032" y="267494"/>
            <a:ext cx="3992231"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sz="1800" dirty="0">
                <a:solidFill>
                  <a:schemeClr val="tx1"/>
                </a:solidFill>
                <a:effectLst/>
                <a:latin typeface="Calibri" pitchFamily="34" charset="0"/>
              </a:rPr>
              <a:t>The design choices you make will have the greatest impact on efficiency. </a:t>
            </a:r>
            <a:endParaRPr lang="en-GB" sz="1800" dirty="0" smtClean="0">
              <a:solidFill>
                <a:schemeClr val="tx1"/>
              </a:solidFill>
              <a:effectLst/>
              <a:latin typeface="Calibri" pitchFamily="34" charset="0"/>
            </a:endParaRPr>
          </a:p>
          <a:p>
            <a:pPr marL="0" indent="0">
              <a:buNone/>
            </a:pPr>
            <a:endParaRPr lang="en-GB" sz="1800" smtClean="0">
              <a:solidFill>
                <a:schemeClr val="tx1"/>
              </a:solidFill>
              <a:effectLst/>
              <a:latin typeface="Calibri" pitchFamily="34" charset="0"/>
            </a:endParaRPr>
          </a:p>
          <a:p>
            <a:pPr marL="0" indent="0">
              <a:buNone/>
            </a:pPr>
            <a:r>
              <a:rPr lang="en-GB" sz="1800" smtClean="0">
                <a:solidFill>
                  <a:schemeClr val="tx1"/>
                </a:solidFill>
                <a:effectLst/>
                <a:latin typeface="Calibri" pitchFamily="34" charset="0"/>
              </a:rPr>
              <a:t>Sometimes </a:t>
            </a:r>
            <a:r>
              <a:rPr lang="en-GB" sz="1800" dirty="0" smtClean="0">
                <a:solidFill>
                  <a:schemeClr val="tx1"/>
                </a:solidFill>
                <a:effectLst/>
                <a:latin typeface="Calibri" pitchFamily="34" charset="0"/>
              </a:rPr>
              <a:t>an efficient design must be married with efficient code to achieve performance targets</a:t>
            </a: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32132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8287C7-18BB-4FE5-B27B-FBEC987DD582}"/>
</file>

<file path=customXml/itemProps2.xml><?xml version="1.0" encoding="utf-8"?>
<ds:datastoreItem xmlns:ds="http://schemas.openxmlformats.org/officeDocument/2006/customXml" ds:itemID="{5F6A2093-6BE8-4295-830A-EE1064070214}"/>
</file>

<file path=customXml/itemProps3.xml><?xml version="1.0" encoding="utf-8"?>
<ds:datastoreItem xmlns:ds="http://schemas.openxmlformats.org/officeDocument/2006/customXml" ds:itemID="{459A8D11-14A3-4A30-817F-324EE5291220}"/>
</file>

<file path=docProps/app.xml><?xml version="1.0" encoding="utf-8"?>
<Properties xmlns="http://schemas.openxmlformats.org/officeDocument/2006/extended-properties" xmlns:vt="http://schemas.openxmlformats.org/officeDocument/2006/docPropsVTypes">
  <Template>Slipstream</Template>
  <TotalTime>0</TotalTime>
  <Words>552</Words>
  <Application>Microsoft Office PowerPoint</Application>
  <PresentationFormat>On-screen Show (16:9)</PresentationFormat>
  <Paragraphs>62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Trebuchet MS</vt:lpstr>
      <vt:lpstr>Slipstream</vt:lpstr>
      <vt:lpstr>Optimisation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2015-01-14T09:17:44Z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