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rawing1.xml" ContentType="application/vnd.ms-office.drawingml.diagramDrawing+xml"/>
  <Override PartName="/ppt/diagrams/layout3.xml" ContentType="application/vnd.openxmlformats-officedocument.drawingml.diagramLayout+xml"/>
  <Override PartName="/ppt/theme/theme1.xml" ContentType="application/vnd.openxmlformats-officedocument.theme+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colors1.xml" ContentType="application/vnd.openxmlformats-officedocument.drawingml.diagramColors+xml"/>
  <Override PartName="/ppt/diagrams/layout1.xml" ContentType="application/vnd.openxmlformats-officedocument.drawingml.diagramLayout+xml"/>
  <Override PartName="/ppt/handoutMasters/handoutMaster1.xml" ContentType="application/vnd.openxmlformats-officedocument.presentationml.handoutMaster+xml"/>
  <Override PartName="/ppt/diagrams/quickStyle1.xml" ContentType="application/vnd.openxmlformats-officedocument.drawingml.diagramStyle+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5"/>
  </p:notesMasterIdLst>
  <p:handoutMasterIdLst>
    <p:handoutMasterId r:id="rId16"/>
  </p:handoutMasterIdLst>
  <p:sldIdLst>
    <p:sldId id="256" r:id="rId2"/>
    <p:sldId id="403" r:id="rId3"/>
    <p:sldId id="404" r:id="rId4"/>
    <p:sldId id="405" r:id="rId5"/>
    <p:sldId id="406" r:id="rId6"/>
    <p:sldId id="407" r:id="rId7"/>
    <p:sldId id="408" r:id="rId8"/>
    <p:sldId id="409" r:id="rId9"/>
    <p:sldId id="410" r:id="rId10"/>
    <p:sldId id="411" r:id="rId11"/>
    <p:sldId id="412" r:id="rId12"/>
    <p:sldId id="413" r:id="rId13"/>
    <p:sldId id="414" r:id="rId14"/>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99B"/>
    <a:srgbClr val="000000"/>
    <a:srgbClr val="FFFFFF"/>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79601" autoAdjust="0"/>
  </p:normalViewPr>
  <p:slideViewPr>
    <p:cSldViewPr>
      <p:cViewPr varScale="1">
        <p:scale>
          <a:sx n="124" d="100"/>
          <a:sy n="124" d="100"/>
        </p:scale>
        <p:origin x="108" y="34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66"/>
    </p:cViewPr>
  </p:sorterViewPr>
  <p:notesViewPr>
    <p:cSldViewPr>
      <p:cViewPr varScale="1">
        <p:scale>
          <a:sx n="80" d="100"/>
          <a:sy n="80" d="100"/>
        </p:scale>
        <p:origin x="-26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A1E67-DFC9-4C0A-AC91-3BD22DE1C5C1}" type="doc">
      <dgm:prSet loTypeId="urn:microsoft.com/office/officeart/2005/8/layout/bList2" loCatId="list" qsTypeId="urn:microsoft.com/office/officeart/2005/8/quickstyle/simple1" qsCatId="simple" csTypeId="urn:microsoft.com/office/officeart/2005/8/colors/accent3_4" csCatId="accent3" phldr="1"/>
      <dgm:spPr/>
      <dgm:t>
        <a:bodyPr/>
        <a:lstStyle/>
        <a:p>
          <a:endParaRPr lang="en-GB"/>
        </a:p>
      </dgm:t>
    </dgm:pt>
    <dgm:pt modelId="{00CC5FDA-ED8A-4CCD-852D-DD24DCA0E386}">
      <dgm:prSet phldrT="[Text]"/>
      <dgm:spPr/>
      <dgm:t>
        <a:bodyPr/>
        <a:lstStyle/>
        <a:p>
          <a:r>
            <a:rPr lang="en-GB" smtClean="0">
              <a:latin typeface="Calibri" pitchFamily="34" charset="0"/>
            </a:rPr>
            <a:t>Instruction Pointer (IP)</a:t>
          </a:r>
          <a:endParaRPr lang="en-GB" dirty="0"/>
        </a:p>
      </dgm:t>
    </dgm:pt>
    <dgm:pt modelId="{6DF39A50-A113-49DE-84F8-92C68174B409}" type="parTrans" cxnId="{0CB59B28-27C3-4104-BFED-592D364F915C}">
      <dgm:prSet/>
      <dgm:spPr/>
      <dgm:t>
        <a:bodyPr/>
        <a:lstStyle/>
        <a:p>
          <a:endParaRPr lang="en-GB"/>
        </a:p>
      </dgm:t>
    </dgm:pt>
    <dgm:pt modelId="{CAD707EF-1CBF-4631-9CD4-C67A22AA387D}" type="sibTrans" cxnId="{0CB59B28-27C3-4104-BFED-592D364F915C}">
      <dgm:prSet/>
      <dgm:spPr/>
      <dgm:t>
        <a:bodyPr/>
        <a:lstStyle/>
        <a:p>
          <a:endParaRPr lang="en-GB"/>
        </a:p>
      </dgm:t>
    </dgm:pt>
    <dgm:pt modelId="{CF425FCC-C85B-4C8E-819D-C3909FD0D6B9}">
      <dgm:prSet custT="1"/>
      <dgm:spPr/>
      <dgm:t>
        <a:bodyPr/>
        <a:lstStyle/>
        <a:p>
          <a:r>
            <a:rPr lang="en-GB" sz="1600" dirty="0" smtClean="0">
              <a:latin typeface="Calibri" pitchFamily="34" charset="0"/>
            </a:rPr>
            <a:t>Address of the next instruction to be executed. Invoking a method saves the current IP (as the LR) and updates the IP with the address of the method’s instructions.</a:t>
          </a:r>
          <a:endParaRPr lang="en-GB" sz="1600" dirty="0">
            <a:latin typeface="Calibri" pitchFamily="34" charset="0"/>
          </a:endParaRPr>
        </a:p>
      </dgm:t>
    </dgm:pt>
    <dgm:pt modelId="{8B1846D9-ECA2-40CE-9DD3-913F5D3F4DBB}" type="parTrans" cxnId="{810F0E01-A094-4B92-959A-494246266D3D}">
      <dgm:prSet/>
      <dgm:spPr/>
      <dgm:t>
        <a:bodyPr/>
        <a:lstStyle/>
        <a:p>
          <a:endParaRPr lang="en-GB"/>
        </a:p>
      </dgm:t>
    </dgm:pt>
    <dgm:pt modelId="{670E5668-9B94-4DC1-80B6-B6F4F0DA47AA}" type="sibTrans" cxnId="{810F0E01-A094-4B92-959A-494246266D3D}">
      <dgm:prSet/>
      <dgm:spPr/>
      <dgm:t>
        <a:bodyPr/>
        <a:lstStyle/>
        <a:p>
          <a:endParaRPr lang="en-GB"/>
        </a:p>
      </dgm:t>
    </dgm:pt>
    <dgm:pt modelId="{3C955903-7A1C-461F-9334-8FD07C724106}">
      <dgm:prSet/>
      <dgm:spPr>
        <a:solidFill>
          <a:schemeClr val="accent3">
            <a:lumMod val="75000"/>
          </a:schemeClr>
        </a:solidFill>
      </dgm:spPr>
      <dgm:t>
        <a:bodyPr/>
        <a:lstStyle/>
        <a:p>
          <a:r>
            <a:rPr lang="en-GB" smtClean="0">
              <a:latin typeface="Calibri" pitchFamily="34" charset="0"/>
            </a:rPr>
            <a:t>Link Register (LR) </a:t>
          </a:r>
          <a:endParaRPr lang="en-GB" dirty="0" smtClean="0">
            <a:latin typeface="Calibri" pitchFamily="34" charset="0"/>
          </a:endParaRPr>
        </a:p>
      </dgm:t>
    </dgm:pt>
    <dgm:pt modelId="{1133B0DE-EE99-47F3-B30A-6F68620D39D8}" type="parTrans" cxnId="{EEBF87A7-37E1-4E8E-B8F4-AE2419A5B6E8}">
      <dgm:prSet/>
      <dgm:spPr/>
      <dgm:t>
        <a:bodyPr/>
        <a:lstStyle/>
        <a:p>
          <a:endParaRPr lang="en-GB"/>
        </a:p>
      </dgm:t>
    </dgm:pt>
    <dgm:pt modelId="{FDAA2913-3278-4F32-B0E9-ECEB75CAA4C0}" type="sibTrans" cxnId="{EEBF87A7-37E1-4E8E-B8F4-AE2419A5B6E8}">
      <dgm:prSet/>
      <dgm:spPr/>
      <dgm:t>
        <a:bodyPr/>
        <a:lstStyle/>
        <a:p>
          <a:endParaRPr lang="en-GB"/>
        </a:p>
      </dgm:t>
    </dgm:pt>
    <dgm:pt modelId="{A3469166-9D70-4415-A3BE-AB28CC8F2B0D}">
      <dgm:prSet custT="1"/>
      <dgm:spPr/>
      <dgm:t>
        <a:bodyPr/>
        <a:lstStyle/>
        <a:p>
          <a:r>
            <a:rPr lang="en-GB" sz="1600" dirty="0" smtClean="0">
              <a:latin typeface="Calibri" pitchFamily="34" charset="0"/>
            </a:rPr>
            <a:t>Contains the return address (IP) of the method that called the current method. If a method calls another method, then the LR is saved (typically on stack).</a:t>
          </a:r>
          <a:endParaRPr lang="en-GB" sz="1600" dirty="0">
            <a:latin typeface="Calibri" pitchFamily="34" charset="0"/>
          </a:endParaRPr>
        </a:p>
      </dgm:t>
    </dgm:pt>
    <dgm:pt modelId="{438DD8C6-9E75-42B8-A8CB-19FA52707FAE}" type="parTrans" cxnId="{9A6C4889-D814-473B-A3EA-EFA2078D762A}">
      <dgm:prSet/>
      <dgm:spPr/>
      <dgm:t>
        <a:bodyPr/>
        <a:lstStyle/>
        <a:p>
          <a:endParaRPr lang="en-GB"/>
        </a:p>
      </dgm:t>
    </dgm:pt>
    <dgm:pt modelId="{3100390F-3007-4930-89B3-991E4D0FC32F}" type="sibTrans" cxnId="{9A6C4889-D814-473B-A3EA-EFA2078D762A}">
      <dgm:prSet/>
      <dgm:spPr/>
      <dgm:t>
        <a:bodyPr/>
        <a:lstStyle/>
        <a:p>
          <a:endParaRPr lang="en-GB"/>
        </a:p>
      </dgm:t>
    </dgm:pt>
    <dgm:pt modelId="{B4A4E84D-5830-4581-B3A9-E05D6DF8DB65}">
      <dgm:prSet/>
      <dgm:spPr>
        <a:solidFill>
          <a:schemeClr val="accent3">
            <a:lumMod val="50000"/>
          </a:schemeClr>
        </a:solidFill>
      </dgm:spPr>
      <dgm:t>
        <a:bodyPr/>
        <a:lstStyle/>
        <a:p>
          <a:r>
            <a:rPr lang="en-GB" smtClean="0">
              <a:latin typeface="Calibri" pitchFamily="34" charset="0"/>
            </a:rPr>
            <a:t>The Stack Pointer (SP) </a:t>
          </a:r>
          <a:endParaRPr lang="en-GB" dirty="0" smtClean="0">
            <a:latin typeface="Calibri" pitchFamily="34" charset="0"/>
          </a:endParaRPr>
        </a:p>
      </dgm:t>
    </dgm:pt>
    <dgm:pt modelId="{6732AA5F-C212-48FD-A29A-5BA4C6641596}" type="parTrans" cxnId="{966569C4-8F76-4707-931A-24A629AC8984}">
      <dgm:prSet/>
      <dgm:spPr/>
      <dgm:t>
        <a:bodyPr/>
        <a:lstStyle/>
        <a:p>
          <a:endParaRPr lang="en-GB"/>
        </a:p>
      </dgm:t>
    </dgm:pt>
    <dgm:pt modelId="{8A00BD54-28EF-421F-908C-C6A6A4E5F4F3}" type="sibTrans" cxnId="{966569C4-8F76-4707-931A-24A629AC8984}">
      <dgm:prSet/>
      <dgm:spPr/>
      <dgm:t>
        <a:bodyPr/>
        <a:lstStyle/>
        <a:p>
          <a:endParaRPr lang="en-GB"/>
        </a:p>
      </dgm:t>
    </dgm:pt>
    <dgm:pt modelId="{999E19E9-7994-4D9C-B45A-1F76135ECB2B}">
      <dgm:prSet/>
      <dgm:spPr/>
      <dgm:t>
        <a:bodyPr/>
        <a:lstStyle/>
        <a:p>
          <a:r>
            <a:rPr lang="en-GB" dirty="0" smtClean="0">
              <a:latin typeface="Calibri" pitchFamily="34" charset="0"/>
            </a:rPr>
            <a:t>Tracks how much of the stack has been consumed to hold the local variables allocated for the function call. It must also be saved as part of the method call sequence.</a:t>
          </a:r>
          <a:endParaRPr lang="en-GB" dirty="0">
            <a:latin typeface="Calibri" pitchFamily="34" charset="0"/>
          </a:endParaRPr>
        </a:p>
      </dgm:t>
    </dgm:pt>
    <dgm:pt modelId="{A42373D9-0A66-41EE-ACA9-71A67D52282D}" type="parTrans" cxnId="{9F0747E5-EA4D-4FF5-9A7B-98A0D0980BB0}">
      <dgm:prSet/>
      <dgm:spPr/>
      <dgm:t>
        <a:bodyPr/>
        <a:lstStyle/>
        <a:p>
          <a:endParaRPr lang="en-GB"/>
        </a:p>
      </dgm:t>
    </dgm:pt>
    <dgm:pt modelId="{F53AFF72-658B-4AF8-A2FB-C55E51B2DFDC}" type="sibTrans" cxnId="{9F0747E5-EA4D-4FF5-9A7B-98A0D0980BB0}">
      <dgm:prSet/>
      <dgm:spPr/>
      <dgm:t>
        <a:bodyPr/>
        <a:lstStyle/>
        <a:p>
          <a:endParaRPr lang="en-GB"/>
        </a:p>
      </dgm:t>
    </dgm:pt>
    <dgm:pt modelId="{D1C283EC-FD49-4082-AF79-6921A526E87D}" type="pres">
      <dgm:prSet presAssocID="{963A1E67-DFC9-4C0A-AC91-3BD22DE1C5C1}" presName="diagram" presStyleCnt="0">
        <dgm:presLayoutVars>
          <dgm:dir/>
          <dgm:animLvl val="lvl"/>
          <dgm:resizeHandles val="exact"/>
        </dgm:presLayoutVars>
      </dgm:prSet>
      <dgm:spPr/>
      <dgm:t>
        <a:bodyPr/>
        <a:lstStyle/>
        <a:p>
          <a:endParaRPr lang="en-GB"/>
        </a:p>
      </dgm:t>
    </dgm:pt>
    <dgm:pt modelId="{1334D456-7B05-42DB-82DF-2BAE9199E401}" type="pres">
      <dgm:prSet presAssocID="{00CC5FDA-ED8A-4CCD-852D-DD24DCA0E386}" presName="compNode" presStyleCnt="0"/>
      <dgm:spPr/>
    </dgm:pt>
    <dgm:pt modelId="{55CD7592-3AB4-4A87-8523-06C9CADD63E4}" type="pres">
      <dgm:prSet presAssocID="{00CC5FDA-ED8A-4CCD-852D-DD24DCA0E386}" presName="childRect" presStyleLbl="bgAcc1" presStyleIdx="0" presStyleCnt="3">
        <dgm:presLayoutVars>
          <dgm:bulletEnabled val="1"/>
        </dgm:presLayoutVars>
      </dgm:prSet>
      <dgm:spPr/>
      <dgm:t>
        <a:bodyPr/>
        <a:lstStyle/>
        <a:p>
          <a:endParaRPr lang="en-GB"/>
        </a:p>
      </dgm:t>
    </dgm:pt>
    <dgm:pt modelId="{57DD54DF-3ACE-43B7-9A93-DD97216A6410}" type="pres">
      <dgm:prSet presAssocID="{00CC5FDA-ED8A-4CCD-852D-DD24DCA0E386}" presName="parentText" presStyleLbl="node1" presStyleIdx="0" presStyleCnt="0">
        <dgm:presLayoutVars>
          <dgm:chMax val="0"/>
          <dgm:bulletEnabled val="1"/>
        </dgm:presLayoutVars>
      </dgm:prSet>
      <dgm:spPr/>
      <dgm:t>
        <a:bodyPr/>
        <a:lstStyle/>
        <a:p>
          <a:endParaRPr lang="en-GB"/>
        </a:p>
      </dgm:t>
    </dgm:pt>
    <dgm:pt modelId="{F1F8D15E-B7B0-419F-A365-87AD53BAE34B}" type="pres">
      <dgm:prSet presAssocID="{00CC5FDA-ED8A-4CCD-852D-DD24DCA0E386}" presName="parentRect" presStyleLbl="alignNode1" presStyleIdx="0" presStyleCnt="3"/>
      <dgm:spPr/>
      <dgm:t>
        <a:bodyPr/>
        <a:lstStyle/>
        <a:p>
          <a:endParaRPr lang="en-GB"/>
        </a:p>
      </dgm:t>
    </dgm:pt>
    <dgm:pt modelId="{9653945F-6EC0-4B9F-BF03-1CA8F2EC4E94}" type="pres">
      <dgm:prSet presAssocID="{00CC5FDA-ED8A-4CCD-852D-DD24DCA0E386}" presName="adorn" presStyleLbl="fgAccFollowNode1" presStyleIdx="0" presStyleCnt="3"/>
      <dgm:spPr>
        <a:blipFill rotWithShape="1">
          <a:blip xmlns:r="http://schemas.openxmlformats.org/officeDocument/2006/relationships" r:embed="rId1"/>
          <a:stretch>
            <a:fillRect/>
          </a:stretch>
        </a:blipFill>
      </dgm:spPr>
    </dgm:pt>
    <dgm:pt modelId="{46A76956-0C04-4091-BFB5-778E6D455373}" type="pres">
      <dgm:prSet presAssocID="{CAD707EF-1CBF-4631-9CD4-C67A22AA387D}" presName="sibTrans" presStyleLbl="sibTrans2D1" presStyleIdx="0" presStyleCnt="0"/>
      <dgm:spPr/>
      <dgm:t>
        <a:bodyPr/>
        <a:lstStyle/>
        <a:p>
          <a:endParaRPr lang="en-GB"/>
        </a:p>
      </dgm:t>
    </dgm:pt>
    <dgm:pt modelId="{3DF2A11D-B6E7-46CB-AB70-726427A2974D}" type="pres">
      <dgm:prSet presAssocID="{3C955903-7A1C-461F-9334-8FD07C724106}" presName="compNode" presStyleCnt="0"/>
      <dgm:spPr/>
    </dgm:pt>
    <dgm:pt modelId="{2E677324-1E02-4B17-86E8-54B836EDB47D}" type="pres">
      <dgm:prSet presAssocID="{3C955903-7A1C-461F-9334-8FD07C724106}" presName="childRect" presStyleLbl="bgAcc1" presStyleIdx="1" presStyleCnt="3">
        <dgm:presLayoutVars>
          <dgm:bulletEnabled val="1"/>
        </dgm:presLayoutVars>
      </dgm:prSet>
      <dgm:spPr/>
      <dgm:t>
        <a:bodyPr/>
        <a:lstStyle/>
        <a:p>
          <a:endParaRPr lang="en-GB"/>
        </a:p>
      </dgm:t>
    </dgm:pt>
    <dgm:pt modelId="{BFA04D96-A4E0-44FD-94F0-B21E6079EC40}" type="pres">
      <dgm:prSet presAssocID="{3C955903-7A1C-461F-9334-8FD07C724106}" presName="parentText" presStyleLbl="node1" presStyleIdx="0" presStyleCnt="0">
        <dgm:presLayoutVars>
          <dgm:chMax val="0"/>
          <dgm:bulletEnabled val="1"/>
        </dgm:presLayoutVars>
      </dgm:prSet>
      <dgm:spPr/>
      <dgm:t>
        <a:bodyPr/>
        <a:lstStyle/>
        <a:p>
          <a:endParaRPr lang="en-GB"/>
        </a:p>
      </dgm:t>
    </dgm:pt>
    <dgm:pt modelId="{F64A2EC0-1914-4F86-8228-7CD904EADF79}" type="pres">
      <dgm:prSet presAssocID="{3C955903-7A1C-461F-9334-8FD07C724106}" presName="parentRect" presStyleLbl="alignNode1" presStyleIdx="1" presStyleCnt="3"/>
      <dgm:spPr/>
      <dgm:t>
        <a:bodyPr/>
        <a:lstStyle/>
        <a:p>
          <a:endParaRPr lang="en-GB"/>
        </a:p>
      </dgm:t>
    </dgm:pt>
    <dgm:pt modelId="{BEC71BC8-C36A-4C0C-A019-61D3D3341991}" type="pres">
      <dgm:prSet presAssocID="{3C955903-7A1C-461F-9334-8FD07C724106}" presName="adorn" presStyleLbl="fgAccFollowNode1" presStyleIdx="1" presStyleCnt="3"/>
      <dgm:spPr>
        <a:blipFill rotWithShape="1">
          <a:blip xmlns:r="http://schemas.openxmlformats.org/officeDocument/2006/relationships" r:embed="rId2"/>
          <a:stretch>
            <a:fillRect/>
          </a:stretch>
        </a:blipFill>
      </dgm:spPr>
    </dgm:pt>
    <dgm:pt modelId="{CDE419AD-0672-4BEF-929B-B689C74C40C1}" type="pres">
      <dgm:prSet presAssocID="{FDAA2913-3278-4F32-B0E9-ECEB75CAA4C0}" presName="sibTrans" presStyleLbl="sibTrans2D1" presStyleIdx="0" presStyleCnt="0"/>
      <dgm:spPr/>
      <dgm:t>
        <a:bodyPr/>
        <a:lstStyle/>
        <a:p>
          <a:endParaRPr lang="en-GB"/>
        </a:p>
      </dgm:t>
    </dgm:pt>
    <dgm:pt modelId="{3BF33769-4598-4AD6-95D0-56D462EB64F4}" type="pres">
      <dgm:prSet presAssocID="{B4A4E84D-5830-4581-B3A9-E05D6DF8DB65}" presName="compNode" presStyleCnt="0"/>
      <dgm:spPr/>
    </dgm:pt>
    <dgm:pt modelId="{3BC46A42-C3D2-4AA2-8661-E2BED9E3915B}" type="pres">
      <dgm:prSet presAssocID="{B4A4E84D-5830-4581-B3A9-E05D6DF8DB65}" presName="childRect" presStyleLbl="bgAcc1" presStyleIdx="2" presStyleCnt="3">
        <dgm:presLayoutVars>
          <dgm:bulletEnabled val="1"/>
        </dgm:presLayoutVars>
      </dgm:prSet>
      <dgm:spPr/>
      <dgm:t>
        <a:bodyPr/>
        <a:lstStyle/>
        <a:p>
          <a:endParaRPr lang="en-GB"/>
        </a:p>
      </dgm:t>
    </dgm:pt>
    <dgm:pt modelId="{E496B804-4017-4CDB-8AAD-93BF0B9D2D39}" type="pres">
      <dgm:prSet presAssocID="{B4A4E84D-5830-4581-B3A9-E05D6DF8DB65}" presName="parentText" presStyleLbl="node1" presStyleIdx="0" presStyleCnt="0">
        <dgm:presLayoutVars>
          <dgm:chMax val="0"/>
          <dgm:bulletEnabled val="1"/>
        </dgm:presLayoutVars>
      </dgm:prSet>
      <dgm:spPr/>
      <dgm:t>
        <a:bodyPr/>
        <a:lstStyle/>
        <a:p>
          <a:endParaRPr lang="en-GB"/>
        </a:p>
      </dgm:t>
    </dgm:pt>
    <dgm:pt modelId="{E4E991E1-BEC8-43BF-B4FB-BE7204B37E21}" type="pres">
      <dgm:prSet presAssocID="{B4A4E84D-5830-4581-B3A9-E05D6DF8DB65}" presName="parentRect" presStyleLbl="alignNode1" presStyleIdx="2" presStyleCnt="3"/>
      <dgm:spPr/>
      <dgm:t>
        <a:bodyPr/>
        <a:lstStyle/>
        <a:p>
          <a:endParaRPr lang="en-GB"/>
        </a:p>
      </dgm:t>
    </dgm:pt>
    <dgm:pt modelId="{A88446B0-3CD8-4B33-BB6D-21D1C9F1AC4A}" type="pres">
      <dgm:prSet presAssocID="{B4A4E84D-5830-4581-B3A9-E05D6DF8DB65}" presName="adorn" presStyleLbl="fgAccFollowNode1" presStyleIdx="2" presStyleCnt="3"/>
      <dgm:spPr>
        <a:blipFill rotWithShape="1">
          <a:blip xmlns:r="http://schemas.openxmlformats.org/officeDocument/2006/relationships" r:embed="rId3"/>
          <a:stretch>
            <a:fillRect/>
          </a:stretch>
        </a:blipFill>
      </dgm:spPr>
    </dgm:pt>
  </dgm:ptLst>
  <dgm:cxnLst>
    <dgm:cxn modelId="{839090F6-E2C3-4D2A-A337-E8F2E56C45AA}" type="presOf" srcId="{A3469166-9D70-4415-A3BE-AB28CC8F2B0D}" destId="{2E677324-1E02-4B17-86E8-54B836EDB47D}" srcOrd="0" destOrd="0" presId="urn:microsoft.com/office/officeart/2005/8/layout/bList2"/>
    <dgm:cxn modelId="{EEBF87A7-37E1-4E8E-B8F4-AE2419A5B6E8}" srcId="{963A1E67-DFC9-4C0A-AC91-3BD22DE1C5C1}" destId="{3C955903-7A1C-461F-9334-8FD07C724106}" srcOrd="1" destOrd="0" parTransId="{1133B0DE-EE99-47F3-B30A-6F68620D39D8}" sibTransId="{FDAA2913-3278-4F32-B0E9-ECEB75CAA4C0}"/>
    <dgm:cxn modelId="{9F0747E5-EA4D-4FF5-9A7B-98A0D0980BB0}" srcId="{B4A4E84D-5830-4581-B3A9-E05D6DF8DB65}" destId="{999E19E9-7994-4D9C-B45A-1F76135ECB2B}" srcOrd="0" destOrd="0" parTransId="{A42373D9-0A66-41EE-ACA9-71A67D52282D}" sibTransId="{F53AFF72-658B-4AF8-A2FB-C55E51B2DFDC}"/>
    <dgm:cxn modelId="{966569C4-8F76-4707-931A-24A629AC8984}" srcId="{963A1E67-DFC9-4C0A-AC91-3BD22DE1C5C1}" destId="{B4A4E84D-5830-4581-B3A9-E05D6DF8DB65}" srcOrd="2" destOrd="0" parTransId="{6732AA5F-C212-48FD-A29A-5BA4C6641596}" sibTransId="{8A00BD54-28EF-421F-908C-C6A6A4E5F4F3}"/>
    <dgm:cxn modelId="{9A6C4889-D814-473B-A3EA-EFA2078D762A}" srcId="{3C955903-7A1C-461F-9334-8FD07C724106}" destId="{A3469166-9D70-4415-A3BE-AB28CC8F2B0D}" srcOrd="0" destOrd="0" parTransId="{438DD8C6-9E75-42B8-A8CB-19FA52707FAE}" sibTransId="{3100390F-3007-4930-89B3-991E4D0FC32F}"/>
    <dgm:cxn modelId="{0CB59B28-27C3-4104-BFED-592D364F915C}" srcId="{963A1E67-DFC9-4C0A-AC91-3BD22DE1C5C1}" destId="{00CC5FDA-ED8A-4CCD-852D-DD24DCA0E386}" srcOrd="0" destOrd="0" parTransId="{6DF39A50-A113-49DE-84F8-92C68174B409}" sibTransId="{CAD707EF-1CBF-4631-9CD4-C67A22AA387D}"/>
    <dgm:cxn modelId="{7BD64CD2-4BD8-40FB-B4C4-5BA170CA5D21}" type="presOf" srcId="{CAD707EF-1CBF-4631-9CD4-C67A22AA387D}" destId="{46A76956-0C04-4091-BFB5-778E6D455373}" srcOrd="0" destOrd="0" presId="urn:microsoft.com/office/officeart/2005/8/layout/bList2"/>
    <dgm:cxn modelId="{DA63EAF1-6F92-4D56-A783-544161EABB92}" type="presOf" srcId="{FDAA2913-3278-4F32-B0E9-ECEB75CAA4C0}" destId="{CDE419AD-0672-4BEF-929B-B689C74C40C1}" srcOrd="0" destOrd="0" presId="urn:microsoft.com/office/officeart/2005/8/layout/bList2"/>
    <dgm:cxn modelId="{8F31D815-24E6-40A4-9559-EE7F97F9AB98}" type="presOf" srcId="{B4A4E84D-5830-4581-B3A9-E05D6DF8DB65}" destId="{E496B804-4017-4CDB-8AAD-93BF0B9D2D39}" srcOrd="0" destOrd="0" presId="urn:microsoft.com/office/officeart/2005/8/layout/bList2"/>
    <dgm:cxn modelId="{DE1BFC57-41E1-4503-9B7C-981A029A3FB2}" type="presOf" srcId="{00CC5FDA-ED8A-4CCD-852D-DD24DCA0E386}" destId="{F1F8D15E-B7B0-419F-A365-87AD53BAE34B}" srcOrd="1" destOrd="0" presId="urn:microsoft.com/office/officeart/2005/8/layout/bList2"/>
    <dgm:cxn modelId="{ADE96C04-36A1-4C62-A875-48812862396B}" type="presOf" srcId="{963A1E67-DFC9-4C0A-AC91-3BD22DE1C5C1}" destId="{D1C283EC-FD49-4082-AF79-6921A526E87D}" srcOrd="0" destOrd="0" presId="urn:microsoft.com/office/officeart/2005/8/layout/bList2"/>
    <dgm:cxn modelId="{5C92759D-1354-4FC8-B9AD-075524033931}" type="presOf" srcId="{3C955903-7A1C-461F-9334-8FD07C724106}" destId="{BFA04D96-A4E0-44FD-94F0-B21E6079EC40}" srcOrd="0" destOrd="0" presId="urn:microsoft.com/office/officeart/2005/8/layout/bList2"/>
    <dgm:cxn modelId="{EF2B9938-D3BC-413C-B0C9-F8D3FCE7838D}" type="presOf" srcId="{B4A4E84D-5830-4581-B3A9-E05D6DF8DB65}" destId="{E4E991E1-BEC8-43BF-B4FB-BE7204B37E21}" srcOrd="1" destOrd="0" presId="urn:microsoft.com/office/officeart/2005/8/layout/bList2"/>
    <dgm:cxn modelId="{F35CF0C5-0E9A-4667-A361-9D25D61B1A42}" type="presOf" srcId="{00CC5FDA-ED8A-4CCD-852D-DD24DCA0E386}" destId="{57DD54DF-3ACE-43B7-9A93-DD97216A6410}" srcOrd="0" destOrd="0" presId="urn:microsoft.com/office/officeart/2005/8/layout/bList2"/>
    <dgm:cxn modelId="{810F0E01-A094-4B92-959A-494246266D3D}" srcId="{00CC5FDA-ED8A-4CCD-852D-DD24DCA0E386}" destId="{CF425FCC-C85B-4C8E-819D-C3909FD0D6B9}" srcOrd="0" destOrd="0" parTransId="{8B1846D9-ECA2-40CE-9DD3-913F5D3F4DBB}" sibTransId="{670E5668-9B94-4DC1-80B6-B6F4F0DA47AA}"/>
    <dgm:cxn modelId="{AD6E3534-963E-4221-96FD-B3177580F581}" type="presOf" srcId="{CF425FCC-C85B-4C8E-819D-C3909FD0D6B9}" destId="{55CD7592-3AB4-4A87-8523-06C9CADD63E4}" srcOrd="0" destOrd="0" presId="urn:microsoft.com/office/officeart/2005/8/layout/bList2"/>
    <dgm:cxn modelId="{B256EEDA-23AE-4C52-90BC-10581C86DFD2}" type="presOf" srcId="{3C955903-7A1C-461F-9334-8FD07C724106}" destId="{F64A2EC0-1914-4F86-8228-7CD904EADF79}" srcOrd="1" destOrd="0" presId="urn:microsoft.com/office/officeart/2005/8/layout/bList2"/>
    <dgm:cxn modelId="{BBE6E6D9-8A33-4EAF-8089-4FA557C6D947}" type="presOf" srcId="{999E19E9-7994-4D9C-B45A-1F76135ECB2B}" destId="{3BC46A42-C3D2-4AA2-8661-E2BED9E3915B}" srcOrd="0" destOrd="0" presId="urn:microsoft.com/office/officeart/2005/8/layout/bList2"/>
    <dgm:cxn modelId="{A0BD7708-EB96-4427-A32C-E499D9919E92}" type="presParOf" srcId="{D1C283EC-FD49-4082-AF79-6921A526E87D}" destId="{1334D456-7B05-42DB-82DF-2BAE9199E401}" srcOrd="0" destOrd="0" presId="urn:microsoft.com/office/officeart/2005/8/layout/bList2"/>
    <dgm:cxn modelId="{1C45DC15-5153-4CA3-85BB-E8A3F81C4E8C}" type="presParOf" srcId="{1334D456-7B05-42DB-82DF-2BAE9199E401}" destId="{55CD7592-3AB4-4A87-8523-06C9CADD63E4}" srcOrd="0" destOrd="0" presId="urn:microsoft.com/office/officeart/2005/8/layout/bList2"/>
    <dgm:cxn modelId="{FF6C03E0-CFDA-475D-8A03-C5B7148E15C0}" type="presParOf" srcId="{1334D456-7B05-42DB-82DF-2BAE9199E401}" destId="{57DD54DF-3ACE-43B7-9A93-DD97216A6410}" srcOrd="1" destOrd="0" presId="urn:microsoft.com/office/officeart/2005/8/layout/bList2"/>
    <dgm:cxn modelId="{46B299D9-91DC-413C-9BB9-3DADC6DDD960}" type="presParOf" srcId="{1334D456-7B05-42DB-82DF-2BAE9199E401}" destId="{F1F8D15E-B7B0-419F-A365-87AD53BAE34B}" srcOrd="2" destOrd="0" presId="urn:microsoft.com/office/officeart/2005/8/layout/bList2"/>
    <dgm:cxn modelId="{C2ED22D2-FD02-4674-BF03-D2F7117EFAEC}" type="presParOf" srcId="{1334D456-7B05-42DB-82DF-2BAE9199E401}" destId="{9653945F-6EC0-4B9F-BF03-1CA8F2EC4E94}" srcOrd="3" destOrd="0" presId="urn:microsoft.com/office/officeart/2005/8/layout/bList2"/>
    <dgm:cxn modelId="{77F6AD7B-C771-4C51-828E-27BBE7315F5B}" type="presParOf" srcId="{D1C283EC-FD49-4082-AF79-6921A526E87D}" destId="{46A76956-0C04-4091-BFB5-778E6D455373}" srcOrd="1" destOrd="0" presId="urn:microsoft.com/office/officeart/2005/8/layout/bList2"/>
    <dgm:cxn modelId="{AA2985CA-6FF4-49E3-BAAC-4EB59B835645}" type="presParOf" srcId="{D1C283EC-FD49-4082-AF79-6921A526E87D}" destId="{3DF2A11D-B6E7-46CB-AB70-726427A2974D}" srcOrd="2" destOrd="0" presId="urn:microsoft.com/office/officeart/2005/8/layout/bList2"/>
    <dgm:cxn modelId="{1825AFCD-C43B-4F81-A055-C57083E1932B}" type="presParOf" srcId="{3DF2A11D-B6E7-46CB-AB70-726427A2974D}" destId="{2E677324-1E02-4B17-86E8-54B836EDB47D}" srcOrd="0" destOrd="0" presId="urn:microsoft.com/office/officeart/2005/8/layout/bList2"/>
    <dgm:cxn modelId="{1E26ACFF-D42B-4FD0-8C96-1C75EAF4B18C}" type="presParOf" srcId="{3DF2A11D-B6E7-46CB-AB70-726427A2974D}" destId="{BFA04D96-A4E0-44FD-94F0-B21E6079EC40}" srcOrd="1" destOrd="0" presId="urn:microsoft.com/office/officeart/2005/8/layout/bList2"/>
    <dgm:cxn modelId="{19C2EA88-DCF2-42C9-98FB-B3632C6DEA91}" type="presParOf" srcId="{3DF2A11D-B6E7-46CB-AB70-726427A2974D}" destId="{F64A2EC0-1914-4F86-8228-7CD904EADF79}" srcOrd="2" destOrd="0" presId="urn:microsoft.com/office/officeart/2005/8/layout/bList2"/>
    <dgm:cxn modelId="{2E00C468-1ABB-4D4B-B7BB-67F81475ED2C}" type="presParOf" srcId="{3DF2A11D-B6E7-46CB-AB70-726427A2974D}" destId="{BEC71BC8-C36A-4C0C-A019-61D3D3341991}" srcOrd="3" destOrd="0" presId="urn:microsoft.com/office/officeart/2005/8/layout/bList2"/>
    <dgm:cxn modelId="{D7507750-0FEA-48C5-9488-6DFCCFD28592}" type="presParOf" srcId="{D1C283EC-FD49-4082-AF79-6921A526E87D}" destId="{CDE419AD-0672-4BEF-929B-B689C74C40C1}" srcOrd="3" destOrd="0" presId="urn:microsoft.com/office/officeart/2005/8/layout/bList2"/>
    <dgm:cxn modelId="{4E7AC89C-4E15-46C7-AE66-C7CA8997F2C9}" type="presParOf" srcId="{D1C283EC-FD49-4082-AF79-6921A526E87D}" destId="{3BF33769-4598-4AD6-95D0-56D462EB64F4}" srcOrd="4" destOrd="0" presId="urn:microsoft.com/office/officeart/2005/8/layout/bList2"/>
    <dgm:cxn modelId="{D80FD076-BAEA-4B41-89A2-0F1C128D731C}" type="presParOf" srcId="{3BF33769-4598-4AD6-95D0-56D462EB64F4}" destId="{3BC46A42-C3D2-4AA2-8661-E2BED9E3915B}" srcOrd="0" destOrd="0" presId="urn:microsoft.com/office/officeart/2005/8/layout/bList2"/>
    <dgm:cxn modelId="{3474E376-1355-490A-8DDA-B004762FCE7E}" type="presParOf" srcId="{3BF33769-4598-4AD6-95D0-56D462EB64F4}" destId="{E496B804-4017-4CDB-8AAD-93BF0B9D2D39}" srcOrd="1" destOrd="0" presId="urn:microsoft.com/office/officeart/2005/8/layout/bList2"/>
    <dgm:cxn modelId="{435437C9-C88E-430B-9722-8EA9C5D9391C}" type="presParOf" srcId="{3BF33769-4598-4AD6-95D0-56D462EB64F4}" destId="{E4E991E1-BEC8-43BF-B4FB-BE7204B37E21}" srcOrd="2" destOrd="0" presId="urn:microsoft.com/office/officeart/2005/8/layout/bList2"/>
    <dgm:cxn modelId="{4CF1DDA2-66A1-41D5-B519-CF66A9F8C3F3}" type="presParOf" srcId="{3BF33769-4598-4AD6-95D0-56D462EB64F4}" destId="{A88446B0-3CD8-4B33-BB6D-21D1C9F1AC4A}"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0F37D-3322-4B5E-8ACD-5AF4624330C2}" type="doc">
      <dgm:prSet loTypeId="urn:microsoft.com/office/officeart/2005/8/layout/process4" loCatId="list" qsTypeId="urn:microsoft.com/office/officeart/2005/8/quickstyle/simple1" qsCatId="simple" csTypeId="urn:microsoft.com/office/officeart/2005/8/colors/accent3_4" csCatId="accent3" phldr="1"/>
      <dgm:spPr/>
      <dgm:t>
        <a:bodyPr/>
        <a:lstStyle/>
        <a:p>
          <a:endParaRPr lang="en-GB"/>
        </a:p>
      </dgm:t>
    </dgm:pt>
    <dgm:pt modelId="{23F290C4-8350-4193-9A6B-DFD1FB418B3C}">
      <dgm:prSet phldrT="[Text]" custT="1"/>
      <dgm:spPr>
        <a:solidFill>
          <a:schemeClr val="accent3">
            <a:lumMod val="50000"/>
          </a:schemeClr>
        </a:solidFill>
      </dgm:spPr>
      <dgm:t>
        <a:bodyPr/>
        <a:lstStyle/>
        <a:p>
          <a:r>
            <a:rPr lang="en-GB" sz="1800" dirty="0" smtClean="0"/>
            <a:t>Invoking method pushes the arguments to be passed onto the stack (SP points to first argument).</a:t>
          </a:r>
          <a:endParaRPr lang="en-GB" sz="1800" dirty="0"/>
        </a:p>
      </dgm:t>
    </dgm:pt>
    <dgm:pt modelId="{09F238FF-F06E-48DA-A09D-84458EE75724}" type="parTrans" cxnId="{BFD1585F-A753-440B-A634-E1AC9745EF8B}">
      <dgm:prSet/>
      <dgm:spPr/>
      <dgm:t>
        <a:bodyPr/>
        <a:lstStyle/>
        <a:p>
          <a:endParaRPr lang="en-GB"/>
        </a:p>
      </dgm:t>
    </dgm:pt>
    <dgm:pt modelId="{61CF9862-D37F-45D5-AE27-EC9C96FDD7E0}" type="sibTrans" cxnId="{BFD1585F-A753-440B-A634-E1AC9745EF8B}">
      <dgm:prSet/>
      <dgm:spPr/>
      <dgm:t>
        <a:bodyPr/>
        <a:lstStyle/>
        <a:p>
          <a:endParaRPr lang="en-GB"/>
        </a:p>
      </dgm:t>
    </dgm:pt>
    <dgm:pt modelId="{B4B8B958-1F64-4273-A6FF-2E9CEA8EB6DF}">
      <dgm:prSet custT="1"/>
      <dgm:spPr>
        <a:solidFill>
          <a:schemeClr val="accent3">
            <a:lumMod val="75000"/>
          </a:schemeClr>
        </a:solidFill>
      </dgm:spPr>
      <dgm:t>
        <a:bodyPr/>
        <a:lstStyle/>
        <a:p>
          <a:r>
            <a:rPr lang="en-GB" sz="1800" dirty="0" smtClean="0"/>
            <a:t>The return IP address is pushed onto the stack. Control then jumps to the invoked method.</a:t>
          </a:r>
          <a:endParaRPr lang="en-GB" sz="1800" dirty="0"/>
        </a:p>
      </dgm:t>
    </dgm:pt>
    <dgm:pt modelId="{0D7CC194-7ED0-4563-96AE-2665784AC340}" type="parTrans" cxnId="{80CDCAE3-C230-4C63-BE78-E4AF2A394D51}">
      <dgm:prSet/>
      <dgm:spPr/>
      <dgm:t>
        <a:bodyPr/>
        <a:lstStyle/>
        <a:p>
          <a:endParaRPr lang="en-GB"/>
        </a:p>
      </dgm:t>
    </dgm:pt>
    <dgm:pt modelId="{5CADF4F8-2D95-4D60-BEFC-DBF87F7DAD25}" type="sibTrans" cxnId="{80CDCAE3-C230-4C63-BE78-E4AF2A394D51}">
      <dgm:prSet/>
      <dgm:spPr/>
      <dgm:t>
        <a:bodyPr/>
        <a:lstStyle/>
        <a:p>
          <a:endParaRPr lang="en-GB"/>
        </a:p>
      </dgm:t>
    </dgm:pt>
    <dgm:pt modelId="{4818614C-8245-453E-8B9D-10AA05A01D04}">
      <dgm:prSet custT="1"/>
      <dgm:spPr/>
      <dgm:t>
        <a:bodyPr/>
        <a:lstStyle/>
        <a:p>
          <a:r>
            <a:rPr lang="en-GB" sz="1800" dirty="0" smtClean="0"/>
            <a:t>The invoked method saves all registers it will be using (including SP, FP) on the stack to permit a safe return.</a:t>
          </a:r>
          <a:endParaRPr lang="en-GB" sz="1800" dirty="0"/>
        </a:p>
      </dgm:t>
    </dgm:pt>
    <dgm:pt modelId="{04F5377D-0F09-47F4-8846-50D3BBB42EB2}" type="parTrans" cxnId="{1DFFBF36-E000-481A-B328-3695F189A263}">
      <dgm:prSet/>
      <dgm:spPr/>
      <dgm:t>
        <a:bodyPr/>
        <a:lstStyle/>
        <a:p>
          <a:endParaRPr lang="en-GB"/>
        </a:p>
      </dgm:t>
    </dgm:pt>
    <dgm:pt modelId="{F04867D8-E801-41CA-B5C8-43833C871CC5}" type="sibTrans" cxnId="{1DFFBF36-E000-481A-B328-3695F189A263}">
      <dgm:prSet/>
      <dgm:spPr/>
      <dgm:t>
        <a:bodyPr/>
        <a:lstStyle/>
        <a:p>
          <a:endParaRPr lang="en-GB"/>
        </a:p>
      </dgm:t>
    </dgm:pt>
    <dgm:pt modelId="{B32FC763-A8B2-4179-A34F-0E6D42B2FCB9}" type="pres">
      <dgm:prSet presAssocID="{E080F37D-3322-4B5E-8ACD-5AF4624330C2}" presName="Name0" presStyleCnt="0">
        <dgm:presLayoutVars>
          <dgm:dir/>
          <dgm:animLvl val="lvl"/>
          <dgm:resizeHandles val="exact"/>
        </dgm:presLayoutVars>
      </dgm:prSet>
      <dgm:spPr/>
      <dgm:t>
        <a:bodyPr/>
        <a:lstStyle/>
        <a:p>
          <a:endParaRPr lang="en-GB"/>
        </a:p>
      </dgm:t>
    </dgm:pt>
    <dgm:pt modelId="{33D93D57-9456-4C6D-84D0-31FFD903E940}" type="pres">
      <dgm:prSet presAssocID="{4818614C-8245-453E-8B9D-10AA05A01D04}" presName="boxAndChildren" presStyleCnt="0"/>
      <dgm:spPr/>
    </dgm:pt>
    <dgm:pt modelId="{BF74BBCA-7AB9-4B0F-B4BD-344778CC0A8D}" type="pres">
      <dgm:prSet presAssocID="{4818614C-8245-453E-8B9D-10AA05A01D04}" presName="parentTextBox" presStyleLbl="node1" presStyleIdx="0" presStyleCnt="3"/>
      <dgm:spPr/>
      <dgm:t>
        <a:bodyPr/>
        <a:lstStyle/>
        <a:p>
          <a:endParaRPr lang="en-GB"/>
        </a:p>
      </dgm:t>
    </dgm:pt>
    <dgm:pt modelId="{84161C7B-65B7-4166-98B1-D7B1EFD3EB02}" type="pres">
      <dgm:prSet presAssocID="{5CADF4F8-2D95-4D60-BEFC-DBF87F7DAD25}" presName="sp" presStyleCnt="0"/>
      <dgm:spPr/>
    </dgm:pt>
    <dgm:pt modelId="{B93402E9-FC6C-4532-8930-D08BA188FE8A}" type="pres">
      <dgm:prSet presAssocID="{B4B8B958-1F64-4273-A6FF-2E9CEA8EB6DF}" presName="arrowAndChildren" presStyleCnt="0"/>
      <dgm:spPr/>
    </dgm:pt>
    <dgm:pt modelId="{8A3B228A-979E-4979-A8E3-A0D311718CF1}" type="pres">
      <dgm:prSet presAssocID="{B4B8B958-1F64-4273-A6FF-2E9CEA8EB6DF}" presName="parentTextArrow" presStyleLbl="node1" presStyleIdx="1" presStyleCnt="3"/>
      <dgm:spPr/>
      <dgm:t>
        <a:bodyPr/>
        <a:lstStyle/>
        <a:p>
          <a:endParaRPr lang="en-GB"/>
        </a:p>
      </dgm:t>
    </dgm:pt>
    <dgm:pt modelId="{ABCDB1FA-A54C-425E-B835-038BB922E2ED}" type="pres">
      <dgm:prSet presAssocID="{61CF9862-D37F-45D5-AE27-EC9C96FDD7E0}" presName="sp" presStyleCnt="0"/>
      <dgm:spPr/>
    </dgm:pt>
    <dgm:pt modelId="{BFB46C32-7C19-4664-9590-D8BB85D6FF91}" type="pres">
      <dgm:prSet presAssocID="{23F290C4-8350-4193-9A6B-DFD1FB418B3C}" presName="arrowAndChildren" presStyleCnt="0"/>
      <dgm:spPr/>
    </dgm:pt>
    <dgm:pt modelId="{87C92D1E-EB05-4110-8C77-24CBDC3C2EEC}" type="pres">
      <dgm:prSet presAssocID="{23F290C4-8350-4193-9A6B-DFD1FB418B3C}" presName="parentTextArrow" presStyleLbl="node1" presStyleIdx="2" presStyleCnt="3" custLinFactNeighborX="1364" custLinFactNeighborY="-46"/>
      <dgm:spPr/>
      <dgm:t>
        <a:bodyPr/>
        <a:lstStyle/>
        <a:p>
          <a:endParaRPr lang="en-GB"/>
        </a:p>
      </dgm:t>
    </dgm:pt>
  </dgm:ptLst>
  <dgm:cxnLst>
    <dgm:cxn modelId="{80CDCAE3-C230-4C63-BE78-E4AF2A394D51}" srcId="{E080F37D-3322-4B5E-8ACD-5AF4624330C2}" destId="{B4B8B958-1F64-4273-A6FF-2E9CEA8EB6DF}" srcOrd="1" destOrd="0" parTransId="{0D7CC194-7ED0-4563-96AE-2665784AC340}" sibTransId="{5CADF4F8-2D95-4D60-BEFC-DBF87F7DAD25}"/>
    <dgm:cxn modelId="{BFD1585F-A753-440B-A634-E1AC9745EF8B}" srcId="{E080F37D-3322-4B5E-8ACD-5AF4624330C2}" destId="{23F290C4-8350-4193-9A6B-DFD1FB418B3C}" srcOrd="0" destOrd="0" parTransId="{09F238FF-F06E-48DA-A09D-84458EE75724}" sibTransId="{61CF9862-D37F-45D5-AE27-EC9C96FDD7E0}"/>
    <dgm:cxn modelId="{C3F0D636-2C00-4FBF-ABB2-A3ED2075AE6B}" type="presOf" srcId="{4818614C-8245-453E-8B9D-10AA05A01D04}" destId="{BF74BBCA-7AB9-4B0F-B4BD-344778CC0A8D}" srcOrd="0" destOrd="0" presId="urn:microsoft.com/office/officeart/2005/8/layout/process4"/>
    <dgm:cxn modelId="{CDBB8C71-9804-4D57-965F-DBE26331DEC5}" type="presOf" srcId="{23F290C4-8350-4193-9A6B-DFD1FB418B3C}" destId="{87C92D1E-EB05-4110-8C77-24CBDC3C2EEC}" srcOrd="0" destOrd="0" presId="urn:microsoft.com/office/officeart/2005/8/layout/process4"/>
    <dgm:cxn modelId="{2A44C454-9730-4949-8377-1A247BD420E4}" type="presOf" srcId="{E080F37D-3322-4B5E-8ACD-5AF4624330C2}" destId="{B32FC763-A8B2-4179-A34F-0E6D42B2FCB9}" srcOrd="0" destOrd="0" presId="urn:microsoft.com/office/officeart/2005/8/layout/process4"/>
    <dgm:cxn modelId="{1DFFBF36-E000-481A-B328-3695F189A263}" srcId="{E080F37D-3322-4B5E-8ACD-5AF4624330C2}" destId="{4818614C-8245-453E-8B9D-10AA05A01D04}" srcOrd="2" destOrd="0" parTransId="{04F5377D-0F09-47F4-8846-50D3BBB42EB2}" sibTransId="{F04867D8-E801-41CA-B5C8-43833C871CC5}"/>
    <dgm:cxn modelId="{9D1B48DE-4AEC-46EE-9BA9-DF99D39C17F0}" type="presOf" srcId="{B4B8B958-1F64-4273-A6FF-2E9CEA8EB6DF}" destId="{8A3B228A-979E-4979-A8E3-A0D311718CF1}" srcOrd="0" destOrd="0" presId="urn:microsoft.com/office/officeart/2005/8/layout/process4"/>
    <dgm:cxn modelId="{BB50B607-AB1E-4FCE-96BD-A51541EF7BE3}" type="presParOf" srcId="{B32FC763-A8B2-4179-A34F-0E6D42B2FCB9}" destId="{33D93D57-9456-4C6D-84D0-31FFD903E940}" srcOrd="0" destOrd="0" presId="urn:microsoft.com/office/officeart/2005/8/layout/process4"/>
    <dgm:cxn modelId="{28AAA83D-EB04-4AC1-A306-8FA438772BC3}" type="presParOf" srcId="{33D93D57-9456-4C6D-84D0-31FFD903E940}" destId="{BF74BBCA-7AB9-4B0F-B4BD-344778CC0A8D}" srcOrd="0" destOrd="0" presId="urn:microsoft.com/office/officeart/2005/8/layout/process4"/>
    <dgm:cxn modelId="{4D0A8C96-3E5B-4BD1-9407-FE3D30EBF55B}" type="presParOf" srcId="{B32FC763-A8B2-4179-A34F-0E6D42B2FCB9}" destId="{84161C7B-65B7-4166-98B1-D7B1EFD3EB02}" srcOrd="1" destOrd="0" presId="urn:microsoft.com/office/officeart/2005/8/layout/process4"/>
    <dgm:cxn modelId="{176D7220-F04D-4916-9970-B53180C927F5}" type="presParOf" srcId="{B32FC763-A8B2-4179-A34F-0E6D42B2FCB9}" destId="{B93402E9-FC6C-4532-8930-D08BA188FE8A}" srcOrd="2" destOrd="0" presId="urn:microsoft.com/office/officeart/2005/8/layout/process4"/>
    <dgm:cxn modelId="{B7DC44F8-967E-41F0-83A3-0FF4EB6AC223}" type="presParOf" srcId="{B93402E9-FC6C-4532-8930-D08BA188FE8A}" destId="{8A3B228A-979E-4979-A8E3-A0D311718CF1}" srcOrd="0" destOrd="0" presId="urn:microsoft.com/office/officeart/2005/8/layout/process4"/>
    <dgm:cxn modelId="{EB84D7DB-3D60-4AB3-B93A-ED9BF722EE2E}" type="presParOf" srcId="{B32FC763-A8B2-4179-A34F-0E6D42B2FCB9}" destId="{ABCDB1FA-A54C-425E-B835-038BB922E2ED}" srcOrd="3" destOrd="0" presId="urn:microsoft.com/office/officeart/2005/8/layout/process4"/>
    <dgm:cxn modelId="{1B7960FE-C26B-4794-817A-64EE335A066A}" type="presParOf" srcId="{B32FC763-A8B2-4179-A34F-0E6D42B2FCB9}" destId="{BFB46C32-7C19-4664-9590-D8BB85D6FF91}" srcOrd="4" destOrd="0" presId="urn:microsoft.com/office/officeart/2005/8/layout/process4"/>
    <dgm:cxn modelId="{79DF82FF-66EC-4C3D-8237-BF56B9005A54}" type="presParOf" srcId="{BFB46C32-7C19-4664-9590-D8BB85D6FF91}" destId="{87C92D1E-EB05-4110-8C77-24CBDC3C2EE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80F37D-3322-4B5E-8ACD-5AF4624330C2}" type="doc">
      <dgm:prSet loTypeId="urn:microsoft.com/office/officeart/2005/8/layout/process4" loCatId="list" qsTypeId="urn:microsoft.com/office/officeart/2005/8/quickstyle/simple1" qsCatId="simple" csTypeId="urn:microsoft.com/office/officeart/2005/8/colors/accent3_4" csCatId="accent3" phldr="1"/>
      <dgm:spPr/>
      <dgm:t>
        <a:bodyPr/>
        <a:lstStyle/>
        <a:p>
          <a:endParaRPr lang="en-GB"/>
        </a:p>
      </dgm:t>
    </dgm:pt>
    <dgm:pt modelId="{23F290C4-8350-4193-9A6B-DFD1FB418B3C}">
      <dgm:prSet phldrT="[Text]" custT="1"/>
      <dgm:spPr>
        <a:solidFill>
          <a:schemeClr val="accent3">
            <a:lumMod val="75000"/>
          </a:schemeClr>
        </a:solidFill>
      </dgm:spPr>
      <dgm:t>
        <a:bodyPr/>
        <a:lstStyle/>
        <a:p>
          <a:r>
            <a:rPr lang="en-GB" sz="1800" dirty="0" smtClean="0"/>
            <a:t>Any return value is stored to be accessible to the invoking function.</a:t>
          </a:r>
          <a:endParaRPr lang="en-GB" sz="1800" dirty="0"/>
        </a:p>
      </dgm:t>
    </dgm:pt>
    <dgm:pt modelId="{09F238FF-F06E-48DA-A09D-84458EE75724}" type="parTrans" cxnId="{BFD1585F-A753-440B-A634-E1AC9745EF8B}">
      <dgm:prSet/>
      <dgm:spPr/>
      <dgm:t>
        <a:bodyPr/>
        <a:lstStyle/>
        <a:p>
          <a:endParaRPr lang="en-GB"/>
        </a:p>
      </dgm:t>
    </dgm:pt>
    <dgm:pt modelId="{61CF9862-D37F-45D5-AE27-EC9C96FDD7E0}" type="sibTrans" cxnId="{BFD1585F-A753-440B-A634-E1AC9745EF8B}">
      <dgm:prSet/>
      <dgm:spPr/>
      <dgm:t>
        <a:bodyPr/>
        <a:lstStyle/>
        <a:p>
          <a:endParaRPr lang="en-GB"/>
        </a:p>
      </dgm:t>
    </dgm:pt>
    <dgm:pt modelId="{4818614C-8245-453E-8B9D-10AA05A01D04}">
      <dgm:prSet custT="1"/>
      <dgm:spPr>
        <a:solidFill>
          <a:srgbClr val="47899B"/>
        </a:solidFill>
      </dgm:spPr>
      <dgm:t>
        <a:bodyPr/>
        <a:lstStyle/>
        <a:p>
          <a:r>
            <a:rPr lang="en-GB" sz="1800" dirty="0" smtClean="0"/>
            <a:t>The IP is set to the return address stored on the stack. Control then jumps to the invoking function.</a:t>
          </a:r>
          <a:endParaRPr lang="en-GB" sz="1800" dirty="0"/>
        </a:p>
      </dgm:t>
    </dgm:pt>
    <dgm:pt modelId="{04F5377D-0F09-47F4-8846-50D3BBB42EB2}" type="parTrans" cxnId="{1DFFBF36-E000-481A-B328-3695F189A263}">
      <dgm:prSet/>
      <dgm:spPr/>
      <dgm:t>
        <a:bodyPr/>
        <a:lstStyle/>
        <a:p>
          <a:endParaRPr lang="en-GB"/>
        </a:p>
      </dgm:t>
    </dgm:pt>
    <dgm:pt modelId="{F04867D8-E801-41CA-B5C8-43833C871CC5}" type="sibTrans" cxnId="{1DFFBF36-E000-481A-B328-3695F189A263}">
      <dgm:prSet/>
      <dgm:spPr/>
      <dgm:t>
        <a:bodyPr/>
        <a:lstStyle/>
        <a:p>
          <a:endParaRPr lang="en-GB"/>
        </a:p>
      </dgm:t>
    </dgm:pt>
    <dgm:pt modelId="{B4B8B958-1F64-4273-A6FF-2E9CEA8EB6DF}">
      <dgm:prSet custT="1"/>
      <dgm:spPr>
        <a:solidFill>
          <a:schemeClr val="accent3">
            <a:lumMod val="50000"/>
          </a:schemeClr>
        </a:solidFill>
      </dgm:spPr>
      <dgm:t>
        <a:bodyPr/>
        <a:lstStyle/>
        <a:p>
          <a:r>
            <a:rPr lang="en-GB" sz="1800" dirty="0" smtClean="0"/>
            <a:t>All registers saved to the stack are restored to the stored value (includes SP, FP, etc.).</a:t>
          </a:r>
          <a:endParaRPr lang="en-GB" sz="1800" dirty="0"/>
        </a:p>
      </dgm:t>
    </dgm:pt>
    <dgm:pt modelId="{5CADF4F8-2D95-4D60-BEFC-DBF87F7DAD25}" type="sibTrans" cxnId="{80CDCAE3-C230-4C63-BE78-E4AF2A394D51}">
      <dgm:prSet/>
      <dgm:spPr/>
      <dgm:t>
        <a:bodyPr/>
        <a:lstStyle/>
        <a:p>
          <a:endParaRPr lang="en-GB"/>
        </a:p>
      </dgm:t>
    </dgm:pt>
    <dgm:pt modelId="{0D7CC194-7ED0-4563-96AE-2665784AC340}" type="parTrans" cxnId="{80CDCAE3-C230-4C63-BE78-E4AF2A394D51}">
      <dgm:prSet/>
      <dgm:spPr/>
      <dgm:t>
        <a:bodyPr/>
        <a:lstStyle/>
        <a:p>
          <a:endParaRPr lang="en-GB"/>
        </a:p>
      </dgm:t>
    </dgm:pt>
    <dgm:pt modelId="{B32FC763-A8B2-4179-A34F-0E6D42B2FCB9}" type="pres">
      <dgm:prSet presAssocID="{E080F37D-3322-4B5E-8ACD-5AF4624330C2}" presName="Name0" presStyleCnt="0">
        <dgm:presLayoutVars>
          <dgm:dir/>
          <dgm:animLvl val="lvl"/>
          <dgm:resizeHandles val="exact"/>
        </dgm:presLayoutVars>
      </dgm:prSet>
      <dgm:spPr/>
      <dgm:t>
        <a:bodyPr/>
        <a:lstStyle/>
        <a:p>
          <a:endParaRPr lang="en-GB"/>
        </a:p>
      </dgm:t>
    </dgm:pt>
    <dgm:pt modelId="{33D93D57-9456-4C6D-84D0-31FFD903E940}" type="pres">
      <dgm:prSet presAssocID="{4818614C-8245-453E-8B9D-10AA05A01D04}" presName="boxAndChildren" presStyleCnt="0"/>
      <dgm:spPr/>
    </dgm:pt>
    <dgm:pt modelId="{BF74BBCA-7AB9-4B0F-B4BD-344778CC0A8D}" type="pres">
      <dgm:prSet presAssocID="{4818614C-8245-453E-8B9D-10AA05A01D04}" presName="parentTextBox" presStyleLbl="node1" presStyleIdx="0" presStyleCnt="3"/>
      <dgm:spPr/>
      <dgm:t>
        <a:bodyPr/>
        <a:lstStyle/>
        <a:p>
          <a:endParaRPr lang="en-GB"/>
        </a:p>
      </dgm:t>
    </dgm:pt>
    <dgm:pt modelId="{84161C7B-65B7-4166-98B1-D7B1EFD3EB02}" type="pres">
      <dgm:prSet presAssocID="{5CADF4F8-2D95-4D60-BEFC-DBF87F7DAD25}" presName="sp" presStyleCnt="0"/>
      <dgm:spPr/>
    </dgm:pt>
    <dgm:pt modelId="{B93402E9-FC6C-4532-8930-D08BA188FE8A}" type="pres">
      <dgm:prSet presAssocID="{B4B8B958-1F64-4273-A6FF-2E9CEA8EB6DF}" presName="arrowAndChildren" presStyleCnt="0"/>
      <dgm:spPr/>
    </dgm:pt>
    <dgm:pt modelId="{8A3B228A-979E-4979-A8E3-A0D311718CF1}" type="pres">
      <dgm:prSet presAssocID="{B4B8B958-1F64-4273-A6FF-2E9CEA8EB6DF}" presName="parentTextArrow" presStyleLbl="node1" presStyleIdx="1" presStyleCnt="3"/>
      <dgm:spPr/>
      <dgm:t>
        <a:bodyPr/>
        <a:lstStyle/>
        <a:p>
          <a:endParaRPr lang="en-GB"/>
        </a:p>
      </dgm:t>
    </dgm:pt>
    <dgm:pt modelId="{ABCDB1FA-A54C-425E-B835-038BB922E2ED}" type="pres">
      <dgm:prSet presAssocID="{61CF9862-D37F-45D5-AE27-EC9C96FDD7E0}" presName="sp" presStyleCnt="0"/>
      <dgm:spPr/>
    </dgm:pt>
    <dgm:pt modelId="{BFB46C32-7C19-4664-9590-D8BB85D6FF91}" type="pres">
      <dgm:prSet presAssocID="{23F290C4-8350-4193-9A6B-DFD1FB418B3C}" presName="arrowAndChildren" presStyleCnt="0"/>
      <dgm:spPr/>
    </dgm:pt>
    <dgm:pt modelId="{87C92D1E-EB05-4110-8C77-24CBDC3C2EEC}" type="pres">
      <dgm:prSet presAssocID="{23F290C4-8350-4193-9A6B-DFD1FB418B3C}" presName="parentTextArrow" presStyleLbl="node1" presStyleIdx="2" presStyleCnt="3" custLinFactNeighborX="1364" custLinFactNeighborY="-46"/>
      <dgm:spPr/>
      <dgm:t>
        <a:bodyPr/>
        <a:lstStyle/>
        <a:p>
          <a:endParaRPr lang="en-GB"/>
        </a:p>
      </dgm:t>
    </dgm:pt>
  </dgm:ptLst>
  <dgm:cxnLst>
    <dgm:cxn modelId="{80CDCAE3-C230-4C63-BE78-E4AF2A394D51}" srcId="{E080F37D-3322-4B5E-8ACD-5AF4624330C2}" destId="{B4B8B958-1F64-4273-A6FF-2E9CEA8EB6DF}" srcOrd="1" destOrd="0" parTransId="{0D7CC194-7ED0-4563-96AE-2665784AC340}" sibTransId="{5CADF4F8-2D95-4D60-BEFC-DBF87F7DAD25}"/>
    <dgm:cxn modelId="{BFD1585F-A753-440B-A634-E1AC9745EF8B}" srcId="{E080F37D-3322-4B5E-8ACD-5AF4624330C2}" destId="{23F290C4-8350-4193-9A6B-DFD1FB418B3C}" srcOrd="0" destOrd="0" parTransId="{09F238FF-F06E-48DA-A09D-84458EE75724}" sibTransId="{61CF9862-D37F-45D5-AE27-EC9C96FDD7E0}"/>
    <dgm:cxn modelId="{823735D1-C256-490F-8C3E-FCBAA64FF66B}" type="presOf" srcId="{E080F37D-3322-4B5E-8ACD-5AF4624330C2}" destId="{B32FC763-A8B2-4179-A34F-0E6D42B2FCB9}" srcOrd="0" destOrd="0" presId="urn:microsoft.com/office/officeart/2005/8/layout/process4"/>
    <dgm:cxn modelId="{640BE31C-0751-4C9D-A417-6052BEE020A7}" type="presOf" srcId="{23F290C4-8350-4193-9A6B-DFD1FB418B3C}" destId="{87C92D1E-EB05-4110-8C77-24CBDC3C2EEC}" srcOrd="0" destOrd="0" presId="urn:microsoft.com/office/officeart/2005/8/layout/process4"/>
    <dgm:cxn modelId="{58660B71-28E3-43DF-A9BA-6E7CC20E3377}" type="presOf" srcId="{B4B8B958-1F64-4273-A6FF-2E9CEA8EB6DF}" destId="{8A3B228A-979E-4979-A8E3-A0D311718CF1}" srcOrd="0" destOrd="0" presId="urn:microsoft.com/office/officeart/2005/8/layout/process4"/>
    <dgm:cxn modelId="{1DFFBF36-E000-481A-B328-3695F189A263}" srcId="{E080F37D-3322-4B5E-8ACD-5AF4624330C2}" destId="{4818614C-8245-453E-8B9D-10AA05A01D04}" srcOrd="2" destOrd="0" parTransId="{04F5377D-0F09-47F4-8846-50D3BBB42EB2}" sibTransId="{F04867D8-E801-41CA-B5C8-43833C871CC5}"/>
    <dgm:cxn modelId="{F5C3315C-EBF2-4ED8-8175-BE922087EDFC}" type="presOf" srcId="{4818614C-8245-453E-8B9D-10AA05A01D04}" destId="{BF74BBCA-7AB9-4B0F-B4BD-344778CC0A8D}" srcOrd="0" destOrd="0" presId="urn:microsoft.com/office/officeart/2005/8/layout/process4"/>
    <dgm:cxn modelId="{2B3CCAFD-4190-42D3-8682-44EA6F28F43B}" type="presParOf" srcId="{B32FC763-A8B2-4179-A34F-0E6D42B2FCB9}" destId="{33D93D57-9456-4C6D-84D0-31FFD903E940}" srcOrd="0" destOrd="0" presId="urn:microsoft.com/office/officeart/2005/8/layout/process4"/>
    <dgm:cxn modelId="{4C1039E9-AEDB-4ECD-97C7-692FF3E006E1}" type="presParOf" srcId="{33D93D57-9456-4C6D-84D0-31FFD903E940}" destId="{BF74BBCA-7AB9-4B0F-B4BD-344778CC0A8D}" srcOrd="0" destOrd="0" presId="urn:microsoft.com/office/officeart/2005/8/layout/process4"/>
    <dgm:cxn modelId="{3F55D72D-44A4-4B4D-84BD-B44B1F3BF872}" type="presParOf" srcId="{B32FC763-A8B2-4179-A34F-0E6D42B2FCB9}" destId="{84161C7B-65B7-4166-98B1-D7B1EFD3EB02}" srcOrd="1" destOrd="0" presId="urn:microsoft.com/office/officeart/2005/8/layout/process4"/>
    <dgm:cxn modelId="{95ECA8E7-DC13-4487-AB6C-ACF5BE233082}" type="presParOf" srcId="{B32FC763-A8B2-4179-A34F-0E6D42B2FCB9}" destId="{B93402E9-FC6C-4532-8930-D08BA188FE8A}" srcOrd="2" destOrd="0" presId="urn:microsoft.com/office/officeart/2005/8/layout/process4"/>
    <dgm:cxn modelId="{AA848326-F438-4BD0-8E5D-7DEE476F8C9C}" type="presParOf" srcId="{B93402E9-FC6C-4532-8930-D08BA188FE8A}" destId="{8A3B228A-979E-4979-A8E3-A0D311718CF1}" srcOrd="0" destOrd="0" presId="urn:microsoft.com/office/officeart/2005/8/layout/process4"/>
    <dgm:cxn modelId="{1833DC1F-2FA4-4015-9732-4A3EEFE320C4}" type="presParOf" srcId="{B32FC763-A8B2-4179-A34F-0E6D42B2FCB9}" destId="{ABCDB1FA-A54C-425E-B835-038BB922E2ED}" srcOrd="3" destOrd="0" presId="urn:microsoft.com/office/officeart/2005/8/layout/process4"/>
    <dgm:cxn modelId="{2F442688-BE97-43A9-BC7E-26D6CE19474E}" type="presParOf" srcId="{B32FC763-A8B2-4179-A34F-0E6D42B2FCB9}" destId="{BFB46C32-7C19-4664-9590-D8BB85D6FF91}" srcOrd="4" destOrd="0" presId="urn:microsoft.com/office/officeart/2005/8/layout/process4"/>
    <dgm:cxn modelId="{479B1E16-2B12-4EDE-A45E-0EE6D0B731E9}" type="presParOf" srcId="{BFB46C32-7C19-4664-9590-D8BB85D6FF91}" destId="{87C92D1E-EB05-4110-8C77-24CBDC3C2EEC}"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45651A-A7C5-49A5-AE64-401765F7B4C1}" type="doc">
      <dgm:prSet loTypeId="urn:microsoft.com/office/officeart/2005/8/layout/hierarchy4" loCatId="relationship" qsTypeId="urn:microsoft.com/office/officeart/2005/8/quickstyle/simple4" qsCatId="simple" csTypeId="urn:microsoft.com/office/officeart/2005/8/colors/accent3_4" csCatId="accent3" phldr="1"/>
      <dgm:spPr/>
      <dgm:t>
        <a:bodyPr/>
        <a:lstStyle/>
        <a:p>
          <a:endParaRPr lang="en-GB"/>
        </a:p>
      </dgm:t>
    </dgm:pt>
    <dgm:pt modelId="{B3E2028A-FE03-4AC4-B35E-B8E56E248706}">
      <dgm:prSet phldrT="[Text]"/>
      <dgm:spPr/>
      <dgm:t>
        <a:bodyPr/>
        <a:lstStyle/>
        <a:p>
          <a:r>
            <a:rPr lang="en-GB" dirty="0" smtClean="0"/>
            <a:t>Call Frequency</a:t>
          </a:r>
          <a:endParaRPr lang="en-GB" dirty="0"/>
        </a:p>
      </dgm:t>
    </dgm:pt>
    <dgm:pt modelId="{AFECBC9E-4907-4825-821E-C489E0E9ACC3}" type="parTrans" cxnId="{2FF1F92D-A885-44A7-8E4A-34FE70F1B4F0}">
      <dgm:prSet/>
      <dgm:spPr/>
      <dgm:t>
        <a:bodyPr/>
        <a:lstStyle/>
        <a:p>
          <a:endParaRPr lang="en-GB"/>
        </a:p>
      </dgm:t>
    </dgm:pt>
    <dgm:pt modelId="{EEA76948-59EB-4129-A3A1-94BA532AE30E}" type="sibTrans" cxnId="{2FF1F92D-A885-44A7-8E4A-34FE70F1B4F0}">
      <dgm:prSet/>
      <dgm:spPr/>
      <dgm:t>
        <a:bodyPr/>
        <a:lstStyle/>
        <a:p>
          <a:endParaRPr lang="en-GB"/>
        </a:p>
      </dgm:t>
    </dgm:pt>
    <dgm:pt modelId="{B65B0508-5113-4D88-A4EF-87F19E4D7F27}">
      <dgm:prSet phldrT="[Text]"/>
      <dgm:spPr/>
      <dgm:t>
        <a:bodyPr/>
        <a:lstStyle/>
        <a:p>
          <a:r>
            <a:rPr lang="en-GB" dirty="0" smtClean="0"/>
            <a:t>Medium (5-20 lines)</a:t>
          </a:r>
          <a:endParaRPr lang="en-GB" dirty="0"/>
        </a:p>
      </dgm:t>
    </dgm:pt>
    <dgm:pt modelId="{CA85E7FE-F41F-4AF7-859E-3C0BE39C8FD1}" type="parTrans" cxnId="{7F4AF36A-55C2-401C-BCBA-DDED73D58203}">
      <dgm:prSet/>
      <dgm:spPr/>
      <dgm:t>
        <a:bodyPr/>
        <a:lstStyle/>
        <a:p>
          <a:endParaRPr lang="en-GB"/>
        </a:p>
      </dgm:t>
    </dgm:pt>
    <dgm:pt modelId="{7421FAEA-36B2-44E7-9DEE-517819F25BB4}" type="sibTrans" cxnId="{7F4AF36A-55C2-401C-BCBA-DDED73D58203}">
      <dgm:prSet/>
      <dgm:spPr/>
      <dgm:t>
        <a:bodyPr/>
        <a:lstStyle/>
        <a:p>
          <a:endParaRPr lang="en-GB"/>
        </a:p>
      </dgm:t>
    </dgm:pt>
    <dgm:pt modelId="{3B43CFC1-B57C-474B-BAD5-3130925C7866}">
      <dgm:prSet phldrT="[Text]"/>
      <dgm:spPr/>
      <dgm:t>
        <a:bodyPr/>
        <a:lstStyle/>
        <a:p>
          <a:r>
            <a:rPr lang="en-GB" dirty="0" smtClean="0"/>
            <a:t>Consider rewrite to expose fast path and then inline</a:t>
          </a:r>
          <a:endParaRPr lang="en-GB" dirty="0"/>
        </a:p>
      </dgm:t>
    </dgm:pt>
    <dgm:pt modelId="{47B993F5-331D-4692-B392-B5C1842B54E3}" type="parTrans" cxnId="{632F3688-3C79-451B-90C9-8C26734BEA1C}">
      <dgm:prSet/>
      <dgm:spPr/>
      <dgm:t>
        <a:bodyPr/>
        <a:lstStyle/>
        <a:p>
          <a:endParaRPr lang="en-GB"/>
        </a:p>
      </dgm:t>
    </dgm:pt>
    <dgm:pt modelId="{4F1A43EC-0E90-4C8D-A795-6DD28D9926BE}" type="sibTrans" cxnId="{632F3688-3C79-451B-90C9-8C26734BEA1C}">
      <dgm:prSet/>
      <dgm:spPr/>
      <dgm:t>
        <a:bodyPr/>
        <a:lstStyle/>
        <a:p>
          <a:endParaRPr lang="en-GB"/>
        </a:p>
      </dgm:t>
    </dgm:pt>
    <dgm:pt modelId="{42B6F857-26E3-41E2-A5D4-B3EDC0341113}">
      <dgm:prSet phldrT="[Text]"/>
      <dgm:spPr/>
      <dgm:t>
        <a:bodyPr/>
        <a:lstStyle/>
        <a:p>
          <a:r>
            <a:rPr lang="en-GB" dirty="0" smtClean="0"/>
            <a:t>Small (&lt;5 lines of code)</a:t>
          </a:r>
          <a:endParaRPr lang="en-GB" dirty="0"/>
        </a:p>
      </dgm:t>
    </dgm:pt>
    <dgm:pt modelId="{74C301AE-6A9E-438F-BEFA-5E6495C75C53}" type="parTrans" cxnId="{1E786807-865B-4F24-904C-8F72DB967182}">
      <dgm:prSet/>
      <dgm:spPr/>
      <dgm:t>
        <a:bodyPr/>
        <a:lstStyle/>
        <a:p>
          <a:endParaRPr lang="en-GB"/>
        </a:p>
      </dgm:t>
    </dgm:pt>
    <dgm:pt modelId="{D4780E4F-E1FE-4B1C-963B-DD47ED4B19B6}" type="sibTrans" cxnId="{1E786807-865B-4F24-904C-8F72DB967182}">
      <dgm:prSet/>
      <dgm:spPr/>
      <dgm:t>
        <a:bodyPr/>
        <a:lstStyle/>
        <a:p>
          <a:endParaRPr lang="en-GB"/>
        </a:p>
      </dgm:t>
    </dgm:pt>
    <dgm:pt modelId="{5B3D72C1-1F46-4360-BB91-F45D5B6B3829}">
      <dgm:prSet phldrT="[Text]"/>
      <dgm:spPr/>
      <dgm:t>
        <a:bodyPr/>
        <a:lstStyle/>
        <a:p>
          <a:r>
            <a:rPr lang="en-GB" dirty="0" smtClean="0"/>
            <a:t>Up to you</a:t>
          </a:r>
          <a:endParaRPr lang="en-GB" dirty="0"/>
        </a:p>
      </dgm:t>
    </dgm:pt>
    <dgm:pt modelId="{66DC48A5-9A84-48E0-9889-4C38049A937B}" type="parTrans" cxnId="{2FC05348-A2BB-4539-AEAF-BAED54F5E8F0}">
      <dgm:prSet/>
      <dgm:spPr/>
      <dgm:t>
        <a:bodyPr/>
        <a:lstStyle/>
        <a:p>
          <a:endParaRPr lang="en-GB"/>
        </a:p>
      </dgm:t>
    </dgm:pt>
    <dgm:pt modelId="{902E0720-D3C1-405C-9B4D-BA02B489F39B}" type="sibTrans" cxnId="{2FC05348-A2BB-4539-AEAF-BAED54F5E8F0}">
      <dgm:prSet/>
      <dgm:spPr/>
      <dgm:t>
        <a:bodyPr/>
        <a:lstStyle/>
        <a:p>
          <a:endParaRPr lang="en-GB"/>
        </a:p>
      </dgm:t>
    </dgm:pt>
    <dgm:pt modelId="{D1579AF3-AEE7-451B-B9EB-0BA019AFB95B}">
      <dgm:prSet phldrT="[Text]"/>
      <dgm:spPr/>
      <dgm:t>
        <a:bodyPr/>
        <a:lstStyle/>
        <a:p>
          <a:r>
            <a:rPr lang="en-GB" dirty="0" smtClean="0"/>
            <a:t>Always inline</a:t>
          </a:r>
          <a:endParaRPr lang="en-GB" dirty="0"/>
        </a:p>
      </dgm:t>
    </dgm:pt>
    <dgm:pt modelId="{B71E4176-FCA2-4F96-96C5-A08714C0BE5E}" type="parTrans" cxnId="{252B9D37-1743-4AE9-A000-D1A3E826A7FD}">
      <dgm:prSet/>
      <dgm:spPr/>
      <dgm:t>
        <a:bodyPr/>
        <a:lstStyle/>
        <a:p>
          <a:endParaRPr lang="en-GB"/>
        </a:p>
      </dgm:t>
    </dgm:pt>
    <dgm:pt modelId="{FBC39DF7-46F8-4FA0-99FF-D4CBD2EAB77C}" type="sibTrans" cxnId="{252B9D37-1743-4AE9-A000-D1A3E826A7FD}">
      <dgm:prSet/>
      <dgm:spPr/>
      <dgm:t>
        <a:bodyPr/>
        <a:lstStyle/>
        <a:p>
          <a:endParaRPr lang="en-GB"/>
        </a:p>
      </dgm:t>
    </dgm:pt>
    <dgm:pt modelId="{36182DB3-8055-401D-8877-F18109DFACEF}">
      <dgm:prSet phldrT="[Text]"/>
      <dgm:spPr>
        <a:solidFill>
          <a:schemeClr val="accent3">
            <a:lumMod val="50000"/>
          </a:schemeClr>
        </a:solidFill>
      </dgm:spPr>
      <dgm:t>
        <a:bodyPr/>
        <a:lstStyle/>
        <a:p>
          <a:r>
            <a:rPr lang="en-GB" dirty="0" smtClean="0"/>
            <a:t>High (top 5% of methods)</a:t>
          </a:r>
          <a:endParaRPr lang="en-GB" dirty="0"/>
        </a:p>
      </dgm:t>
    </dgm:pt>
    <dgm:pt modelId="{E334A9CD-733E-4B80-8530-BC8B1FFA7905}" type="parTrans" cxnId="{F7CDE4FA-3A79-48FC-B363-21DAC0FC6C9F}">
      <dgm:prSet/>
      <dgm:spPr/>
      <dgm:t>
        <a:bodyPr/>
        <a:lstStyle/>
        <a:p>
          <a:endParaRPr lang="en-GB"/>
        </a:p>
      </dgm:t>
    </dgm:pt>
    <dgm:pt modelId="{C5C06BEF-A7A1-4D54-97B7-8EC8922ABCD6}" type="sibTrans" cxnId="{F7CDE4FA-3A79-48FC-B363-21DAC0FC6C9F}">
      <dgm:prSet/>
      <dgm:spPr/>
      <dgm:t>
        <a:bodyPr/>
        <a:lstStyle/>
        <a:p>
          <a:endParaRPr lang="en-GB"/>
        </a:p>
      </dgm:t>
    </dgm:pt>
    <dgm:pt modelId="{4834B39A-8A09-4B09-BE51-0A318A5B2A2E}">
      <dgm:prSet phldrT="[Text]"/>
      <dgm:spPr>
        <a:solidFill>
          <a:schemeClr val="accent3">
            <a:lumMod val="50000"/>
          </a:schemeClr>
        </a:solidFill>
      </dgm:spPr>
      <dgm:t>
        <a:bodyPr/>
        <a:lstStyle/>
        <a:p>
          <a:r>
            <a:rPr lang="en-GB" dirty="0" smtClean="0"/>
            <a:t>Low (bottom 80% of methods)</a:t>
          </a:r>
          <a:endParaRPr lang="en-GB" dirty="0"/>
        </a:p>
      </dgm:t>
    </dgm:pt>
    <dgm:pt modelId="{AEA38CDC-2E29-4564-98E7-9DF2D7365D1D}" type="parTrans" cxnId="{0588F141-31B5-4117-8EE6-7AA6941FA74C}">
      <dgm:prSet/>
      <dgm:spPr/>
      <dgm:t>
        <a:bodyPr/>
        <a:lstStyle/>
        <a:p>
          <a:endParaRPr lang="en-GB"/>
        </a:p>
      </dgm:t>
    </dgm:pt>
    <dgm:pt modelId="{252DF677-4B39-481B-9126-76CF43A77061}" type="sibTrans" cxnId="{0588F141-31B5-4117-8EE6-7AA6941FA74C}">
      <dgm:prSet/>
      <dgm:spPr/>
      <dgm:t>
        <a:bodyPr/>
        <a:lstStyle/>
        <a:p>
          <a:endParaRPr lang="en-GB"/>
        </a:p>
      </dgm:t>
    </dgm:pt>
    <dgm:pt modelId="{61C2D352-4F99-43B0-8A58-0265095245D0}">
      <dgm:prSet phldrT="[Text]"/>
      <dgm:spPr>
        <a:solidFill>
          <a:schemeClr val="accent3">
            <a:lumMod val="50000"/>
          </a:schemeClr>
        </a:solidFill>
      </dgm:spPr>
      <dgm:t>
        <a:bodyPr/>
        <a:lstStyle/>
        <a:p>
          <a:r>
            <a:rPr lang="en-GB" dirty="0" smtClean="0"/>
            <a:t>Medium (5-20%)</a:t>
          </a:r>
          <a:endParaRPr lang="en-GB" dirty="0"/>
        </a:p>
      </dgm:t>
    </dgm:pt>
    <dgm:pt modelId="{99DF220B-48D7-4D10-B24A-055DFBAFB60B}" type="parTrans" cxnId="{0101512F-4038-47D5-BF7E-E28DEDA3C69C}">
      <dgm:prSet/>
      <dgm:spPr/>
      <dgm:t>
        <a:bodyPr/>
        <a:lstStyle/>
        <a:p>
          <a:endParaRPr lang="en-GB"/>
        </a:p>
      </dgm:t>
    </dgm:pt>
    <dgm:pt modelId="{D245A7A2-A155-4CAD-8430-A6323B30A9D4}" type="sibTrans" cxnId="{0101512F-4038-47D5-BF7E-E28DEDA3C69C}">
      <dgm:prSet/>
      <dgm:spPr/>
      <dgm:t>
        <a:bodyPr/>
        <a:lstStyle/>
        <a:p>
          <a:endParaRPr lang="en-GB"/>
        </a:p>
      </dgm:t>
    </dgm:pt>
    <dgm:pt modelId="{25A4253A-B47C-43BA-9349-6CF8CF2EF153}">
      <dgm:prSet phldrT="[Text]"/>
      <dgm:spPr/>
      <dgm:t>
        <a:bodyPr/>
        <a:lstStyle/>
        <a:p>
          <a:r>
            <a:rPr lang="en-GB" dirty="0" smtClean="0"/>
            <a:t>Large Method (&gt;20 lines)</a:t>
          </a:r>
          <a:endParaRPr lang="en-GB" dirty="0"/>
        </a:p>
      </dgm:t>
    </dgm:pt>
    <dgm:pt modelId="{4DBBF617-27E3-4B58-9793-A51B55C81182}" type="parTrans" cxnId="{959D1371-28E6-45E4-99BC-9257E4E24229}">
      <dgm:prSet/>
      <dgm:spPr/>
      <dgm:t>
        <a:bodyPr/>
        <a:lstStyle/>
        <a:p>
          <a:endParaRPr lang="en-GB"/>
        </a:p>
      </dgm:t>
    </dgm:pt>
    <dgm:pt modelId="{284B78B8-B487-4D40-964D-A10E8659B889}" type="sibTrans" cxnId="{959D1371-28E6-45E4-99BC-9257E4E24229}">
      <dgm:prSet/>
      <dgm:spPr/>
      <dgm:t>
        <a:bodyPr/>
        <a:lstStyle/>
        <a:p>
          <a:endParaRPr lang="en-GB"/>
        </a:p>
      </dgm:t>
    </dgm:pt>
    <dgm:pt modelId="{E12EED12-4152-466C-961A-D02C734E5673}">
      <dgm:prSet phldrT="[Text]"/>
      <dgm:spPr/>
      <dgm:t>
        <a:bodyPr/>
        <a:lstStyle/>
        <a:p>
          <a:r>
            <a:rPr lang="en-GB" dirty="0" smtClean="0"/>
            <a:t>Do not inline</a:t>
          </a:r>
          <a:endParaRPr lang="en-GB" dirty="0"/>
        </a:p>
      </dgm:t>
    </dgm:pt>
    <dgm:pt modelId="{BEDA0B73-B51A-4B30-B09F-01288E9EE4C7}" type="parTrans" cxnId="{1F4EFE10-749A-4D44-BF96-7DE3EC3D0B96}">
      <dgm:prSet/>
      <dgm:spPr/>
      <dgm:t>
        <a:bodyPr/>
        <a:lstStyle/>
        <a:p>
          <a:endParaRPr lang="en-GB"/>
        </a:p>
      </dgm:t>
    </dgm:pt>
    <dgm:pt modelId="{9293352D-69AD-4EB2-81D2-EE632ECC86E6}" type="sibTrans" cxnId="{1F4EFE10-749A-4D44-BF96-7DE3EC3D0B96}">
      <dgm:prSet/>
      <dgm:spPr/>
      <dgm:t>
        <a:bodyPr/>
        <a:lstStyle/>
        <a:p>
          <a:endParaRPr lang="en-GB"/>
        </a:p>
      </dgm:t>
    </dgm:pt>
    <dgm:pt modelId="{C248E426-170C-4BB0-94C6-2C5E69D3184E}">
      <dgm:prSet phldrT="[Text]"/>
      <dgm:spPr/>
      <dgm:t>
        <a:bodyPr/>
        <a:lstStyle/>
        <a:p>
          <a:r>
            <a:rPr lang="en-GB" dirty="0" smtClean="0"/>
            <a:t>Do not inline</a:t>
          </a:r>
          <a:endParaRPr lang="en-GB" dirty="0"/>
        </a:p>
      </dgm:t>
    </dgm:pt>
    <dgm:pt modelId="{AC6DB6F2-23E3-442A-9BF7-6CA405B7B1D3}" type="parTrans" cxnId="{2BDBAD87-4190-4559-8B32-49B168E08BBC}">
      <dgm:prSet/>
      <dgm:spPr/>
      <dgm:t>
        <a:bodyPr/>
        <a:lstStyle/>
        <a:p>
          <a:endParaRPr lang="en-GB"/>
        </a:p>
      </dgm:t>
    </dgm:pt>
    <dgm:pt modelId="{E1C99EAB-78AA-420C-A698-B7DA7680107E}" type="sibTrans" cxnId="{2BDBAD87-4190-4559-8B32-49B168E08BBC}">
      <dgm:prSet/>
      <dgm:spPr/>
      <dgm:t>
        <a:bodyPr/>
        <a:lstStyle/>
        <a:p>
          <a:endParaRPr lang="en-GB"/>
        </a:p>
      </dgm:t>
    </dgm:pt>
    <dgm:pt modelId="{02CD9169-7650-4BB1-BA43-4A002A93E0D5}">
      <dgm:prSet phldrT="[Text]"/>
      <dgm:spPr/>
      <dgm:t>
        <a:bodyPr/>
        <a:lstStyle/>
        <a:p>
          <a:r>
            <a:rPr lang="en-GB" dirty="0" smtClean="0"/>
            <a:t>Consider rewrite to expose fast path and then inline</a:t>
          </a:r>
          <a:endParaRPr lang="en-GB" dirty="0"/>
        </a:p>
      </dgm:t>
    </dgm:pt>
    <dgm:pt modelId="{A908F2CE-3889-4391-A484-DF082C634005}" type="parTrans" cxnId="{B44D5A83-F94E-48D6-9572-50CB9D1A344C}">
      <dgm:prSet/>
      <dgm:spPr/>
      <dgm:t>
        <a:bodyPr/>
        <a:lstStyle/>
        <a:p>
          <a:endParaRPr lang="en-GB"/>
        </a:p>
      </dgm:t>
    </dgm:pt>
    <dgm:pt modelId="{D92BE69C-4F8E-496E-ABF1-D10C67661866}" type="sibTrans" cxnId="{B44D5A83-F94E-48D6-9572-50CB9D1A344C}">
      <dgm:prSet/>
      <dgm:spPr/>
      <dgm:t>
        <a:bodyPr/>
        <a:lstStyle/>
        <a:p>
          <a:endParaRPr lang="en-GB"/>
        </a:p>
      </dgm:t>
    </dgm:pt>
    <dgm:pt modelId="{694AA205-E28D-4BF8-A11B-1C2D2ADBDDC4}">
      <dgm:prSet phldrT="[Text]"/>
      <dgm:spPr/>
      <dgm:t>
        <a:bodyPr/>
        <a:lstStyle/>
        <a:p>
          <a:r>
            <a:rPr lang="en-GB" dirty="0" smtClean="0"/>
            <a:t>Do not inline</a:t>
          </a:r>
          <a:endParaRPr lang="en-GB" dirty="0"/>
        </a:p>
      </dgm:t>
    </dgm:pt>
    <dgm:pt modelId="{DAD83324-4ED1-4B17-9F8C-750C7265D462}" type="parTrans" cxnId="{253B07F7-4177-4D12-98D4-690BDEF7AE68}">
      <dgm:prSet/>
      <dgm:spPr/>
      <dgm:t>
        <a:bodyPr/>
        <a:lstStyle/>
        <a:p>
          <a:endParaRPr lang="en-GB"/>
        </a:p>
      </dgm:t>
    </dgm:pt>
    <dgm:pt modelId="{C123CD9B-022D-4F1C-B5B6-66EB86B6689B}" type="sibTrans" cxnId="{253B07F7-4177-4D12-98D4-690BDEF7AE68}">
      <dgm:prSet/>
      <dgm:spPr/>
      <dgm:t>
        <a:bodyPr/>
        <a:lstStyle/>
        <a:p>
          <a:endParaRPr lang="en-GB"/>
        </a:p>
      </dgm:t>
    </dgm:pt>
    <dgm:pt modelId="{AF8F68BC-C5A0-4C11-8FD3-64E790FB21F4}">
      <dgm:prSet phldrT="[Text]"/>
      <dgm:spPr/>
      <dgm:t>
        <a:bodyPr/>
        <a:lstStyle/>
        <a:p>
          <a:r>
            <a:rPr lang="en-GB" dirty="0" smtClean="0"/>
            <a:t>Consider rewrite to expose fast path and then inline</a:t>
          </a:r>
          <a:endParaRPr lang="en-GB" dirty="0"/>
        </a:p>
      </dgm:t>
    </dgm:pt>
    <dgm:pt modelId="{5FC1B70C-DFF0-4D4C-921B-1046A3DE0E34}" type="parTrans" cxnId="{8F6C8963-8373-431F-8EC2-C7031EDB0BB6}">
      <dgm:prSet/>
      <dgm:spPr/>
      <dgm:t>
        <a:bodyPr/>
        <a:lstStyle/>
        <a:p>
          <a:endParaRPr lang="en-GB"/>
        </a:p>
      </dgm:t>
    </dgm:pt>
    <dgm:pt modelId="{06A26DA9-6939-4C4F-BCF3-AEAEA4695CD0}" type="sibTrans" cxnId="{8F6C8963-8373-431F-8EC2-C7031EDB0BB6}">
      <dgm:prSet/>
      <dgm:spPr/>
      <dgm:t>
        <a:bodyPr/>
        <a:lstStyle/>
        <a:p>
          <a:endParaRPr lang="en-GB"/>
        </a:p>
      </dgm:t>
    </dgm:pt>
    <dgm:pt modelId="{36052E79-F309-4FD3-9C29-F924B134651D}">
      <dgm:prSet phldrT="[Text]"/>
      <dgm:spPr/>
      <dgm:t>
        <a:bodyPr/>
        <a:lstStyle/>
        <a:p>
          <a:r>
            <a:rPr lang="en-GB" dirty="0" smtClean="0"/>
            <a:t>Always inline</a:t>
          </a:r>
          <a:endParaRPr lang="en-GB" dirty="0"/>
        </a:p>
      </dgm:t>
    </dgm:pt>
    <dgm:pt modelId="{172C5E8F-E18D-4639-A657-6B7F0DD7D10A}" type="parTrans" cxnId="{773A2753-4867-4B55-A572-9B55240956DF}">
      <dgm:prSet/>
      <dgm:spPr/>
      <dgm:t>
        <a:bodyPr/>
        <a:lstStyle/>
        <a:p>
          <a:endParaRPr lang="en-GB"/>
        </a:p>
      </dgm:t>
    </dgm:pt>
    <dgm:pt modelId="{26EED992-F725-4830-9918-1EF4923B5FF4}" type="sibTrans" cxnId="{773A2753-4867-4B55-A572-9B55240956DF}">
      <dgm:prSet/>
      <dgm:spPr/>
      <dgm:t>
        <a:bodyPr/>
        <a:lstStyle/>
        <a:p>
          <a:endParaRPr lang="en-GB"/>
        </a:p>
      </dgm:t>
    </dgm:pt>
    <dgm:pt modelId="{3700E39D-08F1-4E7E-80E3-DA073E48EECE}" type="pres">
      <dgm:prSet presAssocID="{4845651A-A7C5-49A5-AE64-401765F7B4C1}" presName="Name0" presStyleCnt="0">
        <dgm:presLayoutVars>
          <dgm:chPref val="1"/>
          <dgm:dir/>
          <dgm:animOne val="branch"/>
          <dgm:animLvl val="lvl"/>
          <dgm:resizeHandles/>
        </dgm:presLayoutVars>
      </dgm:prSet>
      <dgm:spPr/>
      <dgm:t>
        <a:bodyPr/>
        <a:lstStyle/>
        <a:p>
          <a:endParaRPr lang="en-GB"/>
        </a:p>
      </dgm:t>
    </dgm:pt>
    <dgm:pt modelId="{5FA3B8A7-8335-4397-88DF-EFAB7B024A3F}" type="pres">
      <dgm:prSet presAssocID="{B3E2028A-FE03-4AC4-B35E-B8E56E248706}" presName="vertOne" presStyleCnt="0"/>
      <dgm:spPr/>
    </dgm:pt>
    <dgm:pt modelId="{CB86E02D-BEF0-4130-AABE-2674E3D0F8C4}" type="pres">
      <dgm:prSet presAssocID="{B3E2028A-FE03-4AC4-B35E-B8E56E248706}" presName="txOne" presStyleLbl="node0" presStyleIdx="0" presStyleCnt="4">
        <dgm:presLayoutVars>
          <dgm:chPref val="3"/>
        </dgm:presLayoutVars>
      </dgm:prSet>
      <dgm:spPr/>
      <dgm:t>
        <a:bodyPr/>
        <a:lstStyle/>
        <a:p>
          <a:endParaRPr lang="en-GB"/>
        </a:p>
      </dgm:t>
    </dgm:pt>
    <dgm:pt modelId="{392E8A94-1636-4D7B-B70B-1161673347C7}" type="pres">
      <dgm:prSet presAssocID="{B3E2028A-FE03-4AC4-B35E-B8E56E248706}" presName="parTransOne" presStyleCnt="0"/>
      <dgm:spPr/>
    </dgm:pt>
    <dgm:pt modelId="{97744F41-06D9-44C1-8430-691ECE862FD6}" type="pres">
      <dgm:prSet presAssocID="{B3E2028A-FE03-4AC4-B35E-B8E56E248706}" presName="horzOne" presStyleCnt="0"/>
      <dgm:spPr/>
    </dgm:pt>
    <dgm:pt modelId="{2E3EDF21-495F-48D6-B632-19A7946AC45D}" type="pres">
      <dgm:prSet presAssocID="{4834B39A-8A09-4B09-BE51-0A318A5B2A2E}" presName="vertTwo" presStyleCnt="0"/>
      <dgm:spPr/>
    </dgm:pt>
    <dgm:pt modelId="{582957B1-912B-4F30-85A8-F0D8DB22E57A}" type="pres">
      <dgm:prSet presAssocID="{4834B39A-8A09-4B09-BE51-0A318A5B2A2E}" presName="txTwo" presStyleLbl="node2" presStyleIdx="0" presStyleCnt="4">
        <dgm:presLayoutVars>
          <dgm:chPref val="3"/>
        </dgm:presLayoutVars>
      </dgm:prSet>
      <dgm:spPr/>
      <dgm:t>
        <a:bodyPr/>
        <a:lstStyle/>
        <a:p>
          <a:endParaRPr lang="en-GB"/>
        </a:p>
      </dgm:t>
    </dgm:pt>
    <dgm:pt modelId="{8EA60300-BE8E-4EB7-B19C-92058CBE7187}" type="pres">
      <dgm:prSet presAssocID="{4834B39A-8A09-4B09-BE51-0A318A5B2A2E}" presName="parTransTwo" presStyleCnt="0"/>
      <dgm:spPr/>
    </dgm:pt>
    <dgm:pt modelId="{A4CB129A-C53E-4709-9E69-BA3876330AEA}" type="pres">
      <dgm:prSet presAssocID="{4834B39A-8A09-4B09-BE51-0A318A5B2A2E}" presName="horzTwo" presStyleCnt="0"/>
      <dgm:spPr/>
    </dgm:pt>
    <dgm:pt modelId="{BD1C41BB-F1A2-4184-8F7D-CC38B1ED07AF}" type="pres">
      <dgm:prSet presAssocID="{61C2D352-4F99-43B0-8A58-0265095245D0}" presName="vertThree" presStyleCnt="0"/>
      <dgm:spPr/>
    </dgm:pt>
    <dgm:pt modelId="{0B804D74-8C16-47C5-BC4E-5F45077F161E}" type="pres">
      <dgm:prSet presAssocID="{61C2D352-4F99-43B0-8A58-0265095245D0}" presName="txThree" presStyleLbl="node3" presStyleIdx="0" presStyleCnt="4">
        <dgm:presLayoutVars>
          <dgm:chPref val="3"/>
        </dgm:presLayoutVars>
      </dgm:prSet>
      <dgm:spPr/>
      <dgm:t>
        <a:bodyPr/>
        <a:lstStyle/>
        <a:p>
          <a:endParaRPr lang="en-GB"/>
        </a:p>
      </dgm:t>
    </dgm:pt>
    <dgm:pt modelId="{E5040A9E-F420-443B-B692-BB9C31F5C974}" type="pres">
      <dgm:prSet presAssocID="{61C2D352-4F99-43B0-8A58-0265095245D0}" presName="parTransThree" presStyleCnt="0"/>
      <dgm:spPr/>
    </dgm:pt>
    <dgm:pt modelId="{A0022C19-721A-44D5-AAB2-AF3D8A8B6DA9}" type="pres">
      <dgm:prSet presAssocID="{61C2D352-4F99-43B0-8A58-0265095245D0}" presName="horzThree" presStyleCnt="0"/>
      <dgm:spPr/>
    </dgm:pt>
    <dgm:pt modelId="{1AB49ACC-D517-405F-9E49-CD47EDCDA2D4}" type="pres">
      <dgm:prSet presAssocID="{36182DB3-8055-401D-8877-F18109DFACEF}" presName="vertFour" presStyleCnt="0">
        <dgm:presLayoutVars>
          <dgm:chPref val="3"/>
        </dgm:presLayoutVars>
      </dgm:prSet>
      <dgm:spPr/>
    </dgm:pt>
    <dgm:pt modelId="{88E77915-8605-4332-82CD-F3AB87320409}" type="pres">
      <dgm:prSet presAssocID="{36182DB3-8055-401D-8877-F18109DFACEF}" presName="txFour" presStyleLbl="node4" presStyleIdx="0" presStyleCnt="4">
        <dgm:presLayoutVars>
          <dgm:chPref val="3"/>
        </dgm:presLayoutVars>
      </dgm:prSet>
      <dgm:spPr/>
      <dgm:t>
        <a:bodyPr/>
        <a:lstStyle/>
        <a:p>
          <a:endParaRPr lang="en-GB"/>
        </a:p>
      </dgm:t>
    </dgm:pt>
    <dgm:pt modelId="{E547FB31-B732-48AA-94F7-04C9EBCE0162}" type="pres">
      <dgm:prSet presAssocID="{36182DB3-8055-401D-8877-F18109DFACEF}" presName="horzFour" presStyleCnt="0"/>
      <dgm:spPr/>
    </dgm:pt>
    <dgm:pt modelId="{60079D7D-90AE-4526-92EA-081D772959C9}" type="pres">
      <dgm:prSet presAssocID="{EEA76948-59EB-4129-A3A1-94BA532AE30E}" presName="sibSpaceOne" presStyleCnt="0"/>
      <dgm:spPr/>
    </dgm:pt>
    <dgm:pt modelId="{D16905E2-8325-4D6C-A183-517F3288C191}" type="pres">
      <dgm:prSet presAssocID="{25A4253A-B47C-43BA-9349-6CF8CF2EF153}" presName="vertOne" presStyleCnt="0"/>
      <dgm:spPr/>
    </dgm:pt>
    <dgm:pt modelId="{EBD451B6-AD0E-4890-B15C-CDC7336287F8}" type="pres">
      <dgm:prSet presAssocID="{25A4253A-B47C-43BA-9349-6CF8CF2EF153}" presName="txOne" presStyleLbl="node0" presStyleIdx="1" presStyleCnt="4">
        <dgm:presLayoutVars>
          <dgm:chPref val="3"/>
        </dgm:presLayoutVars>
      </dgm:prSet>
      <dgm:spPr/>
      <dgm:t>
        <a:bodyPr/>
        <a:lstStyle/>
        <a:p>
          <a:endParaRPr lang="en-GB"/>
        </a:p>
      </dgm:t>
    </dgm:pt>
    <dgm:pt modelId="{F99376FF-1DCA-4B7D-9D3A-9F7BFFF16A81}" type="pres">
      <dgm:prSet presAssocID="{25A4253A-B47C-43BA-9349-6CF8CF2EF153}" presName="parTransOne" presStyleCnt="0"/>
      <dgm:spPr/>
    </dgm:pt>
    <dgm:pt modelId="{DD59AE42-A97C-4FC1-8C9C-2CF2F2018DD3}" type="pres">
      <dgm:prSet presAssocID="{25A4253A-B47C-43BA-9349-6CF8CF2EF153}" presName="horzOne" presStyleCnt="0"/>
      <dgm:spPr/>
    </dgm:pt>
    <dgm:pt modelId="{A124408C-E932-42C3-A50A-C23A8E617568}" type="pres">
      <dgm:prSet presAssocID="{E12EED12-4152-466C-961A-D02C734E5673}" presName="vertTwo" presStyleCnt="0"/>
      <dgm:spPr/>
    </dgm:pt>
    <dgm:pt modelId="{757600BE-2BCC-4BC2-80E7-D16871E5DE4A}" type="pres">
      <dgm:prSet presAssocID="{E12EED12-4152-466C-961A-D02C734E5673}" presName="txTwo" presStyleLbl="node2" presStyleIdx="1" presStyleCnt="4">
        <dgm:presLayoutVars>
          <dgm:chPref val="3"/>
        </dgm:presLayoutVars>
      </dgm:prSet>
      <dgm:spPr/>
      <dgm:t>
        <a:bodyPr/>
        <a:lstStyle/>
        <a:p>
          <a:endParaRPr lang="en-GB"/>
        </a:p>
      </dgm:t>
    </dgm:pt>
    <dgm:pt modelId="{8A1B319F-578C-48D7-9CFB-3AF4F644A357}" type="pres">
      <dgm:prSet presAssocID="{E12EED12-4152-466C-961A-D02C734E5673}" presName="parTransTwo" presStyleCnt="0"/>
      <dgm:spPr/>
    </dgm:pt>
    <dgm:pt modelId="{EB285044-D43B-4D35-861B-52D19CFEB659}" type="pres">
      <dgm:prSet presAssocID="{E12EED12-4152-466C-961A-D02C734E5673}" presName="horzTwo" presStyleCnt="0"/>
      <dgm:spPr/>
    </dgm:pt>
    <dgm:pt modelId="{FB9746BB-4263-46B2-AEFC-5C5ED2064643}" type="pres">
      <dgm:prSet presAssocID="{C248E426-170C-4BB0-94C6-2C5E69D3184E}" presName="vertThree" presStyleCnt="0"/>
      <dgm:spPr/>
    </dgm:pt>
    <dgm:pt modelId="{11E47ABC-EB7F-4EE3-B858-A46388C14C71}" type="pres">
      <dgm:prSet presAssocID="{C248E426-170C-4BB0-94C6-2C5E69D3184E}" presName="txThree" presStyleLbl="node3" presStyleIdx="1" presStyleCnt="4">
        <dgm:presLayoutVars>
          <dgm:chPref val="3"/>
        </dgm:presLayoutVars>
      </dgm:prSet>
      <dgm:spPr/>
      <dgm:t>
        <a:bodyPr/>
        <a:lstStyle/>
        <a:p>
          <a:endParaRPr lang="en-GB"/>
        </a:p>
      </dgm:t>
    </dgm:pt>
    <dgm:pt modelId="{B3EEB1F9-BEE2-4B1E-8D8A-559A297D7488}" type="pres">
      <dgm:prSet presAssocID="{C248E426-170C-4BB0-94C6-2C5E69D3184E}" presName="parTransThree" presStyleCnt="0"/>
      <dgm:spPr/>
    </dgm:pt>
    <dgm:pt modelId="{2AD295F5-53BC-4A6B-AE71-C05FC8C1BAF9}" type="pres">
      <dgm:prSet presAssocID="{C248E426-170C-4BB0-94C6-2C5E69D3184E}" presName="horzThree" presStyleCnt="0"/>
      <dgm:spPr/>
    </dgm:pt>
    <dgm:pt modelId="{538C0366-A583-41EC-96A4-3861996C0F25}" type="pres">
      <dgm:prSet presAssocID="{02CD9169-7650-4BB1-BA43-4A002A93E0D5}" presName="vertFour" presStyleCnt="0">
        <dgm:presLayoutVars>
          <dgm:chPref val="3"/>
        </dgm:presLayoutVars>
      </dgm:prSet>
      <dgm:spPr/>
    </dgm:pt>
    <dgm:pt modelId="{1C9DE5AC-A921-4F12-A071-762A56FBF0F0}" type="pres">
      <dgm:prSet presAssocID="{02CD9169-7650-4BB1-BA43-4A002A93E0D5}" presName="txFour" presStyleLbl="node4" presStyleIdx="1" presStyleCnt="4">
        <dgm:presLayoutVars>
          <dgm:chPref val="3"/>
        </dgm:presLayoutVars>
      </dgm:prSet>
      <dgm:spPr/>
      <dgm:t>
        <a:bodyPr/>
        <a:lstStyle/>
        <a:p>
          <a:endParaRPr lang="en-GB"/>
        </a:p>
      </dgm:t>
    </dgm:pt>
    <dgm:pt modelId="{675969B6-0F0D-496A-BEE6-6DA884F3DF5A}" type="pres">
      <dgm:prSet presAssocID="{02CD9169-7650-4BB1-BA43-4A002A93E0D5}" presName="horzFour" presStyleCnt="0"/>
      <dgm:spPr/>
    </dgm:pt>
    <dgm:pt modelId="{2B6E4D1C-2791-426B-AB53-3C79C73068C1}" type="pres">
      <dgm:prSet presAssocID="{284B78B8-B487-4D40-964D-A10E8659B889}" presName="sibSpaceOne" presStyleCnt="0"/>
      <dgm:spPr/>
    </dgm:pt>
    <dgm:pt modelId="{E9558F3B-5D7E-4135-AE16-FF911F6EFC4D}" type="pres">
      <dgm:prSet presAssocID="{B65B0508-5113-4D88-A4EF-87F19E4D7F27}" presName="vertOne" presStyleCnt="0"/>
      <dgm:spPr/>
    </dgm:pt>
    <dgm:pt modelId="{1B167466-3238-483C-A644-349CC2155B14}" type="pres">
      <dgm:prSet presAssocID="{B65B0508-5113-4D88-A4EF-87F19E4D7F27}" presName="txOne" presStyleLbl="node0" presStyleIdx="2" presStyleCnt="4">
        <dgm:presLayoutVars>
          <dgm:chPref val="3"/>
        </dgm:presLayoutVars>
      </dgm:prSet>
      <dgm:spPr/>
      <dgm:t>
        <a:bodyPr/>
        <a:lstStyle/>
        <a:p>
          <a:endParaRPr lang="en-GB"/>
        </a:p>
      </dgm:t>
    </dgm:pt>
    <dgm:pt modelId="{2CC81A82-6352-41C6-8F9E-0002440A8E59}" type="pres">
      <dgm:prSet presAssocID="{B65B0508-5113-4D88-A4EF-87F19E4D7F27}" presName="parTransOne" presStyleCnt="0"/>
      <dgm:spPr/>
    </dgm:pt>
    <dgm:pt modelId="{EE14D234-623E-40E6-8FE1-2D9A293994C7}" type="pres">
      <dgm:prSet presAssocID="{B65B0508-5113-4D88-A4EF-87F19E4D7F27}" presName="horzOne" presStyleCnt="0"/>
      <dgm:spPr/>
    </dgm:pt>
    <dgm:pt modelId="{65EFACA9-F6DC-4F31-9897-E6284F9C5082}" type="pres">
      <dgm:prSet presAssocID="{694AA205-E28D-4BF8-A11B-1C2D2ADBDDC4}" presName="vertTwo" presStyleCnt="0"/>
      <dgm:spPr/>
    </dgm:pt>
    <dgm:pt modelId="{E3C8B1EC-0F1D-418F-B631-2F2375E62323}" type="pres">
      <dgm:prSet presAssocID="{694AA205-E28D-4BF8-A11B-1C2D2ADBDDC4}" presName="txTwo" presStyleLbl="node2" presStyleIdx="2" presStyleCnt="4">
        <dgm:presLayoutVars>
          <dgm:chPref val="3"/>
        </dgm:presLayoutVars>
      </dgm:prSet>
      <dgm:spPr/>
      <dgm:t>
        <a:bodyPr/>
        <a:lstStyle/>
        <a:p>
          <a:endParaRPr lang="en-GB"/>
        </a:p>
      </dgm:t>
    </dgm:pt>
    <dgm:pt modelId="{52093316-2981-4940-ABC3-E0A8097232C8}" type="pres">
      <dgm:prSet presAssocID="{694AA205-E28D-4BF8-A11B-1C2D2ADBDDC4}" presName="parTransTwo" presStyleCnt="0"/>
      <dgm:spPr/>
    </dgm:pt>
    <dgm:pt modelId="{C39D1D8F-7E9F-4AA5-9C23-A185C44ACCEA}" type="pres">
      <dgm:prSet presAssocID="{694AA205-E28D-4BF8-A11B-1C2D2ADBDDC4}" presName="horzTwo" presStyleCnt="0"/>
      <dgm:spPr/>
    </dgm:pt>
    <dgm:pt modelId="{3DADDCD3-A838-44C1-8607-4F07209998ED}" type="pres">
      <dgm:prSet presAssocID="{AF8F68BC-C5A0-4C11-8FD3-64E790FB21F4}" presName="vertThree" presStyleCnt="0"/>
      <dgm:spPr/>
    </dgm:pt>
    <dgm:pt modelId="{AAEE1A53-853A-4566-92AC-D0D314B8EDB0}" type="pres">
      <dgm:prSet presAssocID="{AF8F68BC-C5A0-4C11-8FD3-64E790FB21F4}" presName="txThree" presStyleLbl="node3" presStyleIdx="2" presStyleCnt="4">
        <dgm:presLayoutVars>
          <dgm:chPref val="3"/>
        </dgm:presLayoutVars>
      </dgm:prSet>
      <dgm:spPr/>
      <dgm:t>
        <a:bodyPr/>
        <a:lstStyle/>
        <a:p>
          <a:endParaRPr lang="en-GB"/>
        </a:p>
      </dgm:t>
    </dgm:pt>
    <dgm:pt modelId="{0988ABFA-3315-4CB1-A76B-B242DB4E38E3}" type="pres">
      <dgm:prSet presAssocID="{AF8F68BC-C5A0-4C11-8FD3-64E790FB21F4}" presName="parTransThree" presStyleCnt="0"/>
      <dgm:spPr/>
    </dgm:pt>
    <dgm:pt modelId="{9823E57B-BB6B-4A04-A05B-4E780CEE9B74}" type="pres">
      <dgm:prSet presAssocID="{AF8F68BC-C5A0-4C11-8FD3-64E790FB21F4}" presName="horzThree" presStyleCnt="0"/>
      <dgm:spPr/>
    </dgm:pt>
    <dgm:pt modelId="{94DA8029-8F0D-4DE8-9724-20D54B2A4248}" type="pres">
      <dgm:prSet presAssocID="{3B43CFC1-B57C-474B-BAD5-3130925C7866}" presName="vertFour" presStyleCnt="0">
        <dgm:presLayoutVars>
          <dgm:chPref val="3"/>
        </dgm:presLayoutVars>
      </dgm:prSet>
      <dgm:spPr/>
    </dgm:pt>
    <dgm:pt modelId="{E1E157C7-F866-4D82-8219-6213754022B1}" type="pres">
      <dgm:prSet presAssocID="{3B43CFC1-B57C-474B-BAD5-3130925C7866}" presName="txFour" presStyleLbl="node4" presStyleIdx="2" presStyleCnt="4">
        <dgm:presLayoutVars>
          <dgm:chPref val="3"/>
        </dgm:presLayoutVars>
      </dgm:prSet>
      <dgm:spPr/>
      <dgm:t>
        <a:bodyPr/>
        <a:lstStyle/>
        <a:p>
          <a:endParaRPr lang="en-GB"/>
        </a:p>
      </dgm:t>
    </dgm:pt>
    <dgm:pt modelId="{2485A0F6-F21A-4912-922C-265F60B87E05}" type="pres">
      <dgm:prSet presAssocID="{3B43CFC1-B57C-474B-BAD5-3130925C7866}" presName="horzFour" presStyleCnt="0"/>
      <dgm:spPr/>
    </dgm:pt>
    <dgm:pt modelId="{6002A285-6C02-4038-BDDE-F0FFD3D91692}" type="pres">
      <dgm:prSet presAssocID="{7421FAEA-36B2-44E7-9DEE-517819F25BB4}" presName="sibSpaceOne" presStyleCnt="0"/>
      <dgm:spPr/>
    </dgm:pt>
    <dgm:pt modelId="{B342761E-7DCA-4FA7-A1DA-2E582DF6CAAE}" type="pres">
      <dgm:prSet presAssocID="{42B6F857-26E3-41E2-A5D4-B3EDC0341113}" presName="vertOne" presStyleCnt="0"/>
      <dgm:spPr/>
    </dgm:pt>
    <dgm:pt modelId="{89B311A0-086D-4C64-815A-F3560B2962DE}" type="pres">
      <dgm:prSet presAssocID="{42B6F857-26E3-41E2-A5D4-B3EDC0341113}" presName="txOne" presStyleLbl="node0" presStyleIdx="3" presStyleCnt="4">
        <dgm:presLayoutVars>
          <dgm:chPref val="3"/>
        </dgm:presLayoutVars>
      </dgm:prSet>
      <dgm:spPr/>
      <dgm:t>
        <a:bodyPr/>
        <a:lstStyle/>
        <a:p>
          <a:endParaRPr lang="en-GB"/>
        </a:p>
      </dgm:t>
    </dgm:pt>
    <dgm:pt modelId="{A078AD03-A837-4A84-8A5A-AB800EC21CF5}" type="pres">
      <dgm:prSet presAssocID="{42B6F857-26E3-41E2-A5D4-B3EDC0341113}" presName="parTransOne" presStyleCnt="0"/>
      <dgm:spPr/>
    </dgm:pt>
    <dgm:pt modelId="{588FB8A2-4905-4D9F-ABD2-935B6A6A66C1}" type="pres">
      <dgm:prSet presAssocID="{42B6F857-26E3-41E2-A5D4-B3EDC0341113}" presName="horzOne" presStyleCnt="0"/>
      <dgm:spPr/>
    </dgm:pt>
    <dgm:pt modelId="{2822BD9D-50AD-42AD-81A7-CC5D54A3B4A3}" type="pres">
      <dgm:prSet presAssocID="{5B3D72C1-1F46-4360-BB91-F45D5B6B3829}" presName="vertTwo" presStyleCnt="0"/>
      <dgm:spPr/>
    </dgm:pt>
    <dgm:pt modelId="{BA63D4D3-D788-4912-B5B4-548EC29F75CD}" type="pres">
      <dgm:prSet presAssocID="{5B3D72C1-1F46-4360-BB91-F45D5B6B3829}" presName="txTwo" presStyleLbl="node2" presStyleIdx="3" presStyleCnt="4">
        <dgm:presLayoutVars>
          <dgm:chPref val="3"/>
        </dgm:presLayoutVars>
      </dgm:prSet>
      <dgm:spPr/>
      <dgm:t>
        <a:bodyPr/>
        <a:lstStyle/>
        <a:p>
          <a:endParaRPr lang="en-GB"/>
        </a:p>
      </dgm:t>
    </dgm:pt>
    <dgm:pt modelId="{8A96B8E7-EF6E-4DA5-884C-50872BD8DC03}" type="pres">
      <dgm:prSet presAssocID="{5B3D72C1-1F46-4360-BB91-F45D5B6B3829}" presName="parTransTwo" presStyleCnt="0"/>
      <dgm:spPr/>
    </dgm:pt>
    <dgm:pt modelId="{310C5F2F-B90B-46C4-98C9-A246690908F8}" type="pres">
      <dgm:prSet presAssocID="{5B3D72C1-1F46-4360-BB91-F45D5B6B3829}" presName="horzTwo" presStyleCnt="0"/>
      <dgm:spPr/>
    </dgm:pt>
    <dgm:pt modelId="{E0219B0D-017F-4A32-B673-D95FE6C5EE67}" type="pres">
      <dgm:prSet presAssocID="{D1579AF3-AEE7-451B-B9EB-0BA019AFB95B}" presName="vertThree" presStyleCnt="0"/>
      <dgm:spPr/>
    </dgm:pt>
    <dgm:pt modelId="{BC70C233-AEE1-4F3B-AB95-620BE956546B}" type="pres">
      <dgm:prSet presAssocID="{D1579AF3-AEE7-451B-B9EB-0BA019AFB95B}" presName="txThree" presStyleLbl="node3" presStyleIdx="3" presStyleCnt="4">
        <dgm:presLayoutVars>
          <dgm:chPref val="3"/>
        </dgm:presLayoutVars>
      </dgm:prSet>
      <dgm:spPr/>
      <dgm:t>
        <a:bodyPr/>
        <a:lstStyle/>
        <a:p>
          <a:endParaRPr lang="en-GB"/>
        </a:p>
      </dgm:t>
    </dgm:pt>
    <dgm:pt modelId="{6978C17D-CC1B-4232-B11B-400F15998C1F}" type="pres">
      <dgm:prSet presAssocID="{D1579AF3-AEE7-451B-B9EB-0BA019AFB95B}" presName="parTransThree" presStyleCnt="0"/>
      <dgm:spPr/>
    </dgm:pt>
    <dgm:pt modelId="{28512865-09D5-4F3E-96EC-EA31087498FA}" type="pres">
      <dgm:prSet presAssocID="{D1579AF3-AEE7-451B-B9EB-0BA019AFB95B}" presName="horzThree" presStyleCnt="0"/>
      <dgm:spPr/>
    </dgm:pt>
    <dgm:pt modelId="{08F8FD3F-CEF3-4EF0-9062-0BFB3A81AAFD}" type="pres">
      <dgm:prSet presAssocID="{36052E79-F309-4FD3-9C29-F924B134651D}" presName="vertFour" presStyleCnt="0">
        <dgm:presLayoutVars>
          <dgm:chPref val="3"/>
        </dgm:presLayoutVars>
      </dgm:prSet>
      <dgm:spPr/>
    </dgm:pt>
    <dgm:pt modelId="{349B5659-8159-4C2A-B228-345EC363A3E7}" type="pres">
      <dgm:prSet presAssocID="{36052E79-F309-4FD3-9C29-F924B134651D}" presName="txFour" presStyleLbl="node4" presStyleIdx="3" presStyleCnt="4">
        <dgm:presLayoutVars>
          <dgm:chPref val="3"/>
        </dgm:presLayoutVars>
      </dgm:prSet>
      <dgm:spPr/>
      <dgm:t>
        <a:bodyPr/>
        <a:lstStyle/>
        <a:p>
          <a:endParaRPr lang="en-GB"/>
        </a:p>
      </dgm:t>
    </dgm:pt>
    <dgm:pt modelId="{3979BDC6-C435-4EF0-9962-CD2BD156E14D}" type="pres">
      <dgm:prSet presAssocID="{36052E79-F309-4FD3-9C29-F924B134651D}" presName="horzFour" presStyleCnt="0"/>
      <dgm:spPr/>
    </dgm:pt>
  </dgm:ptLst>
  <dgm:cxnLst>
    <dgm:cxn modelId="{2FF1F92D-A885-44A7-8E4A-34FE70F1B4F0}" srcId="{4845651A-A7C5-49A5-AE64-401765F7B4C1}" destId="{B3E2028A-FE03-4AC4-B35E-B8E56E248706}" srcOrd="0" destOrd="0" parTransId="{AFECBC9E-4907-4825-821E-C489E0E9ACC3}" sibTransId="{EEA76948-59EB-4129-A3A1-94BA532AE30E}"/>
    <dgm:cxn modelId="{D199943E-3773-49A5-8DAC-F13AC7CC80ED}" type="presOf" srcId="{B3E2028A-FE03-4AC4-B35E-B8E56E248706}" destId="{CB86E02D-BEF0-4130-AABE-2674E3D0F8C4}" srcOrd="0" destOrd="0" presId="urn:microsoft.com/office/officeart/2005/8/layout/hierarchy4"/>
    <dgm:cxn modelId="{0101512F-4038-47D5-BF7E-E28DEDA3C69C}" srcId="{4834B39A-8A09-4B09-BE51-0A318A5B2A2E}" destId="{61C2D352-4F99-43B0-8A58-0265095245D0}" srcOrd="0" destOrd="0" parTransId="{99DF220B-48D7-4D10-B24A-055DFBAFB60B}" sibTransId="{D245A7A2-A155-4CAD-8430-A6323B30A9D4}"/>
    <dgm:cxn modelId="{FF771D69-8CC5-4A2F-AA93-6B963C9896B2}" type="presOf" srcId="{3B43CFC1-B57C-474B-BAD5-3130925C7866}" destId="{E1E157C7-F866-4D82-8219-6213754022B1}" srcOrd="0" destOrd="0" presId="urn:microsoft.com/office/officeart/2005/8/layout/hierarchy4"/>
    <dgm:cxn modelId="{2FC05348-A2BB-4539-AEAF-BAED54F5E8F0}" srcId="{42B6F857-26E3-41E2-A5D4-B3EDC0341113}" destId="{5B3D72C1-1F46-4360-BB91-F45D5B6B3829}" srcOrd="0" destOrd="0" parTransId="{66DC48A5-9A84-48E0-9889-4C38049A937B}" sibTransId="{902E0720-D3C1-405C-9B4D-BA02B489F39B}"/>
    <dgm:cxn modelId="{38981D16-4D1F-485F-A2B4-439EBDA31946}" type="presOf" srcId="{42B6F857-26E3-41E2-A5D4-B3EDC0341113}" destId="{89B311A0-086D-4C64-815A-F3560B2962DE}" srcOrd="0" destOrd="0" presId="urn:microsoft.com/office/officeart/2005/8/layout/hierarchy4"/>
    <dgm:cxn modelId="{27509D72-18A1-4B66-9F98-EEE17332E51A}" type="presOf" srcId="{25A4253A-B47C-43BA-9349-6CF8CF2EF153}" destId="{EBD451B6-AD0E-4890-B15C-CDC7336287F8}" srcOrd="0" destOrd="0" presId="urn:microsoft.com/office/officeart/2005/8/layout/hierarchy4"/>
    <dgm:cxn modelId="{8F6C8963-8373-431F-8EC2-C7031EDB0BB6}" srcId="{694AA205-E28D-4BF8-A11B-1C2D2ADBDDC4}" destId="{AF8F68BC-C5A0-4C11-8FD3-64E790FB21F4}" srcOrd="0" destOrd="0" parTransId="{5FC1B70C-DFF0-4D4C-921B-1046A3DE0E34}" sibTransId="{06A26DA9-6939-4C4F-BCF3-AEAEA4695CD0}"/>
    <dgm:cxn modelId="{959D1371-28E6-45E4-99BC-9257E4E24229}" srcId="{4845651A-A7C5-49A5-AE64-401765F7B4C1}" destId="{25A4253A-B47C-43BA-9349-6CF8CF2EF153}" srcOrd="1" destOrd="0" parTransId="{4DBBF617-27E3-4B58-9793-A51B55C81182}" sibTransId="{284B78B8-B487-4D40-964D-A10E8659B889}"/>
    <dgm:cxn modelId="{7F4AF36A-55C2-401C-BCBA-DDED73D58203}" srcId="{4845651A-A7C5-49A5-AE64-401765F7B4C1}" destId="{B65B0508-5113-4D88-A4EF-87F19E4D7F27}" srcOrd="2" destOrd="0" parTransId="{CA85E7FE-F41F-4AF7-859E-3C0BE39C8FD1}" sibTransId="{7421FAEA-36B2-44E7-9DEE-517819F25BB4}"/>
    <dgm:cxn modelId="{2C5DDDB3-1E80-40F0-A722-D03311EDDCFE}" type="presOf" srcId="{36052E79-F309-4FD3-9C29-F924B134651D}" destId="{349B5659-8159-4C2A-B228-345EC363A3E7}" srcOrd="0" destOrd="0" presId="urn:microsoft.com/office/officeart/2005/8/layout/hierarchy4"/>
    <dgm:cxn modelId="{3BC1A758-94F5-4172-A7BE-04178332AAB7}" type="presOf" srcId="{D1579AF3-AEE7-451B-B9EB-0BA019AFB95B}" destId="{BC70C233-AEE1-4F3B-AB95-620BE956546B}" srcOrd="0" destOrd="0" presId="urn:microsoft.com/office/officeart/2005/8/layout/hierarchy4"/>
    <dgm:cxn modelId="{F7CDE4FA-3A79-48FC-B363-21DAC0FC6C9F}" srcId="{61C2D352-4F99-43B0-8A58-0265095245D0}" destId="{36182DB3-8055-401D-8877-F18109DFACEF}" srcOrd="0" destOrd="0" parTransId="{E334A9CD-733E-4B80-8530-BC8B1FFA7905}" sibTransId="{C5C06BEF-A7A1-4D54-97B7-8EC8922ABCD6}"/>
    <dgm:cxn modelId="{35BA98EE-2B19-4828-B450-FFF11288FDDE}" type="presOf" srcId="{AF8F68BC-C5A0-4C11-8FD3-64E790FB21F4}" destId="{AAEE1A53-853A-4566-92AC-D0D314B8EDB0}" srcOrd="0" destOrd="0" presId="urn:microsoft.com/office/officeart/2005/8/layout/hierarchy4"/>
    <dgm:cxn modelId="{EC64C299-20DA-4E04-A441-075BB8D03F32}" type="presOf" srcId="{36182DB3-8055-401D-8877-F18109DFACEF}" destId="{88E77915-8605-4332-82CD-F3AB87320409}" srcOrd="0" destOrd="0" presId="urn:microsoft.com/office/officeart/2005/8/layout/hierarchy4"/>
    <dgm:cxn modelId="{AB204C3B-B1EF-4AC3-9E3E-8FEA9F0BFDC8}" type="presOf" srcId="{4845651A-A7C5-49A5-AE64-401765F7B4C1}" destId="{3700E39D-08F1-4E7E-80E3-DA073E48EECE}" srcOrd="0" destOrd="0" presId="urn:microsoft.com/office/officeart/2005/8/layout/hierarchy4"/>
    <dgm:cxn modelId="{9134F286-92A0-40D1-BC88-CE361367FB9C}" type="presOf" srcId="{4834B39A-8A09-4B09-BE51-0A318A5B2A2E}" destId="{582957B1-912B-4F30-85A8-F0D8DB22E57A}" srcOrd="0" destOrd="0" presId="urn:microsoft.com/office/officeart/2005/8/layout/hierarchy4"/>
    <dgm:cxn modelId="{252B9D37-1743-4AE9-A000-D1A3E826A7FD}" srcId="{5B3D72C1-1F46-4360-BB91-F45D5B6B3829}" destId="{D1579AF3-AEE7-451B-B9EB-0BA019AFB95B}" srcOrd="0" destOrd="0" parTransId="{B71E4176-FCA2-4F96-96C5-A08714C0BE5E}" sibTransId="{FBC39DF7-46F8-4FA0-99FF-D4CBD2EAB77C}"/>
    <dgm:cxn modelId="{B56B35F0-C371-4E02-831B-157BB6189033}" type="presOf" srcId="{E12EED12-4152-466C-961A-D02C734E5673}" destId="{757600BE-2BCC-4BC2-80E7-D16871E5DE4A}" srcOrd="0" destOrd="0" presId="urn:microsoft.com/office/officeart/2005/8/layout/hierarchy4"/>
    <dgm:cxn modelId="{7A73C4A8-5567-4E94-9421-3D78A6825818}" type="presOf" srcId="{694AA205-E28D-4BF8-A11B-1C2D2ADBDDC4}" destId="{E3C8B1EC-0F1D-418F-B631-2F2375E62323}" srcOrd="0" destOrd="0" presId="urn:microsoft.com/office/officeart/2005/8/layout/hierarchy4"/>
    <dgm:cxn modelId="{9C0A6E08-349A-4FA6-8F83-9293A5A3E4D4}" type="presOf" srcId="{B65B0508-5113-4D88-A4EF-87F19E4D7F27}" destId="{1B167466-3238-483C-A644-349CC2155B14}" srcOrd="0" destOrd="0" presId="urn:microsoft.com/office/officeart/2005/8/layout/hierarchy4"/>
    <dgm:cxn modelId="{1E786807-865B-4F24-904C-8F72DB967182}" srcId="{4845651A-A7C5-49A5-AE64-401765F7B4C1}" destId="{42B6F857-26E3-41E2-A5D4-B3EDC0341113}" srcOrd="3" destOrd="0" parTransId="{74C301AE-6A9E-438F-BEFA-5E6495C75C53}" sibTransId="{D4780E4F-E1FE-4B1C-963B-DD47ED4B19B6}"/>
    <dgm:cxn modelId="{253B07F7-4177-4D12-98D4-690BDEF7AE68}" srcId="{B65B0508-5113-4D88-A4EF-87F19E4D7F27}" destId="{694AA205-E28D-4BF8-A11B-1C2D2ADBDDC4}" srcOrd="0" destOrd="0" parTransId="{DAD83324-4ED1-4B17-9F8C-750C7265D462}" sibTransId="{C123CD9B-022D-4F1C-B5B6-66EB86B6689B}"/>
    <dgm:cxn modelId="{632F3688-3C79-451B-90C9-8C26734BEA1C}" srcId="{AF8F68BC-C5A0-4C11-8FD3-64E790FB21F4}" destId="{3B43CFC1-B57C-474B-BAD5-3130925C7866}" srcOrd="0" destOrd="0" parTransId="{47B993F5-331D-4692-B392-B5C1842B54E3}" sibTransId="{4F1A43EC-0E90-4C8D-A795-6DD28D9926BE}"/>
    <dgm:cxn modelId="{0588F141-31B5-4117-8EE6-7AA6941FA74C}" srcId="{B3E2028A-FE03-4AC4-B35E-B8E56E248706}" destId="{4834B39A-8A09-4B09-BE51-0A318A5B2A2E}" srcOrd="0" destOrd="0" parTransId="{AEA38CDC-2E29-4564-98E7-9DF2D7365D1D}" sibTransId="{252DF677-4B39-481B-9126-76CF43A77061}"/>
    <dgm:cxn modelId="{5806522E-9C94-405B-9578-8181621F0835}" type="presOf" srcId="{C248E426-170C-4BB0-94C6-2C5E69D3184E}" destId="{11E47ABC-EB7F-4EE3-B858-A46388C14C71}" srcOrd="0" destOrd="0" presId="urn:microsoft.com/office/officeart/2005/8/layout/hierarchy4"/>
    <dgm:cxn modelId="{B44D5A83-F94E-48D6-9572-50CB9D1A344C}" srcId="{C248E426-170C-4BB0-94C6-2C5E69D3184E}" destId="{02CD9169-7650-4BB1-BA43-4A002A93E0D5}" srcOrd="0" destOrd="0" parTransId="{A908F2CE-3889-4391-A484-DF082C634005}" sibTransId="{D92BE69C-4F8E-496E-ABF1-D10C67661866}"/>
    <dgm:cxn modelId="{0E0CC77C-3D45-4A5E-9AD9-8A9B1736B5AD}" type="presOf" srcId="{5B3D72C1-1F46-4360-BB91-F45D5B6B3829}" destId="{BA63D4D3-D788-4912-B5B4-548EC29F75CD}" srcOrd="0" destOrd="0" presId="urn:microsoft.com/office/officeart/2005/8/layout/hierarchy4"/>
    <dgm:cxn modelId="{E7526E9C-A130-4CD3-8F94-372A67BE0C32}" type="presOf" srcId="{02CD9169-7650-4BB1-BA43-4A002A93E0D5}" destId="{1C9DE5AC-A921-4F12-A071-762A56FBF0F0}" srcOrd="0" destOrd="0" presId="urn:microsoft.com/office/officeart/2005/8/layout/hierarchy4"/>
    <dgm:cxn modelId="{1F4EFE10-749A-4D44-BF96-7DE3EC3D0B96}" srcId="{25A4253A-B47C-43BA-9349-6CF8CF2EF153}" destId="{E12EED12-4152-466C-961A-D02C734E5673}" srcOrd="0" destOrd="0" parTransId="{BEDA0B73-B51A-4B30-B09F-01288E9EE4C7}" sibTransId="{9293352D-69AD-4EB2-81D2-EE632ECC86E6}"/>
    <dgm:cxn modelId="{2BDBAD87-4190-4559-8B32-49B168E08BBC}" srcId="{E12EED12-4152-466C-961A-D02C734E5673}" destId="{C248E426-170C-4BB0-94C6-2C5E69D3184E}" srcOrd="0" destOrd="0" parTransId="{AC6DB6F2-23E3-442A-9BF7-6CA405B7B1D3}" sibTransId="{E1C99EAB-78AA-420C-A698-B7DA7680107E}"/>
    <dgm:cxn modelId="{773A2753-4867-4B55-A572-9B55240956DF}" srcId="{D1579AF3-AEE7-451B-B9EB-0BA019AFB95B}" destId="{36052E79-F309-4FD3-9C29-F924B134651D}" srcOrd="0" destOrd="0" parTransId="{172C5E8F-E18D-4639-A657-6B7F0DD7D10A}" sibTransId="{26EED992-F725-4830-9918-1EF4923B5FF4}"/>
    <dgm:cxn modelId="{4DB3C2F6-E43A-46D1-AD62-934BF1410726}" type="presOf" srcId="{61C2D352-4F99-43B0-8A58-0265095245D0}" destId="{0B804D74-8C16-47C5-BC4E-5F45077F161E}" srcOrd="0" destOrd="0" presId="urn:microsoft.com/office/officeart/2005/8/layout/hierarchy4"/>
    <dgm:cxn modelId="{7CA3802C-C3E4-4ACD-B12D-07DEDA606327}" type="presParOf" srcId="{3700E39D-08F1-4E7E-80E3-DA073E48EECE}" destId="{5FA3B8A7-8335-4397-88DF-EFAB7B024A3F}" srcOrd="0" destOrd="0" presId="urn:microsoft.com/office/officeart/2005/8/layout/hierarchy4"/>
    <dgm:cxn modelId="{047FDD22-52C2-47C8-8A2D-22AB45AF334B}" type="presParOf" srcId="{5FA3B8A7-8335-4397-88DF-EFAB7B024A3F}" destId="{CB86E02D-BEF0-4130-AABE-2674E3D0F8C4}" srcOrd="0" destOrd="0" presId="urn:microsoft.com/office/officeart/2005/8/layout/hierarchy4"/>
    <dgm:cxn modelId="{079018D6-B012-4BE2-A017-167A1E95AB04}" type="presParOf" srcId="{5FA3B8A7-8335-4397-88DF-EFAB7B024A3F}" destId="{392E8A94-1636-4D7B-B70B-1161673347C7}" srcOrd="1" destOrd="0" presId="urn:microsoft.com/office/officeart/2005/8/layout/hierarchy4"/>
    <dgm:cxn modelId="{1E897D24-548F-45D8-89AB-B7F11A62C7E1}" type="presParOf" srcId="{5FA3B8A7-8335-4397-88DF-EFAB7B024A3F}" destId="{97744F41-06D9-44C1-8430-691ECE862FD6}" srcOrd="2" destOrd="0" presId="urn:microsoft.com/office/officeart/2005/8/layout/hierarchy4"/>
    <dgm:cxn modelId="{DFEC98AA-9A07-4CB3-9511-E1CA6071FD4C}" type="presParOf" srcId="{97744F41-06D9-44C1-8430-691ECE862FD6}" destId="{2E3EDF21-495F-48D6-B632-19A7946AC45D}" srcOrd="0" destOrd="0" presId="urn:microsoft.com/office/officeart/2005/8/layout/hierarchy4"/>
    <dgm:cxn modelId="{A5AD25B9-198F-4D7D-9182-5ECF98A773ED}" type="presParOf" srcId="{2E3EDF21-495F-48D6-B632-19A7946AC45D}" destId="{582957B1-912B-4F30-85A8-F0D8DB22E57A}" srcOrd="0" destOrd="0" presId="urn:microsoft.com/office/officeart/2005/8/layout/hierarchy4"/>
    <dgm:cxn modelId="{6FE654CE-3C8D-408B-B0F1-C50CDC17CC09}" type="presParOf" srcId="{2E3EDF21-495F-48D6-B632-19A7946AC45D}" destId="{8EA60300-BE8E-4EB7-B19C-92058CBE7187}" srcOrd="1" destOrd="0" presId="urn:microsoft.com/office/officeart/2005/8/layout/hierarchy4"/>
    <dgm:cxn modelId="{C0CDD6F2-F5BF-4AB9-95D5-18E380122117}" type="presParOf" srcId="{2E3EDF21-495F-48D6-B632-19A7946AC45D}" destId="{A4CB129A-C53E-4709-9E69-BA3876330AEA}" srcOrd="2" destOrd="0" presId="urn:microsoft.com/office/officeart/2005/8/layout/hierarchy4"/>
    <dgm:cxn modelId="{D3472F3D-C948-47CA-B490-CB6294591EFF}" type="presParOf" srcId="{A4CB129A-C53E-4709-9E69-BA3876330AEA}" destId="{BD1C41BB-F1A2-4184-8F7D-CC38B1ED07AF}" srcOrd="0" destOrd="0" presId="urn:microsoft.com/office/officeart/2005/8/layout/hierarchy4"/>
    <dgm:cxn modelId="{B8D77E37-B629-4DD9-B64E-7097F792B305}" type="presParOf" srcId="{BD1C41BB-F1A2-4184-8F7D-CC38B1ED07AF}" destId="{0B804D74-8C16-47C5-BC4E-5F45077F161E}" srcOrd="0" destOrd="0" presId="urn:microsoft.com/office/officeart/2005/8/layout/hierarchy4"/>
    <dgm:cxn modelId="{8999B206-AC59-4D2F-B093-9D5E32209725}" type="presParOf" srcId="{BD1C41BB-F1A2-4184-8F7D-CC38B1ED07AF}" destId="{E5040A9E-F420-443B-B692-BB9C31F5C974}" srcOrd="1" destOrd="0" presId="urn:microsoft.com/office/officeart/2005/8/layout/hierarchy4"/>
    <dgm:cxn modelId="{F7AEA5C6-E786-4715-A2AF-EFE92CEA981E}" type="presParOf" srcId="{BD1C41BB-F1A2-4184-8F7D-CC38B1ED07AF}" destId="{A0022C19-721A-44D5-AAB2-AF3D8A8B6DA9}" srcOrd="2" destOrd="0" presId="urn:microsoft.com/office/officeart/2005/8/layout/hierarchy4"/>
    <dgm:cxn modelId="{1D64DC74-4D59-4D9A-ABEF-EE57CAC6476C}" type="presParOf" srcId="{A0022C19-721A-44D5-AAB2-AF3D8A8B6DA9}" destId="{1AB49ACC-D517-405F-9E49-CD47EDCDA2D4}" srcOrd="0" destOrd="0" presId="urn:microsoft.com/office/officeart/2005/8/layout/hierarchy4"/>
    <dgm:cxn modelId="{5A34509C-B68B-44DF-8AA4-5656F63C8C75}" type="presParOf" srcId="{1AB49ACC-D517-405F-9E49-CD47EDCDA2D4}" destId="{88E77915-8605-4332-82CD-F3AB87320409}" srcOrd="0" destOrd="0" presId="urn:microsoft.com/office/officeart/2005/8/layout/hierarchy4"/>
    <dgm:cxn modelId="{F73C8747-F409-4DFC-8DB9-7FE7575D0498}" type="presParOf" srcId="{1AB49ACC-D517-405F-9E49-CD47EDCDA2D4}" destId="{E547FB31-B732-48AA-94F7-04C9EBCE0162}" srcOrd="1" destOrd="0" presId="urn:microsoft.com/office/officeart/2005/8/layout/hierarchy4"/>
    <dgm:cxn modelId="{DF244A1E-AEDD-4855-9BE3-426645E489C0}" type="presParOf" srcId="{3700E39D-08F1-4E7E-80E3-DA073E48EECE}" destId="{60079D7D-90AE-4526-92EA-081D772959C9}" srcOrd="1" destOrd="0" presId="urn:microsoft.com/office/officeart/2005/8/layout/hierarchy4"/>
    <dgm:cxn modelId="{4E96AE37-6255-4C92-9A27-979CF2C8A735}" type="presParOf" srcId="{3700E39D-08F1-4E7E-80E3-DA073E48EECE}" destId="{D16905E2-8325-4D6C-A183-517F3288C191}" srcOrd="2" destOrd="0" presId="urn:microsoft.com/office/officeart/2005/8/layout/hierarchy4"/>
    <dgm:cxn modelId="{C87B3FAA-ED4F-48D6-9E82-96348AEBCF3A}" type="presParOf" srcId="{D16905E2-8325-4D6C-A183-517F3288C191}" destId="{EBD451B6-AD0E-4890-B15C-CDC7336287F8}" srcOrd="0" destOrd="0" presId="urn:microsoft.com/office/officeart/2005/8/layout/hierarchy4"/>
    <dgm:cxn modelId="{3B57850F-49C7-4DDA-9141-5C0BEE8491AA}" type="presParOf" srcId="{D16905E2-8325-4D6C-A183-517F3288C191}" destId="{F99376FF-1DCA-4B7D-9D3A-9F7BFFF16A81}" srcOrd="1" destOrd="0" presId="urn:microsoft.com/office/officeart/2005/8/layout/hierarchy4"/>
    <dgm:cxn modelId="{FC0190D9-C068-47B3-8D08-26A30887ACA2}" type="presParOf" srcId="{D16905E2-8325-4D6C-A183-517F3288C191}" destId="{DD59AE42-A97C-4FC1-8C9C-2CF2F2018DD3}" srcOrd="2" destOrd="0" presId="urn:microsoft.com/office/officeart/2005/8/layout/hierarchy4"/>
    <dgm:cxn modelId="{57AFF29A-AD1D-4589-B0E6-C258181E44DF}" type="presParOf" srcId="{DD59AE42-A97C-4FC1-8C9C-2CF2F2018DD3}" destId="{A124408C-E932-42C3-A50A-C23A8E617568}" srcOrd="0" destOrd="0" presId="urn:microsoft.com/office/officeart/2005/8/layout/hierarchy4"/>
    <dgm:cxn modelId="{B38CBEF4-E727-4A34-A09D-C14B2C2C96C2}" type="presParOf" srcId="{A124408C-E932-42C3-A50A-C23A8E617568}" destId="{757600BE-2BCC-4BC2-80E7-D16871E5DE4A}" srcOrd="0" destOrd="0" presId="urn:microsoft.com/office/officeart/2005/8/layout/hierarchy4"/>
    <dgm:cxn modelId="{BBF2ABC9-4116-4562-8699-147BD7199108}" type="presParOf" srcId="{A124408C-E932-42C3-A50A-C23A8E617568}" destId="{8A1B319F-578C-48D7-9CFB-3AF4F644A357}" srcOrd="1" destOrd="0" presId="urn:microsoft.com/office/officeart/2005/8/layout/hierarchy4"/>
    <dgm:cxn modelId="{64C0A8C5-B834-45EB-B21C-1A673CC9DFCE}" type="presParOf" srcId="{A124408C-E932-42C3-A50A-C23A8E617568}" destId="{EB285044-D43B-4D35-861B-52D19CFEB659}" srcOrd="2" destOrd="0" presId="urn:microsoft.com/office/officeart/2005/8/layout/hierarchy4"/>
    <dgm:cxn modelId="{E393C5BD-D8D8-445F-9A9D-59ACC82B91BE}" type="presParOf" srcId="{EB285044-D43B-4D35-861B-52D19CFEB659}" destId="{FB9746BB-4263-46B2-AEFC-5C5ED2064643}" srcOrd="0" destOrd="0" presId="urn:microsoft.com/office/officeart/2005/8/layout/hierarchy4"/>
    <dgm:cxn modelId="{7ADFF6BE-B526-4C46-B008-25CFF4462BD9}" type="presParOf" srcId="{FB9746BB-4263-46B2-AEFC-5C5ED2064643}" destId="{11E47ABC-EB7F-4EE3-B858-A46388C14C71}" srcOrd="0" destOrd="0" presId="urn:microsoft.com/office/officeart/2005/8/layout/hierarchy4"/>
    <dgm:cxn modelId="{13D02237-75E9-4985-BE85-EEC5FB8B4FE8}" type="presParOf" srcId="{FB9746BB-4263-46B2-AEFC-5C5ED2064643}" destId="{B3EEB1F9-BEE2-4B1E-8D8A-559A297D7488}" srcOrd="1" destOrd="0" presId="urn:microsoft.com/office/officeart/2005/8/layout/hierarchy4"/>
    <dgm:cxn modelId="{E0EEC7D7-7DF8-43D1-90E1-BAFC5189C8BB}" type="presParOf" srcId="{FB9746BB-4263-46B2-AEFC-5C5ED2064643}" destId="{2AD295F5-53BC-4A6B-AE71-C05FC8C1BAF9}" srcOrd="2" destOrd="0" presId="urn:microsoft.com/office/officeart/2005/8/layout/hierarchy4"/>
    <dgm:cxn modelId="{BDA8FC75-25C2-46B6-A9A7-5BAB3390D8F6}" type="presParOf" srcId="{2AD295F5-53BC-4A6B-AE71-C05FC8C1BAF9}" destId="{538C0366-A583-41EC-96A4-3861996C0F25}" srcOrd="0" destOrd="0" presId="urn:microsoft.com/office/officeart/2005/8/layout/hierarchy4"/>
    <dgm:cxn modelId="{CFE85449-D857-4A13-A02C-46EBA5F8A024}" type="presParOf" srcId="{538C0366-A583-41EC-96A4-3861996C0F25}" destId="{1C9DE5AC-A921-4F12-A071-762A56FBF0F0}" srcOrd="0" destOrd="0" presId="urn:microsoft.com/office/officeart/2005/8/layout/hierarchy4"/>
    <dgm:cxn modelId="{2CFFA7A3-EE56-438F-A48E-32F7D95FCDAF}" type="presParOf" srcId="{538C0366-A583-41EC-96A4-3861996C0F25}" destId="{675969B6-0F0D-496A-BEE6-6DA884F3DF5A}" srcOrd="1" destOrd="0" presId="urn:microsoft.com/office/officeart/2005/8/layout/hierarchy4"/>
    <dgm:cxn modelId="{977122F3-F195-4E11-AA8E-997447B50447}" type="presParOf" srcId="{3700E39D-08F1-4E7E-80E3-DA073E48EECE}" destId="{2B6E4D1C-2791-426B-AB53-3C79C73068C1}" srcOrd="3" destOrd="0" presId="urn:microsoft.com/office/officeart/2005/8/layout/hierarchy4"/>
    <dgm:cxn modelId="{BB08B3B7-D9E6-4415-A854-90D79E768455}" type="presParOf" srcId="{3700E39D-08F1-4E7E-80E3-DA073E48EECE}" destId="{E9558F3B-5D7E-4135-AE16-FF911F6EFC4D}" srcOrd="4" destOrd="0" presId="urn:microsoft.com/office/officeart/2005/8/layout/hierarchy4"/>
    <dgm:cxn modelId="{D4A85E83-24D6-415E-86D8-4E03F4615D8C}" type="presParOf" srcId="{E9558F3B-5D7E-4135-AE16-FF911F6EFC4D}" destId="{1B167466-3238-483C-A644-349CC2155B14}" srcOrd="0" destOrd="0" presId="urn:microsoft.com/office/officeart/2005/8/layout/hierarchy4"/>
    <dgm:cxn modelId="{4D88EEE2-278C-4351-9AD1-79CF6DBDD68A}" type="presParOf" srcId="{E9558F3B-5D7E-4135-AE16-FF911F6EFC4D}" destId="{2CC81A82-6352-41C6-8F9E-0002440A8E59}" srcOrd="1" destOrd="0" presId="urn:microsoft.com/office/officeart/2005/8/layout/hierarchy4"/>
    <dgm:cxn modelId="{E1F5A4DF-F954-4524-935A-E28507EE8F4F}" type="presParOf" srcId="{E9558F3B-5D7E-4135-AE16-FF911F6EFC4D}" destId="{EE14D234-623E-40E6-8FE1-2D9A293994C7}" srcOrd="2" destOrd="0" presId="urn:microsoft.com/office/officeart/2005/8/layout/hierarchy4"/>
    <dgm:cxn modelId="{DC2C643A-10F0-40E9-9C9D-D3C9EBA3155B}" type="presParOf" srcId="{EE14D234-623E-40E6-8FE1-2D9A293994C7}" destId="{65EFACA9-F6DC-4F31-9897-E6284F9C5082}" srcOrd="0" destOrd="0" presId="urn:microsoft.com/office/officeart/2005/8/layout/hierarchy4"/>
    <dgm:cxn modelId="{ACB6C5DC-E50F-4837-A250-20CA07B3AD2A}" type="presParOf" srcId="{65EFACA9-F6DC-4F31-9897-E6284F9C5082}" destId="{E3C8B1EC-0F1D-418F-B631-2F2375E62323}" srcOrd="0" destOrd="0" presId="urn:microsoft.com/office/officeart/2005/8/layout/hierarchy4"/>
    <dgm:cxn modelId="{F093F584-08B9-49A5-A7FD-0DAB440F0C52}" type="presParOf" srcId="{65EFACA9-F6DC-4F31-9897-E6284F9C5082}" destId="{52093316-2981-4940-ABC3-E0A8097232C8}" srcOrd="1" destOrd="0" presId="urn:microsoft.com/office/officeart/2005/8/layout/hierarchy4"/>
    <dgm:cxn modelId="{DCD600F0-AA3C-495F-A24B-880196940EAC}" type="presParOf" srcId="{65EFACA9-F6DC-4F31-9897-E6284F9C5082}" destId="{C39D1D8F-7E9F-4AA5-9C23-A185C44ACCEA}" srcOrd="2" destOrd="0" presId="urn:microsoft.com/office/officeart/2005/8/layout/hierarchy4"/>
    <dgm:cxn modelId="{73EA2CD6-8571-407D-A91C-7B56D43145DF}" type="presParOf" srcId="{C39D1D8F-7E9F-4AA5-9C23-A185C44ACCEA}" destId="{3DADDCD3-A838-44C1-8607-4F07209998ED}" srcOrd="0" destOrd="0" presId="urn:microsoft.com/office/officeart/2005/8/layout/hierarchy4"/>
    <dgm:cxn modelId="{36FF03B6-3D7E-41E1-86BA-472A4F615EAA}" type="presParOf" srcId="{3DADDCD3-A838-44C1-8607-4F07209998ED}" destId="{AAEE1A53-853A-4566-92AC-D0D314B8EDB0}" srcOrd="0" destOrd="0" presId="urn:microsoft.com/office/officeart/2005/8/layout/hierarchy4"/>
    <dgm:cxn modelId="{A621C151-0548-42D5-BFD6-5C810A3FDE34}" type="presParOf" srcId="{3DADDCD3-A838-44C1-8607-4F07209998ED}" destId="{0988ABFA-3315-4CB1-A76B-B242DB4E38E3}" srcOrd="1" destOrd="0" presId="urn:microsoft.com/office/officeart/2005/8/layout/hierarchy4"/>
    <dgm:cxn modelId="{76E9B227-1BF6-4A3D-9D61-6FD98BC3C107}" type="presParOf" srcId="{3DADDCD3-A838-44C1-8607-4F07209998ED}" destId="{9823E57B-BB6B-4A04-A05B-4E780CEE9B74}" srcOrd="2" destOrd="0" presId="urn:microsoft.com/office/officeart/2005/8/layout/hierarchy4"/>
    <dgm:cxn modelId="{AEA415D1-26BB-4DF0-81BE-7387C087F7DD}" type="presParOf" srcId="{9823E57B-BB6B-4A04-A05B-4E780CEE9B74}" destId="{94DA8029-8F0D-4DE8-9724-20D54B2A4248}" srcOrd="0" destOrd="0" presId="urn:microsoft.com/office/officeart/2005/8/layout/hierarchy4"/>
    <dgm:cxn modelId="{50169D9C-C344-46BA-B5CA-3DAB9D711E8F}" type="presParOf" srcId="{94DA8029-8F0D-4DE8-9724-20D54B2A4248}" destId="{E1E157C7-F866-4D82-8219-6213754022B1}" srcOrd="0" destOrd="0" presId="urn:microsoft.com/office/officeart/2005/8/layout/hierarchy4"/>
    <dgm:cxn modelId="{18EBDAB1-C26B-4C98-B4E5-C582422FB4F4}" type="presParOf" srcId="{94DA8029-8F0D-4DE8-9724-20D54B2A4248}" destId="{2485A0F6-F21A-4912-922C-265F60B87E05}" srcOrd="1" destOrd="0" presId="urn:microsoft.com/office/officeart/2005/8/layout/hierarchy4"/>
    <dgm:cxn modelId="{E05C4071-BA35-4B59-A418-054F800C24DF}" type="presParOf" srcId="{3700E39D-08F1-4E7E-80E3-DA073E48EECE}" destId="{6002A285-6C02-4038-BDDE-F0FFD3D91692}" srcOrd="5" destOrd="0" presId="urn:microsoft.com/office/officeart/2005/8/layout/hierarchy4"/>
    <dgm:cxn modelId="{BFC1524B-8ADE-4C20-94BA-EB0103C06EC9}" type="presParOf" srcId="{3700E39D-08F1-4E7E-80E3-DA073E48EECE}" destId="{B342761E-7DCA-4FA7-A1DA-2E582DF6CAAE}" srcOrd="6" destOrd="0" presId="urn:microsoft.com/office/officeart/2005/8/layout/hierarchy4"/>
    <dgm:cxn modelId="{76218D1F-B48F-491B-966C-85C5C2C4C519}" type="presParOf" srcId="{B342761E-7DCA-4FA7-A1DA-2E582DF6CAAE}" destId="{89B311A0-086D-4C64-815A-F3560B2962DE}" srcOrd="0" destOrd="0" presId="urn:microsoft.com/office/officeart/2005/8/layout/hierarchy4"/>
    <dgm:cxn modelId="{B0B137AF-EA15-4E2B-99FA-99DD57FD50A6}" type="presParOf" srcId="{B342761E-7DCA-4FA7-A1DA-2E582DF6CAAE}" destId="{A078AD03-A837-4A84-8A5A-AB800EC21CF5}" srcOrd="1" destOrd="0" presId="urn:microsoft.com/office/officeart/2005/8/layout/hierarchy4"/>
    <dgm:cxn modelId="{F7B5463E-AFCE-40A0-AC94-E9F0482876D8}" type="presParOf" srcId="{B342761E-7DCA-4FA7-A1DA-2E582DF6CAAE}" destId="{588FB8A2-4905-4D9F-ABD2-935B6A6A66C1}" srcOrd="2" destOrd="0" presId="urn:microsoft.com/office/officeart/2005/8/layout/hierarchy4"/>
    <dgm:cxn modelId="{37B39091-B15E-4593-BE33-D17398FFBDC8}" type="presParOf" srcId="{588FB8A2-4905-4D9F-ABD2-935B6A6A66C1}" destId="{2822BD9D-50AD-42AD-81A7-CC5D54A3B4A3}" srcOrd="0" destOrd="0" presId="urn:microsoft.com/office/officeart/2005/8/layout/hierarchy4"/>
    <dgm:cxn modelId="{2A3DD5A0-6941-46E0-9909-E96F5F3F53CD}" type="presParOf" srcId="{2822BD9D-50AD-42AD-81A7-CC5D54A3B4A3}" destId="{BA63D4D3-D788-4912-B5B4-548EC29F75CD}" srcOrd="0" destOrd="0" presId="urn:microsoft.com/office/officeart/2005/8/layout/hierarchy4"/>
    <dgm:cxn modelId="{B047068B-09A0-4659-B716-50A528388C6B}" type="presParOf" srcId="{2822BD9D-50AD-42AD-81A7-CC5D54A3B4A3}" destId="{8A96B8E7-EF6E-4DA5-884C-50872BD8DC03}" srcOrd="1" destOrd="0" presId="urn:microsoft.com/office/officeart/2005/8/layout/hierarchy4"/>
    <dgm:cxn modelId="{55B14FA3-3F81-4A8F-9CD0-6739FF0D3FA0}" type="presParOf" srcId="{2822BD9D-50AD-42AD-81A7-CC5D54A3B4A3}" destId="{310C5F2F-B90B-46C4-98C9-A246690908F8}" srcOrd="2" destOrd="0" presId="urn:microsoft.com/office/officeart/2005/8/layout/hierarchy4"/>
    <dgm:cxn modelId="{7DD5895B-9A87-4440-B759-B7FF39D848EF}" type="presParOf" srcId="{310C5F2F-B90B-46C4-98C9-A246690908F8}" destId="{E0219B0D-017F-4A32-B673-D95FE6C5EE67}" srcOrd="0" destOrd="0" presId="urn:microsoft.com/office/officeart/2005/8/layout/hierarchy4"/>
    <dgm:cxn modelId="{3DA06BC4-4105-462D-A625-A6689BEB8123}" type="presParOf" srcId="{E0219B0D-017F-4A32-B673-D95FE6C5EE67}" destId="{BC70C233-AEE1-4F3B-AB95-620BE956546B}" srcOrd="0" destOrd="0" presId="urn:microsoft.com/office/officeart/2005/8/layout/hierarchy4"/>
    <dgm:cxn modelId="{82D9AF57-C9BE-4ADF-80E9-AFB2CB8FDD6E}" type="presParOf" srcId="{E0219B0D-017F-4A32-B673-D95FE6C5EE67}" destId="{6978C17D-CC1B-4232-B11B-400F15998C1F}" srcOrd="1" destOrd="0" presId="urn:microsoft.com/office/officeart/2005/8/layout/hierarchy4"/>
    <dgm:cxn modelId="{4D429BBD-864B-4FC6-9523-D4F92C4A171C}" type="presParOf" srcId="{E0219B0D-017F-4A32-B673-D95FE6C5EE67}" destId="{28512865-09D5-4F3E-96EC-EA31087498FA}" srcOrd="2" destOrd="0" presId="urn:microsoft.com/office/officeart/2005/8/layout/hierarchy4"/>
    <dgm:cxn modelId="{231DE767-4DB2-425E-B21E-8DDCEF955AC4}" type="presParOf" srcId="{28512865-09D5-4F3E-96EC-EA31087498FA}" destId="{08F8FD3F-CEF3-4EF0-9062-0BFB3A81AAFD}" srcOrd="0" destOrd="0" presId="urn:microsoft.com/office/officeart/2005/8/layout/hierarchy4"/>
    <dgm:cxn modelId="{46002CE5-A131-48B9-9C06-C7C572670B13}" type="presParOf" srcId="{08F8FD3F-CEF3-4EF0-9062-0BFB3A81AAFD}" destId="{349B5659-8159-4C2A-B228-345EC363A3E7}" srcOrd="0" destOrd="0" presId="urn:microsoft.com/office/officeart/2005/8/layout/hierarchy4"/>
    <dgm:cxn modelId="{19CBA120-7478-4DA1-9B81-C39D221CE29E}" type="presParOf" srcId="{08F8FD3F-CEF3-4EF0-9062-0BFB3A81AAFD}" destId="{3979BDC6-C435-4EF0-9962-CD2BD156E14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D7592-3AB4-4A87-8523-06C9CADD63E4}">
      <dsp:nvSpPr>
        <dsp:cNvPr id="0" name=""/>
        <dsp:cNvSpPr/>
      </dsp:nvSpPr>
      <dsp:spPr>
        <a:xfrm>
          <a:off x="5694" y="281145"/>
          <a:ext cx="2459409" cy="183589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GB" sz="1600" kern="1200" dirty="0" smtClean="0">
              <a:latin typeface="Calibri" pitchFamily="34" charset="0"/>
            </a:rPr>
            <a:t>Address of the next instruction to be executed. Invoking a method saves the current IP (as the LR) and updates the IP with the address of the method’s instructions.</a:t>
          </a:r>
          <a:endParaRPr lang="en-GB" sz="1600" kern="1200" dirty="0">
            <a:latin typeface="Calibri" pitchFamily="34" charset="0"/>
          </a:endParaRPr>
        </a:p>
      </dsp:txBody>
      <dsp:txXfrm>
        <a:off x="48711" y="324162"/>
        <a:ext cx="2373375" cy="1792880"/>
      </dsp:txXfrm>
    </dsp:sp>
    <dsp:sp modelId="{F1F8D15E-B7B0-419F-A365-87AD53BAE34B}">
      <dsp:nvSpPr>
        <dsp:cNvPr id="0" name=""/>
        <dsp:cNvSpPr/>
      </dsp:nvSpPr>
      <dsp:spPr>
        <a:xfrm>
          <a:off x="5694" y="2117042"/>
          <a:ext cx="2459409" cy="789435"/>
        </a:xfrm>
        <a:prstGeom prst="rect">
          <a:avLst/>
        </a:prstGeom>
        <a:solidFill>
          <a:schemeClr val="accent3">
            <a:shade val="50000"/>
            <a:hueOff val="0"/>
            <a:satOff val="0"/>
            <a:lumOff val="0"/>
            <a:alphaOff val="0"/>
          </a:schemeClr>
        </a:solidFill>
        <a:ln w="15875"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lvl="0" algn="l" defTabSz="1066800">
            <a:lnSpc>
              <a:spcPct val="90000"/>
            </a:lnSpc>
            <a:spcBef>
              <a:spcPct val="0"/>
            </a:spcBef>
            <a:spcAft>
              <a:spcPct val="35000"/>
            </a:spcAft>
          </a:pPr>
          <a:r>
            <a:rPr lang="en-GB" sz="2400" kern="1200" smtClean="0">
              <a:latin typeface="Calibri" pitchFamily="34" charset="0"/>
            </a:rPr>
            <a:t>Instruction Pointer (IP)</a:t>
          </a:r>
          <a:endParaRPr lang="en-GB" sz="2400" kern="1200" dirty="0"/>
        </a:p>
      </dsp:txBody>
      <dsp:txXfrm>
        <a:off x="5694" y="2117042"/>
        <a:ext cx="1731978" cy="789435"/>
      </dsp:txXfrm>
    </dsp:sp>
    <dsp:sp modelId="{9653945F-6EC0-4B9F-BF03-1CA8F2EC4E94}">
      <dsp:nvSpPr>
        <dsp:cNvPr id="0" name=""/>
        <dsp:cNvSpPr/>
      </dsp:nvSpPr>
      <dsp:spPr>
        <a:xfrm>
          <a:off x="1807245" y="2242437"/>
          <a:ext cx="860793" cy="860793"/>
        </a:xfrm>
        <a:prstGeom prst="ellipse">
          <a:avLst/>
        </a:prstGeom>
        <a:blipFill rotWithShape="1">
          <a:blip xmlns:r="http://schemas.openxmlformats.org/officeDocument/2006/relationships" r:embed="rId1"/>
          <a:stretch>
            <a:fillRect/>
          </a:stretch>
        </a:blipFill>
        <a:ln w="15875"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677324-1E02-4B17-86E8-54B836EDB47D}">
      <dsp:nvSpPr>
        <dsp:cNvPr id="0" name=""/>
        <dsp:cNvSpPr/>
      </dsp:nvSpPr>
      <dsp:spPr>
        <a:xfrm>
          <a:off x="2881295" y="281145"/>
          <a:ext cx="2459409" cy="183589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3">
              <a:shade val="50000"/>
              <a:hueOff val="38448"/>
              <a:satOff val="12195"/>
              <a:lumOff val="218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GB" sz="1600" kern="1200" dirty="0" smtClean="0">
              <a:latin typeface="Calibri" pitchFamily="34" charset="0"/>
            </a:rPr>
            <a:t>Contains the return address (IP) of the method that called the current method. If a method calls another method, then the LR is saved (typically on stack).</a:t>
          </a:r>
          <a:endParaRPr lang="en-GB" sz="1600" kern="1200" dirty="0">
            <a:latin typeface="Calibri" pitchFamily="34" charset="0"/>
          </a:endParaRPr>
        </a:p>
      </dsp:txBody>
      <dsp:txXfrm>
        <a:off x="2924312" y="324162"/>
        <a:ext cx="2373375" cy="1792880"/>
      </dsp:txXfrm>
    </dsp:sp>
    <dsp:sp modelId="{F64A2EC0-1914-4F86-8228-7CD904EADF79}">
      <dsp:nvSpPr>
        <dsp:cNvPr id="0" name=""/>
        <dsp:cNvSpPr/>
      </dsp:nvSpPr>
      <dsp:spPr>
        <a:xfrm>
          <a:off x="2881295" y="2117042"/>
          <a:ext cx="2459409" cy="789435"/>
        </a:xfrm>
        <a:prstGeom prst="rect">
          <a:avLst/>
        </a:prstGeom>
        <a:solidFill>
          <a:schemeClr val="accent3">
            <a:lumMod val="75000"/>
          </a:schemeClr>
        </a:solidFill>
        <a:ln w="15875" cap="flat" cmpd="sng" algn="ctr">
          <a:solidFill>
            <a:schemeClr val="accent3">
              <a:shade val="50000"/>
              <a:hueOff val="38448"/>
              <a:satOff val="12195"/>
              <a:lumOff val="2186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lvl="0" algn="l" defTabSz="1066800">
            <a:lnSpc>
              <a:spcPct val="90000"/>
            </a:lnSpc>
            <a:spcBef>
              <a:spcPct val="0"/>
            </a:spcBef>
            <a:spcAft>
              <a:spcPct val="35000"/>
            </a:spcAft>
          </a:pPr>
          <a:r>
            <a:rPr lang="en-GB" sz="2400" kern="1200" smtClean="0">
              <a:latin typeface="Calibri" pitchFamily="34" charset="0"/>
            </a:rPr>
            <a:t>Link Register (LR) </a:t>
          </a:r>
          <a:endParaRPr lang="en-GB" sz="2400" kern="1200" dirty="0" smtClean="0">
            <a:latin typeface="Calibri" pitchFamily="34" charset="0"/>
          </a:endParaRPr>
        </a:p>
      </dsp:txBody>
      <dsp:txXfrm>
        <a:off x="2881295" y="2117042"/>
        <a:ext cx="1731978" cy="789435"/>
      </dsp:txXfrm>
    </dsp:sp>
    <dsp:sp modelId="{BEC71BC8-C36A-4C0C-A019-61D3D3341991}">
      <dsp:nvSpPr>
        <dsp:cNvPr id="0" name=""/>
        <dsp:cNvSpPr/>
      </dsp:nvSpPr>
      <dsp:spPr>
        <a:xfrm>
          <a:off x="4682847" y="2242437"/>
          <a:ext cx="860793" cy="860793"/>
        </a:xfrm>
        <a:prstGeom prst="ellipse">
          <a:avLst/>
        </a:prstGeom>
        <a:blipFill rotWithShape="1">
          <a:blip xmlns:r="http://schemas.openxmlformats.org/officeDocument/2006/relationships" r:embed="rId2"/>
          <a:stretch>
            <a:fillRect/>
          </a:stretch>
        </a:blipFill>
        <a:ln w="15875"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C46A42-C3D2-4AA2-8661-E2BED9E3915B}">
      <dsp:nvSpPr>
        <dsp:cNvPr id="0" name=""/>
        <dsp:cNvSpPr/>
      </dsp:nvSpPr>
      <dsp:spPr>
        <a:xfrm>
          <a:off x="5756896" y="281145"/>
          <a:ext cx="2459409" cy="183589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3">
              <a:shade val="50000"/>
              <a:hueOff val="38448"/>
              <a:satOff val="12195"/>
              <a:lumOff val="218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n-GB" sz="1600" kern="1200" dirty="0" smtClean="0">
              <a:latin typeface="Calibri" pitchFamily="34" charset="0"/>
            </a:rPr>
            <a:t>Tracks how much of the stack has been consumed to hold the local variables allocated for the function call. It must also be saved as part of the method call sequence.</a:t>
          </a:r>
          <a:endParaRPr lang="en-GB" sz="1600" kern="1200" dirty="0">
            <a:latin typeface="Calibri" pitchFamily="34" charset="0"/>
          </a:endParaRPr>
        </a:p>
      </dsp:txBody>
      <dsp:txXfrm>
        <a:off x="5799913" y="324162"/>
        <a:ext cx="2373375" cy="1792880"/>
      </dsp:txXfrm>
    </dsp:sp>
    <dsp:sp modelId="{E4E991E1-BEC8-43BF-B4FB-BE7204B37E21}">
      <dsp:nvSpPr>
        <dsp:cNvPr id="0" name=""/>
        <dsp:cNvSpPr/>
      </dsp:nvSpPr>
      <dsp:spPr>
        <a:xfrm>
          <a:off x="5756896" y="2117042"/>
          <a:ext cx="2459409" cy="789435"/>
        </a:xfrm>
        <a:prstGeom prst="rect">
          <a:avLst/>
        </a:prstGeom>
        <a:solidFill>
          <a:schemeClr val="accent3">
            <a:lumMod val="50000"/>
          </a:schemeClr>
        </a:solidFill>
        <a:ln w="15875" cap="flat" cmpd="sng" algn="ctr">
          <a:solidFill>
            <a:schemeClr val="accent3">
              <a:shade val="50000"/>
              <a:hueOff val="38448"/>
              <a:satOff val="12195"/>
              <a:lumOff val="2186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lvl="0" algn="l" defTabSz="1066800">
            <a:lnSpc>
              <a:spcPct val="90000"/>
            </a:lnSpc>
            <a:spcBef>
              <a:spcPct val="0"/>
            </a:spcBef>
            <a:spcAft>
              <a:spcPct val="35000"/>
            </a:spcAft>
          </a:pPr>
          <a:r>
            <a:rPr lang="en-GB" sz="2400" kern="1200" smtClean="0">
              <a:latin typeface="Calibri" pitchFamily="34" charset="0"/>
            </a:rPr>
            <a:t>The Stack Pointer (SP) </a:t>
          </a:r>
          <a:endParaRPr lang="en-GB" sz="2400" kern="1200" dirty="0" smtClean="0">
            <a:latin typeface="Calibri" pitchFamily="34" charset="0"/>
          </a:endParaRPr>
        </a:p>
      </dsp:txBody>
      <dsp:txXfrm>
        <a:off x="5756896" y="2117042"/>
        <a:ext cx="1731978" cy="789435"/>
      </dsp:txXfrm>
    </dsp:sp>
    <dsp:sp modelId="{A88446B0-3CD8-4B33-BB6D-21D1C9F1AC4A}">
      <dsp:nvSpPr>
        <dsp:cNvPr id="0" name=""/>
        <dsp:cNvSpPr/>
      </dsp:nvSpPr>
      <dsp:spPr>
        <a:xfrm>
          <a:off x="7558448" y="2242437"/>
          <a:ext cx="860793" cy="860793"/>
        </a:xfrm>
        <a:prstGeom prst="ellipse">
          <a:avLst/>
        </a:prstGeom>
        <a:blipFill rotWithShape="1">
          <a:blip xmlns:r="http://schemas.openxmlformats.org/officeDocument/2006/relationships" r:embed="rId3"/>
          <a:stretch>
            <a:fillRect/>
          </a:stretch>
        </a:blipFill>
        <a:ln w="15875"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4BBCA-7AB9-4B0F-B4BD-344778CC0A8D}">
      <dsp:nvSpPr>
        <dsp:cNvPr id="0" name=""/>
        <dsp:cNvSpPr/>
      </dsp:nvSpPr>
      <dsp:spPr>
        <a:xfrm>
          <a:off x="0" y="2656007"/>
          <a:ext cx="5278398" cy="871760"/>
        </a:xfrm>
        <a:prstGeom prst="rect">
          <a:avLst/>
        </a:prstGeom>
        <a:solidFill>
          <a:schemeClr val="accent3">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The invoked method saves all registers it will be using (including SP, FP) on the stack to permit a safe return.</a:t>
          </a:r>
          <a:endParaRPr lang="en-GB" sz="1800" kern="1200" dirty="0"/>
        </a:p>
      </dsp:txBody>
      <dsp:txXfrm>
        <a:off x="0" y="2656007"/>
        <a:ext cx="5278398" cy="871760"/>
      </dsp:txXfrm>
    </dsp:sp>
    <dsp:sp modelId="{8A3B228A-979E-4979-A8E3-A0D311718CF1}">
      <dsp:nvSpPr>
        <dsp:cNvPr id="0" name=""/>
        <dsp:cNvSpPr/>
      </dsp:nvSpPr>
      <dsp:spPr>
        <a:xfrm rot="10800000">
          <a:off x="0" y="1328315"/>
          <a:ext cx="5278398" cy="1340768"/>
        </a:xfrm>
        <a:prstGeom prst="upArrowCallout">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The return IP address is pushed onto the stack. Control then jumps to the invoked method.</a:t>
          </a:r>
          <a:endParaRPr lang="en-GB" sz="1800" kern="1200" dirty="0"/>
        </a:p>
      </dsp:txBody>
      <dsp:txXfrm rot="10800000">
        <a:off x="0" y="1328315"/>
        <a:ext cx="5278398" cy="871191"/>
      </dsp:txXfrm>
    </dsp:sp>
    <dsp:sp modelId="{87C92D1E-EB05-4110-8C77-24CBDC3C2EEC}">
      <dsp:nvSpPr>
        <dsp:cNvPr id="0" name=""/>
        <dsp:cNvSpPr/>
      </dsp:nvSpPr>
      <dsp:spPr>
        <a:xfrm rot="10800000">
          <a:off x="0" y="6"/>
          <a:ext cx="5278398" cy="1340768"/>
        </a:xfrm>
        <a:prstGeom prst="upArrowCallout">
          <a:avLst/>
        </a:prstGeom>
        <a:solidFill>
          <a:schemeClr val="accent3">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Invoking method pushes the arguments to be passed onto the stack (SP points to first argument).</a:t>
          </a:r>
          <a:endParaRPr lang="en-GB" sz="1800" kern="1200" dirty="0"/>
        </a:p>
      </dsp:txBody>
      <dsp:txXfrm rot="10800000">
        <a:off x="0" y="6"/>
        <a:ext cx="5278398" cy="8711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6E02D-BEF0-4130-AABE-2674E3D0F8C4}">
      <dsp:nvSpPr>
        <dsp:cNvPr id="0" name=""/>
        <dsp:cNvSpPr/>
      </dsp:nvSpPr>
      <dsp:spPr>
        <a:xfrm>
          <a:off x="1761" y="478"/>
          <a:ext cx="1717881" cy="849508"/>
        </a:xfrm>
        <a:prstGeom prst="roundRect">
          <a:avLst>
            <a:gd name="adj" fmla="val 10000"/>
          </a:avLst>
        </a:prstGeom>
        <a:gradFill rotWithShape="0">
          <a:gsLst>
            <a:gs pos="0">
              <a:schemeClr val="accent3">
                <a:shade val="60000"/>
                <a:hueOff val="0"/>
                <a:satOff val="0"/>
                <a:lumOff val="0"/>
                <a:alphaOff val="0"/>
                <a:lumMod val="95000"/>
              </a:schemeClr>
            </a:gs>
            <a:gs pos="100000">
              <a:schemeClr val="accent3">
                <a:shade val="6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Call Frequency</a:t>
          </a:r>
          <a:endParaRPr lang="en-GB" sz="1900" kern="1200" dirty="0"/>
        </a:p>
      </dsp:txBody>
      <dsp:txXfrm>
        <a:off x="26642" y="25359"/>
        <a:ext cx="1668119" cy="799746"/>
      </dsp:txXfrm>
    </dsp:sp>
    <dsp:sp modelId="{582957B1-912B-4F30-85A8-F0D8DB22E57A}">
      <dsp:nvSpPr>
        <dsp:cNvPr id="0" name=""/>
        <dsp:cNvSpPr/>
      </dsp:nvSpPr>
      <dsp:spPr>
        <a:xfrm>
          <a:off x="1761" y="949575"/>
          <a:ext cx="1717881" cy="849508"/>
        </a:xfrm>
        <a:prstGeom prst="roundRect">
          <a:avLst>
            <a:gd name="adj" fmla="val 10000"/>
          </a:avLst>
        </a:prstGeom>
        <a:solidFill>
          <a:schemeClr val="accent3">
            <a:lumMod val="50000"/>
          </a:schemeClr>
        </a:soli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Low (bottom 80% of methods)</a:t>
          </a:r>
          <a:endParaRPr lang="en-GB" sz="1600" kern="1200" dirty="0"/>
        </a:p>
      </dsp:txBody>
      <dsp:txXfrm>
        <a:off x="26642" y="974456"/>
        <a:ext cx="1668119" cy="799746"/>
      </dsp:txXfrm>
    </dsp:sp>
    <dsp:sp modelId="{0B804D74-8C16-47C5-BC4E-5F45077F161E}">
      <dsp:nvSpPr>
        <dsp:cNvPr id="0" name=""/>
        <dsp:cNvSpPr/>
      </dsp:nvSpPr>
      <dsp:spPr>
        <a:xfrm>
          <a:off x="1761" y="1898671"/>
          <a:ext cx="1717881" cy="849508"/>
        </a:xfrm>
        <a:prstGeom prst="roundRect">
          <a:avLst>
            <a:gd name="adj" fmla="val 10000"/>
          </a:avLst>
        </a:prstGeom>
        <a:solidFill>
          <a:schemeClr val="accent3">
            <a:lumMod val="50000"/>
          </a:schemeClr>
        </a:soli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Medium (5-20%)</a:t>
          </a:r>
          <a:endParaRPr lang="en-GB" sz="1400" kern="1200" dirty="0"/>
        </a:p>
      </dsp:txBody>
      <dsp:txXfrm>
        <a:off x="26642" y="1923552"/>
        <a:ext cx="1668119" cy="799746"/>
      </dsp:txXfrm>
    </dsp:sp>
    <dsp:sp modelId="{88E77915-8605-4332-82CD-F3AB87320409}">
      <dsp:nvSpPr>
        <dsp:cNvPr id="0" name=""/>
        <dsp:cNvSpPr/>
      </dsp:nvSpPr>
      <dsp:spPr>
        <a:xfrm>
          <a:off x="1761" y="2847768"/>
          <a:ext cx="1717881" cy="849508"/>
        </a:xfrm>
        <a:prstGeom prst="roundRect">
          <a:avLst>
            <a:gd name="adj" fmla="val 10000"/>
          </a:avLst>
        </a:prstGeom>
        <a:solidFill>
          <a:schemeClr val="accent3">
            <a:lumMod val="50000"/>
          </a:schemeClr>
        </a:soli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High (top 5% of methods)</a:t>
          </a:r>
          <a:endParaRPr lang="en-GB" sz="1400" kern="1200" dirty="0"/>
        </a:p>
      </dsp:txBody>
      <dsp:txXfrm>
        <a:off x="26642" y="2872649"/>
        <a:ext cx="1668119" cy="799746"/>
      </dsp:txXfrm>
    </dsp:sp>
    <dsp:sp modelId="{EBD451B6-AD0E-4890-B15C-CDC7336287F8}">
      <dsp:nvSpPr>
        <dsp:cNvPr id="0" name=""/>
        <dsp:cNvSpPr/>
      </dsp:nvSpPr>
      <dsp:spPr>
        <a:xfrm>
          <a:off x="2008246" y="478"/>
          <a:ext cx="1717881" cy="849508"/>
        </a:xfrm>
        <a:prstGeom prst="roundRect">
          <a:avLst>
            <a:gd name="adj" fmla="val 10000"/>
          </a:avLst>
        </a:prstGeom>
        <a:gradFill rotWithShape="0">
          <a:gsLst>
            <a:gs pos="0">
              <a:schemeClr val="accent3">
                <a:shade val="60000"/>
                <a:hueOff val="0"/>
                <a:satOff val="0"/>
                <a:lumOff val="0"/>
                <a:alphaOff val="0"/>
                <a:lumMod val="95000"/>
              </a:schemeClr>
            </a:gs>
            <a:gs pos="100000">
              <a:schemeClr val="accent3">
                <a:shade val="6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Large Method (&gt;20 lines)</a:t>
          </a:r>
          <a:endParaRPr lang="en-GB" sz="1900" kern="1200" dirty="0"/>
        </a:p>
      </dsp:txBody>
      <dsp:txXfrm>
        <a:off x="2033127" y="25359"/>
        <a:ext cx="1668119" cy="799746"/>
      </dsp:txXfrm>
    </dsp:sp>
    <dsp:sp modelId="{757600BE-2BCC-4BC2-80E7-D16871E5DE4A}">
      <dsp:nvSpPr>
        <dsp:cNvPr id="0" name=""/>
        <dsp:cNvSpPr/>
      </dsp:nvSpPr>
      <dsp:spPr>
        <a:xfrm>
          <a:off x="2008246" y="949575"/>
          <a:ext cx="1717881" cy="849508"/>
        </a:xfrm>
        <a:prstGeom prst="roundRect">
          <a:avLst>
            <a:gd name="adj" fmla="val 10000"/>
          </a:avLst>
        </a:prstGeom>
        <a:gradFill rotWithShape="0">
          <a:gsLst>
            <a:gs pos="0">
              <a:schemeClr val="accent3">
                <a:shade val="80000"/>
                <a:hueOff val="0"/>
                <a:satOff val="0"/>
                <a:lumOff val="0"/>
                <a:alphaOff val="0"/>
                <a:lumMod val="95000"/>
              </a:schemeClr>
            </a:gs>
            <a:gs pos="100000">
              <a:schemeClr val="accent3">
                <a:shade val="8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Do not inline</a:t>
          </a:r>
          <a:endParaRPr lang="en-GB" sz="1600" kern="1200" dirty="0"/>
        </a:p>
      </dsp:txBody>
      <dsp:txXfrm>
        <a:off x="2033127" y="974456"/>
        <a:ext cx="1668119" cy="799746"/>
      </dsp:txXfrm>
    </dsp:sp>
    <dsp:sp modelId="{11E47ABC-EB7F-4EE3-B858-A46388C14C71}">
      <dsp:nvSpPr>
        <dsp:cNvPr id="0" name=""/>
        <dsp:cNvSpPr/>
      </dsp:nvSpPr>
      <dsp:spPr>
        <a:xfrm>
          <a:off x="2008246" y="1898671"/>
          <a:ext cx="1717881" cy="849508"/>
        </a:xfrm>
        <a:prstGeom prst="roundRect">
          <a:avLst>
            <a:gd name="adj" fmla="val 10000"/>
          </a:avLst>
        </a:prstGeom>
        <a:gradFill rotWithShape="0">
          <a:gsLst>
            <a:gs pos="0">
              <a:schemeClr val="accent3">
                <a:tint val="99000"/>
                <a:hueOff val="0"/>
                <a:satOff val="0"/>
                <a:lumOff val="0"/>
                <a:alphaOff val="0"/>
                <a:lumMod val="95000"/>
              </a:schemeClr>
            </a:gs>
            <a:gs pos="100000">
              <a:schemeClr val="accent3">
                <a:tint val="99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Do not inline</a:t>
          </a:r>
          <a:endParaRPr lang="en-GB" sz="1400" kern="1200" dirty="0"/>
        </a:p>
      </dsp:txBody>
      <dsp:txXfrm>
        <a:off x="2033127" y="1923552"/>
        <a:ext cx="1668119" cy="799746"/>
      </dsp:txXfrm>
    </dsp:sp>
    <dsp:sp modelId="{1C9DE5AC-A921-4F12-A071-762A56FBF0F0}">
      <dsp:nvSpPr>
        <dsp:cNvPr id="0" name=""/>
        <dsp:cNvSpPr/>
      </dsp:nvSpPr>
      <dsp:spPr>
        <a:xfrm>
          <a:off x="2008246" y="2847768"/>
          <a:ext cx="1717881" cy="849508"/>
        </a:xfrm>
        <a:prstGeom prst="roundRect">
          <a:avLst>
            <a:gd name="adj" fmla="val 10000"/>
          </a:avLst>
        </a:prstGeom>
        <a:gradFill rotWithShape="0">
          <a:gsLst>
            <a:gs pos="0">
              <a:schemeClr val="accent3">
                <a:tint val="70000"/>
                <a:hueOff val="0"/>
                <a:satOff val="0"/>
                <a:lumOff val="0"/>
                <a:alphaOff val="0"/>
                <a:lumMod val="95000"/>
              </a:schemeClr>
            </a:gs>
            <a:gs pos="100000">
              <a:schemeClr val="accent3">
                <a:tint val="7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Consider rewrite to expose fast path and then inline</a:t>
          </a:r>
          <a:endParaRPr lang="en-GB" sz="1400" kern="1200" dirty="0"/>
        </a:p>
      </dsp:txBody>
      <dsp:txXfrm>
        <a:off x="2033127" y="2872649"/>
        <a:ext cx="1668119" cy="799746"/>
      </dsp:txXfrm>
    </dsp:sp>
    <dsp:sp modelId="{1B167466-3238-483C-A644-349CC2155B14}">
      <dsp:nvSpPr>
        <dsp:cNvPr id="0" name=""/>
        <dsp:cNvSpPr/>
      </dsp:nvSpPr>
      <dsp:spPr>
        <a:xfrm>
          <a:off x="4014732" y="478"/>
          <a:ext cx="1717881" cy="849508"/>
        </a:xfrm>
        <a:prstGeom prst="roundRect">
          <a:avLst>
            <a:gd name="adj" fmla="val 10000"/>
          </a:avLst>
        </a:prstGeom>
        <a:gradFill rotWithShape="0">
          <a:gsLst>
            <a:gs pos="0">
              <a:schemeClr val="accent3">
                <a:shade val="60000"/>
                <a:hueOff val="0"/>
                <a:satOff val="0"/>
                <a:lumOff val="0"/>
                <a:alphaOff val="0"/>
                <a:lumMod val="95000"/>
              </a:schemeClr>
            </a:gs>
            <a:gs pos="100000">
              <a:schemeClr val="accent3">
                <a:shade val="6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Medium (5-20 lines)</a:t>
          </a:r>
          <a:endParaRPr lang="en-GB" sz="1900" kern="1200" dirty="0"/>
        </a:p>
      </dsp:txBody>
      <dsp:txXfrm>
        <a:off x="4039613" y="25359"/>
        <a:ext cx="1668119" cy="799746"/>
      </dsp:txXfrm>
    </dsp:sp>
    <dsp:sp modelId="{E3C8B1EC-0F1D-418F-B631-2F2375E62323}">
      <dsp:nvSpPr>
        <dsp:cNvPr id="0" name=""/>
        <dsp:cNvSpPr/>
      </dsp:nvSpPr>
      <dsp:spPr>
        <a:xfrm>
          <a:off x="4014732" y="949575"/>
          <a:ext cx="1717881" cy="849508"/>
        </a:xfrm>
        <a:prstGeom prst="roundRect">
          <a:avLst>
            <a:gd name="adj" fmla="val 10000"/>
          </a:avLst>
        </a:prstGeom>
        <a:gradFill rotWithShape="0">
          <a:gsLst>
            <a:gs pos="0">
              <a:schemeClr val="accent3">
                <a:shade val="80000"/>
                <a:hueOff val="0"/>
                <a:satOff val="0"/>
                <a:lumOff val="0"/>
                <a:alphaOff val="0"/>
                <a:lumMod val="95000"/>
              </a:schemeClr>
            </a:gs>
            <a:gs pos="100000">
              <a:schemeClr val="accent3">
                <a:shade val="8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Do not inline</a:t>
          </a:r>
          <a:endParaRPr lang="en-GB" sz="1600" kern="1200" dirty="0"/>
        </a:p>
      </dsp:txBody>
      <dsp:txXfrm>
        <a:off x="4039613" y="974456"/>
        <a:ext cx="1668119" cy="799746"/>
      </dsp:txXfrm>
    </dsp:sp>
    <dsp:sp modelId="{AAEE1A53-853A-4566-92AC-D0D314B8EDB0}">
      <dsp:nvSpPr>
        <dsp:cNvPr id="0" name=""/>
        <dsp:cNvSpPr/>
      </dsp:nvSpPr>
      <dsp:spPr>
        <a:xfrm>
          <a:off x="4014732" y="1898671"/>
          <a:ext cx="1717881" cy="849508"/>
        </a:xfrm>
        <a:prstGeom prst="roundRect">
          <a:avLst>
            <a:gd name="adj" fmla="val 10000"/>
          </a:avLst>
        </a:prstGeom>
        <a:gradFill rotWithShape="0">
          <a:gsLst>
            <a:gs pos="0">
              <a:schemeClr val="accent3">
                <a:tint val="99000"/>
                <a:hueOff val="0"/>
                <a:satOff val="0"/>
                <a:lumOff val="0"/>
                <a:alphaOff val="0"/>
                <a:lumMod val="95000"/>
              </a:schemeClr>
            </a:gs>
            <a:gs pos="100000">
              <a:schemeClr val="accent3">
                <a:tint val="99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Consider rewrite to expose fast path and then inline</a:t>
          </a:r>
          <a:endParaRPr lang="en-GB" sz="1400" kern="1200" dirty="0"/>
        </a:p>
      </dsp:txBody>
      <dsp:txXfrm>
        <a:off x="4039613" y="1923552"/>
        <a:ext cx="1668119" cy="799746"/>
      </dsp:txXfrm>
    </dsp:sp>
    <dsp:sp modelId="{E1E157C7-F866-4D82-8219-6213754022B1}">
      <dsp:nvSpPr>
        <dsp:cNvPr id="0" name=""/>
        <dsp:cNvSpPr/>
      </dsp:nvSpPr>
      <dsp:spPr>
        <a:xfrm>
          <a:off x="4014732" y="2847768"/>
          <a:ext cx="1717881" cy="849508"/>
        </a:xfrm>
        <a:prstGeom prst="roundRect">
          <a:avLst>
            <a:gd name="adj" fmla="val 10000"/>
          </a:avLst>
        </a:prstGeom>
        <a:gradFill rotWithShape="0">
          <a:gsLst>
            <a:gs pos="0">
              <a:schemeClr val="accent3">
                <a:tint val="70000"/>
                <a:hueOff val="0"/>
                <a:satOff val="0"/>
                <a:lumOff val="0"/>
                <a:alphaOff val="0"/>
                <a:lumMod val="95000"/>
              </a:schemeClr>
            </a:gs>
            <a:gs pos="100000">
              <a:schemeClr val="accent3">
                <a:tint val="7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Consider rewrite to expose fast path and then inline</a:t>
          </a:r>
          <a:endParaRPr lang="en-GB" sz="1400" kern="1200" dirty="0"/>
        </a:p>
      </dsp:txBody>
      <dsp:txXfrm>
        <a:off x="4039613" y="2872649"/>
        <a:ext cx="1668119" cy="799746"/>
      </dsp:txXfrm>
    </dsp:sp>
    <dsp:sp modelId="{89B311A0-086D-4C64-815A-F3560B2962DE}">
      <dsp:nvSpPr>
        <dsp:cNvPr id="0" name=""/>
        <dsp:cNvSpPr/>
      </dsp:nvSpPr>
      <dsp:spPr>
        <a:xfrm>
          <a:off x="6021217" y="478"/>
          <a:ext cx="1717881" cy="849508"/>
        </a:xfrm>
        <a:prstGeom prst="roundRect">
          <a:avLst>
            <a:gd name="adj" fmla="val 10000"/>
          </a:avLst>
        </a:prstGeom>
        <a:gradFill rotWithShape="0">
          <a:gsLst>
            <a:gs pos="0">
              <a:schemeClr val="accent3">
                <a:shade val="60000"/>
                <a:hueOff val="0"/>
                <a:satOff val="0"/>
                <a:lumOff val="0"/>
                <a:alphaOff val="0"/>
                <a:lumMod val="95000"/>
              </a:schemeClr>
            </a:gs>
            <a:gs pos="100000">
              <a:schemeClr val="accent3">
                <a:shade val="6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Small (&lt;5 lines of code)</a:t>
          </a:r>
          <a:endParaRPr lang="en-GB" sz="1900" kern="1200" dirty="0"/>
        </a:p>
      </dsp:txBody>
      <dsp:txXfrm>
        <a:off x="6046098" y="25359"/>
        <a:ext cx="1668119" cy="799746"/>
      </dsp:txXfrm>
    </dsp:sp>
    <dsp:sp modelId="{BA63D4D3-D788-4912-B5B4-548EC29F75CD}">
      <dsp:nvSpPr>
        <dsp:cNvPr id="0" name=""/>
        <dsp:cNvSpPr/>
      </dsp:nvSpPr>
      <dsp:spPr>
        <a:xfrm>
          <a:off x="6021217" y="949575"/>
          <a:ext cx="1717881" cy="849508"/>
        </a:xfrm>
        <a:prstGeom prst="roundRect">
          <a:avLst>
            <a:gd name="adj" fmla="val 10000"/>
          </a:avLst>
        </a:prstGeom>
        <a:gradFill rotWithShape="0">
          <a:gsLst>
            <a:gs pos="0">
              <a:schemeClr val="accent3">
                <a:shade val="80000"/>
                <a:hueOff val="0"/>
                <a:satOff val="0"/>
                <a:lumOff val="0"/>
                <a:alphaOff val="0"/>
                <a:lumMod val="95000"/>
              </a:schemeClr>
            </a:gs>
            <a:gs pos="100000">
              <a:schemeClr val="accent3">
                <a:shade val="8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Up to you</a:t>
          </a:r>
          <a:endParaRPr lang="en-GB" sz="1600" kern="1200" dirty="0"/>
        </a:p>
      </dsp:txBody>
      <dsp:txXfrm>
        <a:off x="6046098" y="974456"/>
        <a:ext cx="1668119" cy="799746"/>
      </dsp:txXfrm>
    </dsp:sp>
    <dsp:sp modelId="{BC70C233-AEE1-4F3B-AB95-620BE956546B}">
      <dsp:nvSpPr>
        <dsp:cNvPr id="0" name=""/>
        <dsp:cNvSpPr/>
      </dsp:nvSpPr>
      <dsp:spPr>
        <a:xfrm>
          <a:off x="6021217" y="1898671"/>
          <a:ext cx="1717881" cy="849508"/>
        </a:xfrm>
        <a:prstGeom prst="roundRect">
          <a:avLst>
            <a:gd name="adj" fmla="val 10000"/>
          </a:avLst>
        </a:prstGeom>
        <a:gradFill rotWithShape="0">
          <a:gsLst>
            <a:gs pos="0">
              <a:schemeClr val="accent3">
                <a:tint val="99000"/>
                <a:hueOff val="0"/>
                <a:satOff val="0"/>
                <a:lumOff val="0"/>
                <a:alphaOff val="0"/>
                <a:lumMod val="95000"/>
              </a:schemeClr>
            </a:gs>
            <a:gs pos="100000">
              <a:schemeClr val="accent3">
                <a:tint val="99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Always inline</a:t>
          </a:r>
          <a:endParaRPr lang="en-GB" sz="1400" kern="1200" dirty="0"/>
        </a:p>
      </dsp:txBody>
      <dsp:txXfrm>
        <a:off x="6046098" y="1923552"/>
        <a:ext cx="1668119" cy="799746"/>
      </dsp:txXfrm>
    </dsp:sp>
    <dsp:sp modelId="{349B5659-8159-4C2A-B228-345EC363A3E7}">
      <dsp:nvSpPr>
        <dsp:cNvPr id="0" name=""/>
        <dsp:cNvSpPr/>
      </dsp:nvSpPr>
      <dsp:spPr>
        <a:xfrm>
          <a:off x="6021217" y="2847768"/>
          <a:ext cx="1717881" cy="849508"/>
        </a:xfrm>
        <a:prstGeom prst="roundRect">
          <a:avLst>
            <a:gd name="adj" fmla="val 10000"/>
          </a:avLst>
        </a:prstGeom>
        <a:gradFill rotWithShape="0">
          <a:gsLst>
            <a:gs pos="0">
              <a:schemeClr val="accent3">
                <a:tint val="70000"/>
                <a:hueOff val="0"/>
                <a:satOff val="0"/>
                <a:lumOff val="0"/>
                <a:alphaOff val="0"/>
                <a:lumMod val="95000"/>
              </a:schemeClr>
            </a:gs>
            <a:gs pos="100000">
              <a:schemeClr val="accent3">
                <a:tint val="70000"/>
                <a:hueOff val="0"/>
                <a:satOff val="0"/>
                <a:lumOff val="0"/>
                <a:alphaOff val="0"/>
                <a:shade val="82000"/>
                <a:satMod val="125000"/>
                <a:lumMod val="74000"/>
              </a:schemeClr>
            </a:gs>
          </a:gsLst>
          <a:lin ang="5400000" scaled="0"/>
        </a:gradFill>
        <a:ln>
          <a:noFill/>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Always inline</a:t>
          </a:r>
          <a:endParaRPr lang="en-GB" sz="1400" kern="1200" dirty="0"/>
        </a:p>
      </dsp:txBody>
      <dsp:txXfrm>
        <a:off x="6046098" y="2872649"/>
        <a:ext cx="1668119" cy="799746"/>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14/01/2015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dirty="0"/>
          </a:p>
        </p:txBody>
      </p:sp>
    </p:spTree>
    <p:extLst>
      <p:ext uri="{BB962C8B-B14F-4D97-AF65-F5344CB8AC3E}">
        <p14:creationId xmlns:p14="http://schemas.microsoft.com/office/powerpoint/2010/main" val="3277526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871054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200" kern="1200" dirty="0" smtClean="0">
                <a:solidFill>
                  <a:schemeClr val="tx1"/>
                </a:solidFill>
                <a:effectLst/>
                <a:latin typeface="+mn-lt"/>
                <a:ea typeface="+mn-ea"/>
                <a:cs typeface="+mn-cs"/>
              </a:rPr>
              <a:t>Return Value Optimization (RVO) is a commonly used by compilers to avoid needless temporary object creation when an object gets returned from a function </a:t>
            </a:r>
            <a:r>
              <a:rPr lang="en-GB" sz="1200" i="1" kern="1200" dirty="0" smtClean="0">
                <a:solidFill>
                  <a:schemeClr val="tx1"/>
                </a:solidFill>
                <a:effectLst/>
                <a:latin typeface="+mn-lt"/>
                <a:ea typeface="+mn-ea"/>
                <a:cs typeface="+mn-cs"/>
              </a:rPr>
              <a:t>by value</a:t>
            </a:r>
            <a:r>
              <a:rPr lang="en-GB" sz="1200" kern="1200" dirty="0" smtClean="0">
                <a:solidFill>
                  <a:schemeClr val="tx1"/>
                </a:solidFill>
                <a:effectLst/>
                <a:latin typeface="+mn-lt"/>
                <a:ea typeface="+mn-ea"/>
                <a:cs typeface="+mn-cs"/>
              </a:rPr>
              <a:t>. Consider the following: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class Foo </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public:</a:t>
            </a:r>
          </a:p>
          <a:p>
            <a:r>
              <a:rPr lang="en-GB" sz="1200" kern="1200" dirty="0" smtClean="0">
                <a:solidFill>
                  <a:schemeClr val="tx1"/>
                </a:solidFill>
                <a:effectLst/>
                <a:latin typeface="+mn-lt"/>
                <a:ea typeface="+mn-ea"/>
                <a:cs typeface="+mn-cs"/>
              </a:rPr>
              <a:t>Foo(</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a = 0) : </a:t>
            </a:r>
            <a:r>
              <a:rPr lang="en-GB" sz="1200" kern="1200" dirty="0" err="1" smtClean="0">
                <a:solidFill>
                  <a:schemeClr val="tx1"/>
                </a:solidFill>
                <a:effectLst/>
                <a:latin typeface="+mn-lt"/>
                <a:ea typeface="+mn-ea"/>
                <a:cs typeface="+mn-cs"/>
              </a:rPr>
              <a:t>m_a</a:t>
            </a:r>
            <a:r>
              <a:rPr lang="en-GB" sz="1200" kern="1200" dirty="0" smtClean="0">
                <a:solidFill>
                  <a:schemeClr val="tx1"/>
                </a:solidFill>
                <a:effectLst/>
                <a:latin typeface="+mn-lt"/>
                <a:ea typeface="+mn-ea"/>
                <a:cs typeface="+mn-cs"/>
              </a:rPr>
              <a:t>(a) {}</a:t>
            </a:r>
          </a:p>
          <a:p>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m_a</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Foo </a:t>
            </a:r>
            <a:r>
              <a:rPr lang="en-GB" sz="1200" kern="1200" dirty="0" err="1" smtClean="0">
                <a:solidFill>
                  <a:schemeClr val="tx1"/>
                </a:solidFill>
                <a:effectLst/>
                <a:latin typeface="+mn-lt"/>
                <a:ea typeface="+mn-ea"/>
                <a:cs typeface="+mn-cs"/>
              </a:rPr>
              <a:t>CreateFoo</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a)</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return Foo(a);</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Foo </a:t>
            </a:r>
            <a:r>
              <a:rPr lang="en-GB" sz="1200" kern="1200" dirty="0" err="1" smtClean="0">
                <a:solidFill>
                  <a:schemeClr val="tx1"/>
                </a:solidFill>
                <a:effectLst/>
                <a:latin typeface="+mn-lt"/>
                <a:ea typeface="+mn-ea"/>
                <a:cs typeface="+mn-cs"/>
              </a:rPr>
              <a:t>foo</a:t>
            </a:r>
            <a:r>
              <a:rPr lang="en-GB" sz="1200" kern="1200" dirty="0" smtClean="0">
                <a:solidFill>
                  <a:schemeClr val="tx1"/>
                </a:solidFill>
                <a:effectLst/>
                <a:latin typeface="+mn-lt"/>
                <a:ea typeface="+mn-ea"/>
                <a:cs typeface="+mn-cs"/>
              </a:rPr>
              <a:t> = </a:t>
            </a:r>
            <a:r>
              <a:rPr lang="en-GB" sz="1200" kern="1200" dirty="0" err="1" smtClean="0">
                <a:solidFill>
                  <a:schemeClr val="tx1"/>
                </a:solidFill>
                <a:effectLst/>
                <a:latin typeface="+mn-lt"/>
                <a:ea typeface="+mn-ea"/>
                <a:cs typeface="+mn-cs"/>
              </a:rPr>
              <a:t>CreateFoo</a:t>
            </a:r>
            <a:r>
              <a:rPr lang="en-GB" sz="1200" kern="1200" dirty="0" smtClean="0">
                <a:solidFill>
                  <a:schemeClr val="tx1"/>
                </a:solidFill>
                <a:effectLst/>
                <a:latin typeface="+mn-lt"/>
                <a:ea typeface="+mn-ea"/>
                <a:cs typeface="+mn-cs"/>
              </a:rPr>
              <a:t>(6);</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This might involve:</a:t>
            </a:r>
          </a:p>
          <a:p>
            <a:r>
              <a:rPr lang="en-GB" sz="1200" kern="1200" dirty="0" smtClean="0">
                <a:solidFill>
                  <a:schemeClr val="tx1"/>
                </a:solidFill>
                <a:effectLst/>
                <a:latin typeface="+mn-lt"/>
                <a:ea typeface="+mn-ea"/>
                <a:cs typeface="+mn-cs"/>
              </a:rPr>
              <a:t>1. Call </a:t>
            </a:r>
            <a:r>
              <a:rPr lang="en-GB" sz="1200" kern="1200" dirty="0" err="1" smtClean="0">
                <a:solidFill>
                  <a:schemeClr val="tx1"/>
                </a:solidFill>
                <a:effectLst/>
                <a:latin typeface="+mn-lt"/>
                <a:ea typeface="+mn-ea"/>
                <a:cs typeface="+mn-cs"/>
              </a:rPr>
              <a:t>CreateFoo</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2. Create temporary Foo object using direct initialization</a:t>
            </a:r>
          </a:p>
          <a:p>
            <a:r>
              <a:rPr lang="en-GB" sz="1200" kern="1200" dirty="0" smtClean="0">
                <a:solidFill>
                  <a:schemeClr val="tx1"/>
                </a:solidFill>
                <a:effectLst/>
                <a:latin typeface="+mn-lt"/>
                <a:ea typeface="+mn-ea"/>
                <a:cs typeface="+mn-cs"/>
              </a:rPr>
              <a:t>3. Return the temporary Foo object (by value)</a:t>
            </a:r>
          </a:p>
          <a:p>
            <a:r>
              <a:rPr lang="en-GB" sz="1200" kern="1200" dirty="0" smtClean="0">
                <a:solidFill>
                  <a:schemeClr val="tx1"/>
                </a:solidFill>
                <a:effectLst/>
                <a:latin typeface="+mn-lt"/>
                <a:ea typeface="+mn-ea"/>
                <a:cs typeface="+mn-cs"/>
              </a:rPr>
              <a:t>4. Use the copy constructor to copy the temporary object into foo.</a:t>
            </a:r>
          </a:p>
          <a:p>
            <a:r>
              <a:rPr lang="en-GB" sz="1200" kern="1200" dirty="0" smtClean="0">
                <a:solidFill>
                  <a:schemeClr val="tx1"/>
                </a:solidFill>
                <a:effectLst/>
                <a:latin typeface="+mn-lt"/>
                <a:ea typeface="+mn-ea"/>
                <a:cs typeface="+mn-cs"/>
              </a:rPr>
              <a:t>Compiler will often directly substitute foo in place of the temporary variable created within the function. This prevents any copy from being made.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8229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general:</a:t>
            </a:r>
          </a:p>
          <a:p>
            <a:r>
              <a:rPr lang="en-GB" sz="1200" kern="1200" dirty="0" smtClean="0">
                <a:solidFill>
                  <a:schemeClr val="tx1"/>
                </a:solidFill>
                <a:effectLst/>
                <a:latin typeface="+mn-lt"/>
                <a:ea typeface="+mn-ea"/>
                <a:cs typeface="+mn-cs"/>
              </a:rPr>
              <a:t>string s1 = "Hello";</a:t>
            </a:r>
          </a:p>
          <a:p>
            <a:r>
              <a:rPr lang="en-GB" sz="1200" kern="1200" dirty="0" smtClean="0">
                <a:solidFill>
                  <a:schemeClr val="tx1"/>
                </a:solidFill>
                <a:effectLst/>
                <a:latin typeface="+mn-lt"/>
                <a:ea typeface="+mn-ea"/>
                <a:cs typeface="+mn-cs"/>
              </a:rPr>
              <a:t>string s2 = "World";</a:t>
            </a:r>
          </a:p>
          <a:p>
            <a:r>
              <a:rPr lang="en-GB" sz="1200" kern="1200" dirty="0" smtClean="0">
                <a:solidFill>
                  <a:schemeClr val="tx1"/>
                </a:solidFill>
                <a:effectLst/>
                <a:latin typeface="+mn-lt"/>
                <a:ea typeface="+mn-ea"/>
                <a:cs typeface="+mn-cs"/>
              </a:rPr>
              <a:t>string s3 = s1 + s2; // No temporary here.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string s1 = "Hello";</a:t>
            </a:r>
          </a:p>
          <a:p>
            <a:r>
              <a:rPr lang="en-GB" sz="1200" kern="1200" dirty="0" smtClean="0">
                <a:solidFill>
                  <a:schemeClr val="tx1"/>
                </a:solidFill>
                <a:effectLst/>
                <a:latin typeface="+mn-lt"/>
                <a:ea typeface="+mn-ea"/>
                <a:cs typeface="+mn-cs"/>
              </a:rPr>
              <a:t>string s2 = "World";</a:t>
            </a:r>
          </a:p>
          <a:p>
            <a:r>
              <a:rPr lang="en-GB" sz="1200" kern="1200" dirty="0" smtClean="0">
                <a:solidFill>
                  <a:schemeClr val="tx1"/>
                </a:solidFill>
                <a:effectLst/>
                <a:latin typeface="+mn-lt"/>
                <a:ea typeface="+mn-ea"/>
                <a:cs typeface="+mn-cs"/>
              </a:rPr>
              <a:t>string s3;</a:t>
            </a:r>
          </a:p>
          <a:p>
            <a:r>
              <a:rPr lang="en-GB" sz="1200" kern="1200" dirty="0" smtClean="0">
                <a:solidFill>
                  <a:schemeClr val="tx1"/>
                </a:solidFill>
                <a:effectLst/>
                <a:latin typeface="+mn-lt"/>
                <a:ea typeface="+mn-ea"/>
                <a:cs typeface="+mn-cs"/>
              </a:rPr>
              <a:t>s3 = s1 + s2; // Temporary generated here.</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8229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mn-lt"/>
                <a:ea typeface="+mn-ea"/>
                <a:cs typeface="+mn-cs"/>
              </a:rPr>
              <a:t>Objects should rarely be passed by value to a function or method. Pass-by-value </a:t>
            </a:r>
            <a:r>
              <a:rPr lang="en-GB" sz="1200" kern="1200" dirty="0" smtClean="0">
                <a:solidFill>
                  <a:schemeClr val="tx1"/>
                </a:solidFill>
                <a:effectLst/>
                <a:latin typeface="+mn-lt"/>
                <a:ea typeface="+mn-ea"/>
                <a:cs typeface="+mn-cs"/>
              </a:rPr>
              <a:t>incurs copying costs that are avoided by pass-by-reference.</a:t>
            </a:r>
            <a:r>
              <a:rPr lang="en-GB" sz="1200" b="1" kern="1200" dirty="0" smtClean="0">
                <a:solidFill>
                  <a:schemeClr val="tx1"/>
                </a:solidFill>
                <a:effectLst/>
                <a:latin typeface="+mn-lt"/>
                <a:ea typeface="+mn-ea"/>
                <a:cs typeface="+mn-cs"/>
              </a:rPr>
              <a: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the function should not modify the object, you should pass it by </a:t>
            </a:r>
            <a:r>
              <a:rPr lang="en-GB" sz="1200" kern="1200" dirty="0" err="1" smtClean="0">
                <a:solidFill>
                  <a:schemeClr val="tx1"/>
                </a:solidFill>
                <a:effectLst/>
                <a:latin typeface="+mn-lt"/>
                <a:ea typeface="+mn-ea"/>
                <a:cs typeface="+mn-cs"/>
              </a:rPr>
              <a:t>const</a:t>
            </a:r>
            <a:r>
              <a:rPr lang="en-GB" sz="1200" kern="1200" dirty="0" smtClean="0">
                <a:solidFill>
                  <a:schemeClr val="tx1"/>
                </a:solidFill>
                <a:effectLst/>
                <a:latin typeface="+mn-lt"/>
                <a:ea typeface="+mn-ea"/>
                <a:cs typeface="+mn-cs"/>
              </a:rPr>
              <a:t> reference.</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1475549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kern="1200" dirty="0" smtClean="0">
                <a:solidFill>
                  <a:schemeClr val="tx1"/>
                </a:solidFill>
                <a:effectLst/>
                <a:latin typeface="+mn-lt"/>
                <a:ea typeface="+mn-ea"/>
                <a:cs typeface="+mn-cs"/>
              </a:rPr>
              <a:t>When executing code a number of important housekeeping registers are employed. They can include: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Instruction Pointer (IP)</a:t>
            </a:r>
          </a:p>
          <a:p>
            <a:r>
              <a:rPr lang="en-GB" sz="1200" kern="1200" dirty="0" smtClean="0">
                <a:solidFill>
                  <a:schemeClr val="tx1"/>
                </a:solidFill>
                <a:effectLst/>
                <a:latin typeface="+mn-lt"/>
                <a:ea typeface="+mn-ea"/>
                <a:cs typeface="+mn-cs"/>
              </a:rPr>
              <a:t>Link Register  (LR)</a:t>
            </a:r>
          </a:p>
          <a:p>
            <a:r>
              <a:rPr lang="en-GB" sz="1200" kern="1200" dirty="0" smtClean="0">
                <a:solidFill>
                  <a:schemeClr val="tx1"/>
                </a:solidFill>
                <a:effectLst/>
                <a:latin typeface="+mn-lt"/>
                <a:ea typeface="+mn-ea"/>
                <a:cs typeface="+mn-cs"/>
              </a:rPr>
              <a:t>Stack Pointer (SP)</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Instruction Pointer (IP): contains the address of the instruction to be executed next. Invoking a method results in the current IP being saved (as the LR) and the IP updated with the address of the method’s instructions.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Link Register (LR) contains the address IP of the method that called the current method (i.e. it holds the return address). If a method calls another method, then the LR must be saved (typically on a stack).</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Stack Pointer (SP) keeps track of how much of the stack has been consumed to hold the local variables allocated for the function call. Similar to the IP/LR it must also be saved as part of the method call sequence.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Aside: Others such as a Frame Pointer (used to better manage the stack, etc.) may also be employed.</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871054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Every time a function is called the set of execution registers needs to be stored (to permit control to resume from the return of the function).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 method invocation sequence might be like the following:</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invoking method pushes the arguments to be passed to the invoked method onto the stack, with the SP pointing to the first argument.</a:t>
            </a:r>
          </a:p>
          <a:p>
            <a:r>
              <a:rPr lang="en-GB" sz="1200" kern="1200" dirty="0" smtClean="0">
                <a:solidFill>
                  <a:schemeClr val="tx1"/>
                </a:solidFill>
                <a:effectLst/>
                <a:latin typeface="+mn-lt"/>
                <a:ea typeface="+mn-ea"/>
                <a:cs typeface="+mn-cs"/>
              </a:rPr>
              <a:t>The return instruction address is pushed onto the stack – with control then jumping to the invoked method.</a:t>
            </a:r>
          </a:p>
          <a:p>
            <a:r>
              <a:rPr lang="en-GB" sz="1200" kern="1200" dirty="0" smtClean="0">
                <a:solidFill>
                  <a:schemeClr val="tx1"/>
                </a:solidFill>
                <a:effectLst/>
                <a:latin typeface="+mn-lt"/>
                <a:ea typeface="+mn-ea"/>
                <a:cs typeface="+mn-cs"/>
              </a:rPr>
              <a:t>The invoked method saves the SP, FP, etc. from the invoking method on the stack. More generally, the invoked method saves all registers it will be using (to permit an undisturbed return).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When the function call has ended, the method return sequence might be like the following: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Any return value is stored to be accessible to the invoking function.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All registers that were saved to the stack are restored using the stored value (this includes the SP, FP, etc.).</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return address is removed from the stack and placed in the IP, thereby returning control to the invoking function.</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87105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Every time a function is called the set of execution registers needs to be stored (to permit control to resume from the return of the function).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 method invocation sequence might be like the </a:t>
            </a:r>
            <a:r>
              <a:rPr lang="en-GB" sz="1200" kern="1200" smtClean="0">
                <a:solidFill>
                  <a:schemeClr val="tx1"/>
                </a:solidFill>
                <a:effectLst/>
                <a:latin typeface="+mn-lt"/>
                <a:ea typeface="+mn-ea"/>
                <a:cs typeface="+mn-cs"/>
              </a:rPr>
              <a:t>following:</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invoking method pushes the arguments to be passed to the invoked method onto the stack, with the SP pointing to the first argument.</a:t>
            </a:r>
          </a:p>
          <a:p>
            <a:r>
              <a:rPr lang="en-GB" sz="1200" kern="1200" dirty="0" smtClean="0">
                <a:solidFill>
                  <a:schemeClr val="tx1"/>
                </a:solidFill>
                <a:effectLst/>
                <a:latin typeface="+mn-lt"/>
                <a:ea typeface="+mn-ea"/>
                <a:cs typeface="+mn-cs"/>
              </a:rPr>
              <a:t>The return instruction address is pushed onto the stack – with control then jumping to the invoked method.</a:t>
            </a:r>
          </a:p>
          <a:p>
            <a:r>
              <a:rPr lang="en-GB" sz="1200" kern="1200" dirty="0" smtClean="0">
                <a:solidFill>
                  <a:schemeClr val="tx1"/>
                </a:solidFill>
                <a:effectLst/>
                <a:latin typeface="+mn-lt"/>
                <a:ea typeface="+mn-ea"/>
                <a:cs typeface="+mn-cs"/>
              </a:rPr>
              <a:t>The invoked method saves the SP, FP, etc. from the invoking method on the stack. More generally, the invoked method saves all registers it will be using (to permit an undisturbed return).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When the function call has ended, the method return sequence might be like the following: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Any return value is stored to be accessible to the invoking function.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All registers that were saved to the stack are restored using the stored value (this includes the SP, FP, etc.).</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return address is removed from the stack and placed in the IP, thereby returning control to the invoking function.</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87105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mn-lt"/>
                <a:ea typeface="+mn-ea"/>
                <a:cs typeface="+mn-cs"/>
              </a:rPr>
              <a:t>Invoking a method involves a reasonable cost ~ 25-100 cycles depending upon the number of parameters, etc.</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 such, a frequently called function that does relevantly little work when called can be very inefficient.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Aside: There are other costs  - calling a function may stall the execution pipeline if the requested instruction is not within the </a:t>
            </a:r>
            <a:r>
              <a:rPr lang="en-GB" sz="1200" kern="1200" dirty="0" err="1" smtClean="0">
                <a:solidFill>
                  <a:schemeClr val="tx1"/>
                </a:solidFill>
                <a:effectLst/>
                <a:latin typeface="+mn-lt"/>
                <a:ea typeface="+mn-ea"/>
                <a:cs typeface="+mn-cs"/>
              </a:rPr>
              <a:t>prefetch</a:t>
            </a:r>
            <a:r>
              <a:rPr lang="en-GB" sz="1200" kern="1200" dirty="0" smtClean="0">
                <a:solidFill>
                  <a:schemeClr val="tx1"/>
                </a:solidFill>
                <a:effectLst/>
                <a:latin typeface="+mn-lt"/>
                <a:ea typeface="+mn-ea"/>
                <a:cs typeface="+mn-cs"/>
              </a:rPr>
              <a:t> buffer. Also, optimising compilers may not be able to optimise code across function call boundaries.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87105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inline keyword provides a suggestion to the compiler that for performance reasons it should insert the instructions inline instead of calling the method. This means no method call is necessary, but it increases the executable size as the body of the function is duplicated wherever it is ‘called’.</a:t>
            </a:r>
          </a:p>
          <a:p>
            <a:r>
              <a:rPr lang="en-GB" sz="1200" kern="1200" dirty="0" smtClean="0">
                <a:solidFill>
                  <a:schemeClr val="tx1"/>
                </a:solidFill>
                <a:effectLst/>
                <a:latin typeface="+mn-lt"/>
                <a:ea typeface="+mn-ea"/>
                <a:cs typeface="+mn-cs"/>
              </a:rPr>
              <a: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compiler is under no obligation to grant </a:t>
            </a:r>
            <a:r>
              <a:rPr lang="en-GB" sz="1200" kern="1200" dirty="0" err="1" smtClean="0">
                <a:solidFill>
                  <a:schemeClr val="tx1"/>
                </a:solidFill>
                <a:effectLst/>
                <a:latin typeface="+mn-lt"/>
                <a:ea typeface="+mn-ea"/>
                <a:cs typeface="+mn-cs"/>
              </a:rPr>
              <a:t>inlining</a:t>
            </a:r>
            <a:r>
              <a:rPr lang="en-GB" sz="1200" kern="1200" dirty="0" smtClean="0">
                <a:solidFill>
                  <a:schemeClr val="tx1"/>
                </a:solidFill>
                <a:effectLst/>
                <a:latin typeface="+mn-lt"/>
                <a:ea typeface="+mn-ea"/>
                <a:cs typeface="+mn-cs"/>
              </a:rPr>
              <a:t> requests. This means that the compiler can inline when it has not explicitly been told to do so and not inline when it has explicitly been told to do so.</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87105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1/14/2015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Roots of software inefficiency">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Roots of Software</a:t>
            </a:r>
            <a:r>
              <a:rPr lang="en-US" sz="2800" cap="small" baseline="0" dirty="0" smtClean="0">
                <a:solidFill>
                  <a:schemeClr val="tx1">
                    <a:lumMod val="85000"/>
                    <a:lumOff val="15000"/>
                  </a:schemeClr>
                </a:solidFill>
                <a:latin typeface="Calibri" pitchFamily="34" charset="0"/>
              </a:rPr>
              <a:t> </a:t>
            </a:r>
            <a:r>
              <a:rPr lang="en-US" sz="2800" cap="small" dirty="0" smtClean="0">
                <a:solidFill>
                  <a:schemeClr val="tx1">
                    <a:lumMod val="85000"/>
                    <a:lumOff val="15000"/>
                  </a:schemeClr>
                </a:solidFill>
                <a:latin typeface="Calibri" pitchFamily="34" charset="0"/>
              </a:rPr>
              <a:t>Inefficiency</a:t>
            </a: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8424" y="4443958"/>
            <a:ext cx="635278" cy="59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6764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he 80/20 rul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The</a:t>
            </a:r>
            <a:r>
              <a:rPr lang="en-US" sz="2800" cap="small" baseline="0" dirty="0" smtClean="0">
                <a:solidFill>
                  <a:schemeClr val="tx1">
                    <a:lumMod val="85000"/>
                    <a:lumOff val="15000"/>
                  </a:schemeClr>
                </a:solidFill>
                <a:latin typeface="Calibri" pitchFamily="34" charset="0"/>
              </a:rPr>
              <a:t> 80/20 Rule</a:t>
            </a:r>
            <a:endParaRPr lang="en-US" sz="2800" cap="small" dirty="0">
              <a:solidFill>
                <a:schemeClr val="tx1">
                  <a:lumMod val="85000"/>
                  <a:lumOff val="15000"/>
                </a:schemeClr>
              </a:solidFill>
              <a:latin typeface="Calibri" pitchFamily="34" charset="0"/>
            </a:endParaRPr>
          </a:p>
        </p:txBody>
      </p:sp>
      <p:pic>
        <p:nvPicPr>
          <p:cNvPr id="102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16416" y="4515966"/>
            <a:ext cx="744488" cy="53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9180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Redundant Computations and Caching">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Redundant Computations and Caching</a:t>
            </a:r>
            <a:endParaRPr lang="en-US" sz="2800" cap="small"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97060" y="4371950"/>
            <a:ext cx="711444" cy="692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1667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azy Evalu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Lazy</a:t>
            </a:r>
            <a:r>
              <a:rPr lang="en-US" sz="2800" cap="small" baseline="0" dirty="0" smtClean="0">
                <a:solidFill>
                  <a:schemeClr val="tx1">
                    <a:lumMod val="85000"/>
                    <a:lumOff val="15000"/>
                  </a:schemeClr>
                </a:solidFill>
                <a:latin typeface="Calibri" pitchFamily="34" charset="0"/>
              </a:rPr>
              <a:t> Evaluation</a:t>
            </a: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99726" y="4587974"/>
            <a:ext cx="439604" cy="44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4878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valuation Order">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Evaluation Order</a:t>
            </a:r>
            <a:endParaRPr lang="en-US" sz="2800" cap="small" dirty="0">
              <a:solidFill>
                <a:schemeClr val="tx1">
                  <a:lumMod val="85000"/>
                  <a:lumOff val="15000"/>
                </a:schemeClr>
              </a:solidFill>
              <a:latin typeface="Calibri" pitchFamily="34" charset="0"/>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20272" y="4692915"/>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0306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tack of Heap">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Stack or Heap</a:t>
            </a:r>
            <a:endParaRPr lang="en-US" sz="2800" cap="small" dirty="0">
              <a:solidFill>
                <a:schemeClr val="tx1">
                  <a:lumMod val="85000"/>
                  <a:lumOff val="15000"/>
                </a:schemeClr>
              </a:solidFill>
              <a:latin typeface="Calibri" pitchFamily="34" charset="0"/>
            </a:endParaRPr>
          </a:p>
        </p:txBody>
      </p:sp>
      <p:pic>
        <p:nvPicPr>
          <p:cNvPr id="819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4368" y="4282523"/>
            <a:ext cx="1195586" cy="71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6708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emory Management">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Memory</a:t>
            </a:r>
            <a:r>
              <a:rPr lang="en-US" sz="2800" cap="small" baseline="0" dirty="0" smtClean="0">
                <a:solidFill>
                  <a:schemeClr val="tx1">
                    <a:lumMod val="85000"/>
                    <a:lumOff val="15000"/>
                  </a:schemeClr>
                </a:solidFill>
                <a:latin typeface="Calibri" pitchFamily="34" charset="0"/>
              </a:rPr>
              <a:t> Management</a:t>
            </a:r>
            <a:endParaRPr lang="en-US" sz="2800" cap="small" dirty="0">
              <a:solidFill>
                <a:schemeClr val="tx1">
                  <a:lumMod val="85000"/>
                  <a:lumOff val="15000"/>
                </a:schemeClr>
              </a:solidFill>
              <a:latin typeface="Calibri" pitchFamily="34" charset="0"/>
            </a:endParaRPr>
          </a:p>
        </p:txBody>
      </p:sp>
      <p:pic>
        <p:nvPicPr>
          <p:cNvPr id="1126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0352" y="4268739"/>
            <a:ext cx="1282452" cy="762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1583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emporary Valu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Temporary</a:t>
            </a:r>
            <a:r>
              <a:rPr lang="en-US" sz="2800" cap="small" baseline="0" dirty="0" smtClean="0">
                <a:solidFill>
                  <a:schemeClr val="tx1">
                    <a:lumMod val="85000"/>
                    <a:lumOff val="15000"/>
                  </a:schemeClr>
                </a:solidFill>
                <a:latin typeface="Calibri" pitchFamily="34" charset="0"/>
              </a:rPr>
              <a:t> Values</a:t>
            </a: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174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60432" y="4630824"/>
            <a:ext cx="683568" cy="51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570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Return Value Optimis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Return Value </a:t>
            </a:r>
            <a:r>
              <a:rPr lang="en-US" sz="2800" cap="small" dirty="0" err="1" smtClean="0">
                <a:solidFill>
                  <a:schemeClr val="tx1">
                    <a:lumMod val="85000"/>
                    <a:lumOff val="15000"/>
                  </a:schemeClr>
                </a:solidFill>
                <a:latin typeface="Calibri" pitchFamily="34" charset="0"/>
              </a:rPr>
              <a:t>Optimisation</a:t>
            </a:r>
            <a:endParaRPr lang="en-US" sz="2800" cap="small" baseline="0" dirty="0" smtClean="0">
              <a:solidFill>
                <a:schemeClr val="tx1">
                  <a:lumMod val="85000"/>
                  <a:lumOff val="15000"/>
                </a:schemeClr>
              </a:solidFill>
              <a:latin typeface="Calibri" pitchFamily="34" charset="0"/>
            </a:endParaRP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63378" y="4443958"/>
            <a:ext cx="587418" cy="60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27623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Inlining">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err="1" smtClean="0">
                <a:solidFill>
                  <a:schemeClr val="tx1">
                    <a:lumMod val="85000"/>
                    <a:lumOff val="15000"/>
                  </a:schemeClr>
                </a:solidFill>
                <a:latin typeface="Calibri" pitchFamily="34" charset="0"/>
              </a:rPr>
              <a:t>Inlining</a:t>
            </a:r>
            <a:endParaRPr lang="en-US" sz="2800" cap="small" baseline="0" dirty="0" smtClean="0">
              <a:solidFill>
                <a:schemeClr val="tx1">
                  <a:lumMod val="85000"/>
                  <a:lumOff val="15000"/>
                </a:schemeClr>
              </a:solidFill>
              <a:latin typeface="Calibri" pitchFamily="34" charset="0"/>
            </a:endParaRP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92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16416" y="4340654"/>
            <a:ext cx="665609" cy="665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2756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1/14/2015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712" r:id="rId12"/>
    <p:sldLayoutId id="2147484713" r:id="rId13"/>
    <p:sldLayoutId id="2147484714" r:id="rId14"/>
    <p:sldLayoutId id="2147484715" r:id="rId15"/>
    <p:sldLayoutId id="2147484716" r:id="rId16"/>
    <p:sldLayoutId id="2147484717" r:id="rId17"/>
    <p:sldLayoutId id="2147484718" r:id="rId18"/>
    <p:sldLayoutId id="2147484719" r:id="rId19"/>
    <p:sldLayoutId id="2147484720" r:id="rId20"/>
    <p:sldLayoutId id="2147484721" r:id="rId2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1.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8" name="Rectangle 3"/>
          <p:cNvSpPr>
            <a:spLocks noGrp="1"/>
          </p:cNvSpPr>
          <p:nvPr>
            <p:ph type="ctrTitle"/>
          </p:nvPr>
        </p:nvSpPr>
        <p:spPr>
          <a:xfrm>
            <a:off x="4644008" y="1442899"/>
            <a:ext cx="4392488" cy="1344875"/>
          </a:xfrm>
        </p:spPr>
        <p:txBody>
          <a:bodyPr>
            <a:normAutofit fontScale="90000"/>
          </a:bodyPr>
          <a:lstStyle>
            <a:extLst/>
          </a:lstStyle>
          <a:p>
            <a:pPr marL="182880" indent="0" algn="ctr">
              <a:buNone/>
            </a:pPr>
            <a:r>
              <a:rPr lang="en-US" dirty="0" smtClean="0">
                <a:solidFill>
                  <a:schemeClr val="tx1"/>
                </a:solidFill>
                <a:effectLst/>
              </a:rPr>
              <a:t>Optimisation</a:t>
            </a:r>
            <a:endParaRPr lang="en-US" dirty="0">
              <a:solidFill>
                <a:schemeClr val="tx1"/>
              </a:solidFill>
              <a:effectLst/>
            </a:endParaRPr>
          </a:p>
        </p:txBody>
      </p:sp>
      <p:sp>
        <p:nvSpPr>
          <p:cNvPr id="9" name="TextBox 8"/>
          <p:cNvSpPr txBox="1"/>
          <p:nvPr/>
        </p:nvSpPr>
        <p:spPr>
          <a:xfrm>
            <a:off x="5220072" y="2427734"/>
            <a:ext cx="3600400" cy="1292662"/>
          </a:xfrm>
          <a:prstGeom prst="rect">
            <a:avLst/>
          </a:prstGeom>
          <a:noFill/>
        </p:spPr>
        <p:txBody>
          <a:bodyPr wrap="square" rtlCol="0">
            <a:spAutoFit/>
          </a:bodyPr>
          <a:lstStyle/>
          <a:p>
            <a:pPr algn="ctr"/>
            <a:endParaRPr lang="en-US" sz="2000" dirty="0"/>
          </a:p>
          <a:p>
            <a:pPr algn="ctr"/>
            <a:r>
              <a:rPr lang="en-US" sz="2000" b="1" dirty="0" smtClean="0"/>
              <a:t>Part </a:t>
            </a:r>
            <a:r>
              <a:rPr lang="en-US" sz="2000" b="1" dirty="0"/>
              <a:t>4</a:t>
            </a:r>
            <a:r>
              <a:rPr lang="en-US" sz="2000" b="1" dirty="0" smtClean="0"/>
              <a:t> </a:t>
            </a:r>
            <a:r>
              <a:rPr lang="en-US" sz="2000" b="1" dirty="0" smtClean="0"/>
              <a:t>– </a:t>
            </a:r>
            <a:r>
              <a:rPr lang="en-US" sz="2000" b="1" dirty="0" smtClean="0"/>
              <a:t>RVO and </a:t>
            </a:r>
            <a:r>
              <a:rPr lang="en-US" sz="2000" b="1" dirty="0" err="1" smtClean="0"/>
              <a:t>Inlining</a:t>
            </a:r>
            <a:endParaRPr lang="en-US" sz="2000" b="1" dirty="0"/>
          </a:p>
          <a:p>
            <a:pPr algn="r"/>
            <a:endParaRPr lang="en-GB" sz="2000" dirty="0">
              <a:solidFill>
                <a:schemeClr val="tx1">
                  <a:lumMod val="85000"/>
                  <a:lumOff val="15000"/>
                </a:schemeClr>
              </a:solidFill>
              <a:latin typeface="Calibri" pitchFamily="34" charset="0"/>
            </a:endParaRPr>
          </a:p>
          <a:p>
            <a:pPr algn="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Method Innovation Costs</a:t>
            </a:r>
            <a:endParaRPr lang="en-GB" sz="2000" cap="small" dirty="0">
              <a:solidFill>
                <a:schemeClr val="tx1">
                  <a:lumMod val="85000"/>
                  <a:lumOff val="15000"/>
                </a:schemeClr>
              </a:solidFill>
              <a:latin typeface="Calibri" pitchFamily="34" charset="0"/>
            </a:endParaRPr>
          </a:p>
        </p:txBody>
      </p:sp>
      <p:sp>
        <p:nvSpPr>
          <p:cNvPr id="4" name="TextBox 3"/>
          <p:cNvSpPr txBox="1"/>
          <p:nvPr/>
        </p:nvSpPr>
        <p:spPr>
          <a:xfrm>
            <a:off x="288767" y="627534"/>
            <a:ext cx="3563153" cy="2708434"/>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Invoking a method involves a reasonable cost ~ 25-100 cycles depending upon the number of parameters, etc.</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As such, a frequently called function that does </a:t>
            </a:r>
            <a:r>
              <a:rPr lang="en-GB" sz="2000" dirty="0" smtClean="0">
                <a:solidFill>
                  <a:schemeClr val="tx1">
                    <a:lumMod val="85000"/>
                    <a:lumOff val="15000"/>
                  </a:schemeClr>
                </a:solidFill>
                <a:latin typeface="Calibri" pitchFamily="34" charset="0"/>
              </a:rPr>
              <a:t>relatively little </a:t>
            </a:r>
            <a:r>
              <a:rPr lang="en-GB" sz="2000" dirty="0">
                <a:solidFill>
                  <a:schemeClr val="tx1">
                    <a:lumMod val="85000"/>
                    <a:lumOff val="15000"/>
                  </a:schemeClr>
                </a:solidFill>
                <a:latin typeface="Calibri" pitchFamily="34" charset="0"/>
              </a:rPr>
              <a:t>work when called can be very inefficient.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771550"/>
            <a:ext cx="34861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rot="1538480">
            <a:off x="5191989" y="3223362"/>
            <a:ext cx="1781576" cy="954107"/>
          </a:xfrm>
          <a:prstGeom prst="rect">
            <a:avLst/>
          </a:prstGeom>
          <a:noFill/>
        </p:spPr>
        <p:txBody>
          <a:bodyPr wrap="square" rtlCol="0">
            <a:spAutoFit/>
          </a:bodyPr>
          <a:lstStyle/>
          <a:p>
            <a:r>
              <a:rPr lang="en-GB" sz="2800" b="1" dirty="0" smtClean="0">
                <a:solidFill>
                  <a:schemeClr val="tx1">
                    <a:lumMod val="85000"/>
                    <a:lumOff val="15000"/>
                  </a:schemeClr>
                </a:solidFill>
                <a:latin typeface="Bradley Hand ITC" pitchFamily="66" charset="0"/>
              </a:rPr>
              <a:t>~25-100 </a:t>
            </a:r>
          </a:p>
          <a:p>
            <a:r>
              <a:rPr lang="en-GB" sz="2800" b="1" dirty="0" smtClean="0">
                <a:solidFill>
                  <a:schemeClr val="tx1">
                    <a:lumMod val="85000"/>
                    <a:lumOff val="15000"/>
                  </a:schemeClr>
                </a:solidFill>
                <a:latin typeface="Bradley Hand ITC" pitchFamily="66" charset="0"/>
              </a:rPr>
              <a:t>cycles</a:t>
            </a:r>
            <a:endParaRPr lang="en-GB" sz="2800" b="1" dirty="0">
              <a:solidFill>
                <a:schemeClr val="tx1">
                  <a:lumMod val="85000"/>
                  <a:lumOff val="15000"/>
                </a:schemeClr>
              </a:solidFill>
              <a:latin typeface="Bradley Hand ITC" pitchFamily="66" charset="0"/>
            </a:endParaRPr>
          </a:p>
        </p:txBody>
      </p:sp>
    </p:spTree>
    <p:extLst>
      <p:ext uri="{BB962C8B-B14F-4D97-AF65-F5344CB8AC3E}">
        <p14:creationId xmlns:p14="http://schemas.microsoft.com/office/powerpoint/2010/main" val="3397555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Method Innovation Costs</a:t>
            </a:r>
            <a:endParaRPr lang="en-GB" sz="2000" cap="small" dirty="0">
              <a:solidFill>
                <a:schemeClr val="tx1">
                  <a:lumMod val="85000"/>
                  <a:lumOff val="15000"/>
                </a:schemeClr>
              </a:solidFill>
              <a:latin typeface="Calibri" pitchFamily="34" charset="0"/>
            </a:endParaRPr>
          </a:p>
        </p:txBody>
      </p:sp>
      <p:sp>
        <p:nvSpPr>
          <p:cNvPr id="4" name="TextBox 3"/>
          <p:cNvSpPr txBox="1"/>
          <p:nvPr/>
        </p:nvSpPr>
        <p:spPr>
          <a:xfrm>
            <a:off x="288767" y="627534"/>
            <a:ext cx="4427249" cy="4093428"/>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The </a:t>
            </a:r>
            <a:r>
              <a:rPr lang="en-GB" b="1" dirty="0">
                <a:solidFill>
                  <a:schemeClr val="tx1">
                    <a:lumMod val="85000"/>
                    <a:lumOff val="15000"/>
                  </a:schemeClr>
                </a:solidFill>
                <a:latin typeface="Courier New" pitchFamily="49" charset="0"/>
                <a:cs typeface="Courier New" pitchFamily="49" charset="0"/>
              </a:rPr>
              <a:t>inline</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keyword suggests (to the compiler) that </a:t>
            </a:r>
            <a:r>
              <a:rPr lang="en-GB" sz="2000" dirty="0">
                <a:solidFill>
                  <a:schemeClr val="tx1">
                    <a:lumMod val="85000"/>
                    <a:lumOff val="15000"/>
                  </a:schemeClr>
                </a:solidFill>
                <a:latin typeface="Calibri" pitchFamily="34" charset="0"/>
              </a:rPr>
              <a:t>for performance reasons </a:t>
            </a:r>
            <a:r>
              <a:rPr lang="en-GB" sz="2000" dirty="0" smtClean="0">
                <a:solidFill>
                  <a:schemeClr val="tx1">
                    <a:lumMod val="85000"/>
                    <a:lumOff val="15000"/>
                  </a:schemeClr>
                </a:solidFill>
                <a:latin typeface="Calibri" pitchFamily="34" charset="0"/>
              </a:rPr>
              <a:t>the method should not be called but rather its instructions directly </a:t>
            </a:r>
            <a:r>
              <a:rPr lang="en-GB" sz="2000" dirty="0" err="1" smtClean="0">
                <a:solidFill>
                  <a:schemeClr val="tx1">
                    <a:lumMod val="85000"/>
                    <a:lumOff val="15000"/>
                  </a:schemeClr>
                </a:solidFill>
                <a:latin typeface="Calibri" pitchFamily="34" charset="0"/>
              </a:rPr>
              <a:t>inlining</a:t>
            </a:r>
            <a:r>
              <a:rPr lang="en-GB" sz="2000" dirty="0" smtClean="0">
                <a:solidFill>
                  <a:schemeClr val="tx1">
                    <a:lumMod val="85000"/>
                    <a:lumOff val="15000"/>
                  </a:schemeClr>
                </a:solidFill>
                <a:latin typeface="Calibri" pitchFamily="34" charset="0"/>
              </a:rPr>
              <a:t>. </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This </a:t>
            </a:r>
            <a:r>
              <a:rPr lang="en-GB" sz="2000" dirty="0">
                <a:solidFill>
                  <a:schemeClr val="tx1">
                    <a:lumMod val="85000"/>
                    <a:lumOff val="15000"/>
                  </a:schemeClr>
                </a:solidFill>
                <a:latin typeface="Calibri" pitchFamily="34" charset="0"/>
              </a:rPr>
              <a:t>means no method call is necessary, but it increases the executable size as the body of the function is duplicated wherever it </a:t>
            </a:r>
            <a:r>
              <a:rPr lang="en-GB" sz="2000" dirty="0" smtClean="0">
                <a:solidFill>
                  <a:schemeClr val="tx1">
                    <a:lumMod val="85000"/>
                    <a:lumOff val="15000"/>
                  </a:schemeClr>
                </a:solidFill>
                <a:latin typeface="Calibri" pitchFamily="34" charset="0"/>
              </a:rPr>
              <a:t>is found.</a:t>
            </a:r>
            <a:endParaRPr lang="en-GB" sz="2000"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Note: The </a:t>
            </a:r>
            <a:r>
              <a:rPr lang="en-GB" sz="2000" dirty="0">
                <a:solidFill>
                  <a:schemeClr val="tx1">
                    <a:lumMod val="85000"/>
                    <a:lumOff val="15000"/>
                  </a:schemeClr>
                </a:solidFill>
                <a:latin typeface="Calibri" pitchFamily="34" charset="0"/>
              </a:rPr>
              <a:t>compiler is under no obligation to </a:t>
            </a:r>
            <a:r>
              <a:rPr lang="en-GB" sz="2000" dirty="0" smtClean="0">
                <a:solidFill>
                  <a:schemeClr val="tx1">
                    <a:lumMod val="85000"/>
                    <a:lumOff val="15000"/>
                  </a:schemeClr>
                </a:solidFill>
                <a:latin typeface="Calibri" pitchFamily="34" charset="0"/>
              </a:rPr>
              <a:t>respect </a:t>
            </a:r>
            <a:r>
              <a:rPr lang="en-GB" b="1" dirty="0">
                <a:solidFill>
                  <a:schemeClr val="tx1">
                    <a:lumMod val="85000"/>
                    <a:lumOff val="15000"/>
                  </a:schemeClr>
                </a:solidFill>
                <a:latin typeface="Courier New" pitchFamily="49" charset="0"/>
                <a:cs typeface="Courier New" pitchFamily="49" charset="0"/>
              </a:rPr>
              <a:t>inline</a:t>
            </a:r>
            <a:r>
              <a:rPr lang="en-GB" sz="2000" dirty="0" smtClean="0">
                <a:solidFill>
                  <a:schemeClr val="tx1">
                    <a:lumMod val="85000"/>
                    <a:lumOff val="15000"/>
                  </a:schemeClr>
                </a:solidFill>
                <a:latin typeface="Calibri" pitchFamily="34" charset="0"/>
              </a:rPr>
              <a:t> requests. Ultimately it will decide which methods get to be </a:t>
            </a:r>
            <a:r>
              <a:rPr lang="en-GB" sz="2000" dirty="0" err="1" smtClean="0">
                <a:solidFill>
                  <a:schemeClr val="tx1">
                    <a:lumMod val="85000"/>
                    <a:lumOff val="15000"/>
                  </a:schemeClr>
                </a:solidFill>
                <a:latin typeface="Calibri" pitchFamily="34" charset="0"/>
              </a:rPr>
              <a:t>inlined</a:t>
            </a:r>
            <a:r>
              <a:rPr lang="en-GB" sz="2000" dirty="0" smtClean="0">
                <a:solidFill>
                  <a:schemeClr val="tx1">
                    <a:lumMod val="85000"/>
                    <a:lumOff val="15000"/>
                  </a:schemeClr>
                </a:solidFill>
                <a:latin typeface="Calibri" pitchFamily="34" charset="0"/>
              </a:rPr>
              <a:t>.</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627534"/>
            <a:ext cx="3971553" cy="2636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3723878"/>
            <a:ext cx="1051279" cy="10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822270" y="3788335"/>
            <a:ext cx="3142218" cy="1015663"/>
          </a:xfrm>
          <a:prstGeom prst="rect">
            <a:avLst/>
          </a:prstGeom>
          <a:noFill/>
        </p:spPr>
        <p:txBody>
          <a:bodyPr wrap="square" rtlCol="0">
            <a:spAutoFit/>
          </a:bodyPr>
          <a:lstStyle/>
          <a:p>
            <a:r>
              <a:rPr lang="en-GB" sz="2000" dirty="0" err="1" smtClean="0">
                <a:solidFill>
                  <a:schemeClr val="tx1">
                    <a:lumMod val="85000"/>
                    <a:lumOff val="15000"/>
                  </a:schemeClr>
                </a:solidFill>
                <a:latin typeface="Calibri" pitchFamily="34" charset="0"/>
              </a:rPr>
              <a:t>Inlined</a:t>
            </a:r>
            <a:r>
              <a:rPr lang="en-GB" sz="2000" dirty="0" smtClean="0">
                <a:solidFill>
                  <a:schemeClr val="tx1">
                    <a:lumMod val="85000"/>
                    <a:lumOff val="15000"/>
                  </a:schemeClr>
                </a:solidFill>
                <a:latin typeface="Calibri" pitchFamily="34" charset="0"/>
              </a:rPr>
              <a:t> methods must be declared (or direct linked) within the header file.</a:t>
            </a:r>
          </a:p>
        </p:txBody>
      </p:sp>
    </p:spTree>
    <p:extLst>
      <p:ext uri="{BB962C8B-B14F-4D97-AF65-F5344CB8AC3E}">
        <p14:creationId xmlns:p14="http://schemas.microsoft.com/office/powerpoint/2010/main" val="354404100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969661" y="1559082"/>
            <a:ext cx="1370091" cy="3244915"/>
            <a:chOff x="-2898127" y="25359"/>
            <a:chExt cx="7672142" cy="2097508"/>
          </a:xfrm>
        </p:grpSpPr>
        <p:sp>
          <p:nvSpPr>
            <p:cNvPr id="11" name="Rounded Rectangle 10"/>
            <p:cNvSpPr/>
            <p:nvPr/>
          </p:nvSpPr>
          <p:spPr>
            <a:xfrm>
              <a:off x="-2898127" y="25359"/>
              <a:ext cx="7672142" cy="2097508"/>
            </a:xfrm>
            <a:prstGeom prst="roundRect">
              <a:avLst>
                <a:gd name="adj" fmla="val 10000"/>
              </a:avLst>
            </a:prstGeom>
          </p:spPr>
          <p:style>
            <a:lnRef idx="0">
              <a:schemeClr val="lt1">
                <a:hueOff val="0"/>
                <a:satOff val="0"/>
                <a:lumOff val="0"/>
                <a:alphaOff val="0"/>
              </a:schemeClr>
            </a:lnRef>
            <a:fillRef idx="3">
              <a:schemeClr val="accent3">
                <a:shade val="60000"/>
                <a:hueOff val="0"/>
                <a:satOff val="0"/>
                <a:lumOff val="0"/>
                <a:alphaOff val="0"/>
              </a:schemeClr>
            </a:fillRef>
            <a:effectRef idx="2">
              <a:schemeClr val="accent3">
                <a:shade val="60000"/>
                <a:hueOff val="0"/>
                <a:satOff val="0"/>
                <a:lumOff val="0"/>
                <a:alphaOff val="0"/>
              </a:schemeClr>
            </a:effectRef>
            <a:fontRef idx="minor">
              <a:schemeClr val="lt1"/>
            </a:fontRef>
          </p:style>
        </p:sp>
        <p:sp>
          <p:nvSpPr>
            <p:cNvPr id="12" name="Rounded Rectangle 4"/>
            <p:cNvSpPr/>
            <p:nvPr/>
          </p:nvSpPr>
          <p:spPr>
            <a:xfrm>
              <a:off x="26642" y="25359"/>
              <a:ext cx="1668119" cy="7997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n-GB" sz="1900" kern="1200" dirty="0"/>
            </a:p>
          </p:txBody>
        </p:sp>
      </p:grpSp>
      <p:sp>
        <p:nvSpPr>
          <p:cNvPr id="2" name="TextBox 1"/>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Method Innovation Costs</a:t>
            </a:r>
            <a:endParaRPr lang="en-GB" sz="2000" cap="small" dirty="0">
              <a:solidFill>
                <a:schemeClr val="tx1">
                  <a:lumMod val="85000"/>
                  <a:lumOff val="15000"/>
                </a:schemeClr>
              </a:solidFill>
              <a:latin typeface="Calibri" pitchFamily="34" charset="0"/>
            </a:endParaRPr>
          </a:p>
        </p:txBody>
      </p:sp>
      <p:sp>
        <p:nvSpPr>
          <p:cNvPr id="4" name="TextBox 3"/>
          <p:cNvSpPr txBox="1"/>
          <p:nvPr/>
        </p:nvSpPr>
        <p:spPr>
          <a:xfrm>
            <a:off x="288767" y="627534"/>
            <a:ext cx="4427249" cy="461665"/>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As a guideline on when to use </a:t>
            </a:r>
            <a:r>
              <a:rPr lang="en-GB" sz="2000" b="1" dirty="0">
                <a:solidFill>
                  <a:schemeClr val="tx1">
                    <a:lumMod val="85000"/>
                    <a:lumOff val="15000"/>
                  </a:schemeClr>
                </a:solidFill>
                <a:latin typeface="Courier New" pitchFamily="49" charset="0"/>
                <a:cs typeface="Courier New" pitchFamily="49" charset="0"/>
              </a:rPr>
              <a:t>inline</a:t>
            </a:r>
            <a:r>
              <a:rPr lang="en-GB" sz="24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 </a:t>
            </a:r>
          </a:p>
        </p:txBody>
      </p:sp>
      <p:grpSp>
        <p:nvGrpSpPr>
          <p:cNvPr id="7" name="Group 6"/>
          <p:cNvGrpSpPr/>
          <p:nvPr/>
        </p:nvGrpSpPr>
        <p:grpSpPr>
          <a:xfrm>
            <a:off x="971600" y="1275606"/>
            <a:ext cx="7344816" cy="687556"/>
            <a:chOff x="-2898127" y="25359"/>
            <a:chExt cx="7672142" cy="2097508"/>
          </a:xfrm>
        </p:grpSpPr>
        <p:sp>
          <p:nvSpPr>
            <p:cNvPr id="9" name="Rounded Rectangle 4"/>
            <p:cNvSpPr/>
            <p:nvPr/>
          </p:nvSpPr>
          <p:spPr>
            <a:xfrm>
              <a:off x="26642" y="25359"/>
              <a:ext cx="1668119" cy="7997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n-GB" sz="1900" kern="1200" dirty="0"/>
            </a:p>
          </p:txBody>
        </p:sp>
        <p:sp>
          <p:nvSpPr>
            <p:cNvPr id="8" name="Rounded Rectangle 7"/>
            <p:cNvSpPr/>
            <p:nvPr/>
          </p:nvSpPr>
          <p:spPr>
            <a:xfrm>
              <a:off x="-2898127" y="25359"/>
              <a:ext cx="7672142" cy="2097508"/>
            </a:xfrm>
            <a:prstGeom prst="roundRect">
              <a:avLst>
                <a:gd name="adj" fmla="val 10000"/>
              </a:avLst>
            </a:prstGeom>
          </p:spPr>
          <p:style>
            <a:lnRef idx="0">
              <a:schemeClr val="lt1">
                <a:hueOff val="0"/>
                <a:satOff val="0"/>
                <a:lumOff val="0"/>
                <a:alphaOff val="0"/>
              </a:schemeClr>
            </a:lnRef>
            <a:fillRef idx="3">
              <a:schemeClr val="accent3">
                <a:shade val="60000"/>
                <a:hueOff val="0"/>
                <a:satOff val="0"/>
                <a:lumOff val="0"/>
                <a:alphaOff val="0"/>
              </a:schemeClr>
            </a:fillRef>
            <a:effectRef idx="2">
              <a:schemeClr val="accent3">
                <a:shade val="60000"/>
                <a:hueOff val="0"/>
                <a:satOff val="0"/>
                <a:lumOff val="0"/>
                <a:alphaOff val="0"/>
              </a:schemeClr>
            </a:effectRef>
            <a:fontRef idx="minor">
              <a:schemeClr val="lt1"/>
            </a:fontRef>
          </p:style>
        </p:sp>
      </p:grpSp>
      <p:graphicFrame>
        <p:nvGraphicFramePr>
          <p:cNvPr id="5" name="Diagram 4"/>
          <p:cNvGraphicFramePr/>
          <p:nvPr>
            <p:extLst>
              <p:ext uri="{D42A27DB-BD31-4B8C-83A1-F6EECF244321}">
                <p14:modId xmlns:p14="http://schemas.microsoft.com/office/powerpoint/2010/main" val="2496054997"/>
              </p:ext>
            </p:extLst>
          </p:nvPr>
        </p:nvGraphicFramePr>
        <p:xfrm>
          <a:off x="755576" y="1203598"/>
          <a:ext cx="7740860" cy="3697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235326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644008" y="267494"/>
            <a:ext cx="4208255"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GB" sz="1800" dirty="0" smtClean="0">
                <a:solidFill>
                  <a:schemeClr val="tx1"/>
                </a:solidFill>
                <a:effectLst/>
                <a:latin typeface="Calibri" pitchFamily="34" charset="0"/>
              </a:rPr>
              <a:t>Balance </a:t>
            </a:r>
            <a:r>
              <a:rPr lang="en-GB" sz="1800" dirty="0">
                <a:solidFill>
                  <a:schemeClr val="tx1"/>
                </a:solidFill>
                <a:effectLst/>
                <a:latin typeface="Calibri" pitchFamily="34" charset="0"/>
              </a:rPr>
              <a:t>design flexibility vs. </a:t>
            </a:r>
            <a:r>
              <a:rPr lang="en-GB" sz="1800" dirty="0" smtClean="0">
                <a:solidFill>
                  <a:schemeClr val="tx1"/>
                </a:solidFill>
                <a:effectLst/>
                <a:latin typeface="Calibri" pitchFamily="34" charset="0"/>
              </a:rPr>
              <a:t>simplifying </a:t>
            </a:r>
            <a:r>
              <a:rPr lang="en-GB" sz="1800" dirty="0">
                <a:solidFill>
                  <a:schemeClr val="tx1"/>
                </a:solidFill>
                <a:effectLst/>
                <a:latin typeface="Calibri" pitchFamily="34" charset="0"/>
              </a:rPr>
              <a:t>assumptions that increase efficiency.</a:t>
            </a:r>
          </a:p>
          <a:p>
            <a:pPr marL="0" indent="0">
              <a:buNone/>
            </a:pPr>
            <a:endParaRPr lang="en-GB" sz="1000" dirty="0">
              <a:solidFill>
                <a:schemeClr val="tx1"/>
              </a:solidFill>
              <a:effectLst/>
              <a:latin typeface="Calibri" pitchFamily="34" charset="0"/>
            </a:endParaRPr>
          </a:p>
          <a:p>
            <a:pPr marL="0" indent="0">
              <a:buNone/>
            </a:pPr>
            <a:r>
              <a:rPr lang="en-GB" sz="1800" dirty="0">
                <a:solidFill>
                  <a:schemeClr val="tx1"/>
                </a:solidFill>
                <a:effectLst/>
                <a:latin typeface="Calibri" pitchFamily="34" charset="0"/>
              </a:rPr>
              <a:t>Adherence to </a:t>
            </a:r>
            <a:r>
              <a:rPr lang="en-GB" sz="1800" dirty="0" smtClean="0">
                <a:solidFill>
                  <a:schemeClr val="tx1"/>
                </a:solidFill>
                <a:effectLst/>
                <a:latin typeface="Calibri" pitchFamily="34" charset="0"/>
              </a:rPr>
              <a:t>the mantra</a:t>
            </a:r>
            <a:r>
              <a:rPr lang="en-GB" sz="1800" dirty="0">
                <a:solidFill>
                  <a:schemeClr val="tx1"/>
                </a:solidFill>
                <a:effectLst/>
                <a:latin typeface="Calibri" pitchFamily="34" charset="0"/>
              </a:rPr>
              <a:t>: "Use a solution that is as simple as possible and no simpler."</a:t>
            </a:r>
          </a:p>
        </p:txBody>
      </p:sp>
      <p:sp>
        <p:nvSpPr>
          <p:cNvPr id="4" name="Title 1"/>
          <p:cNvSpPr txBox="1">
            <a:spLocks/>
          </p:cNvSpPr>
          <p:nvPr/>
        </p:nvSpPr>
        <p:spPr>
          <a:xfrm>
            <a:off x="107504"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32132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0538"/>
            <a:ext cx="9144000" cy="5164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336" y="401241"/>
            <a:ext cx="5663152"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179512" y="1275606"/>
            <a:ext cx="3528392"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GB" dirty="0" smtClean="0">
                <a:solidFill>
                  <a:schemeClr val="tx1"/>
                </a:solidFill>
                <a:effectLst/>
                <a:latin typeface="Calibri" pitchFamily="34" charset="0"/>
              </a:rPr>
              <a:t>Return </a:t>
            </a:r>
          </a:p>
          <a:p>
            <a:pPr marL="0" indent="0" algn="ctr">
              <a:buNone/>
            </a:pPr>
            <a:r>
              <a:rPr lang="en-GB" dirty="0" smtClean="0">
                <a:solidFill>
                  <a:schemeClr val="tx1"/>
                </a:solidFill>
                <a:effectLst/>
                <a:latin typeface="Calibri" pitchFamily="34" charset="0"/>
              </a:rPr>
              <a:t>Value Optimisation</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324078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767" y="627534"/>
            <a:ext cx="5435361" cy="1323439"/>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Return Value </a:t>
            </a:r>
            <a:r>
              <a:rPr lang="en-GB" sz="2000" dirty="0" smtClean="0">
                <a:solidFill>
                  <a:schemeClr val="tx1">
                    <a:lumMod val="85000"/>
                    <a:lumOff val="15000"/>
                  </a:schemeClr>
                </a:solidFill>
                <a:latin typeface="Calibri" pitchFamily="34" charset="0"/>
              </a:rPr>
              <a:t>Optimisation </a:t>
            </a:r>
            <a:r>
              <a:rPr lang="en-GB" sz="2000" dirty="0">
                <a:solidFill>
                  <a:schemeClr val="tx1">
                    <a:lumMod val="85000"/>
                    <a:lumOff val="15000"/>
                  </a:schemeClr>
                </a:solidFill>
                <a:latin typeface="Calibri" pitchFamily="34" charset="0"/>
              </a:rPr>
              <a:t>(RVO) is </a:t>
            </a:r>
            <a:r>
              <a:rPr lang="en-GB" sz="2000" dirty="0" smtClean="0">
                <a:solidFill>
                  <a:schemeClr val="tx1">
                    <a:lumMod val="85000"/>
                    <a:lumOff val="15000"/>
                  </a:schemeClr>
                </a:solidFill>
                <a:latin typeface="Calibri" pitchFamily="34" charset="0"/>
              </a:rPr>
              <a:t>commonly </a:t>
            </a:r>
            <a:r>
              <a:rPr lang="en-GB" sz="2000" dirty="0">
                <a:solidFill>
                  <a:schemeClr val="tx1">
                    <a:lumMod val="85000"/>
                    <a:lumOff val="15000"/>
                  </a:schemeClr>
                </a:solidFill>
                <a:latin typeface="Calibri" pitchFamily="34" charset="0"/>
              </a:rPr>
              <a:t>used by compilers to avoid needless temporary object creation when an object gets returned from a function by value. Consider the following</a:t>
            </a:r>
            <a:r>
              <a:rPr lang="en-GB" sz="2000" dirty="0" smtClean="0">
                <a:solidFill>
                  <a:schemeClr val="tx1">
                    <a:lumMod val="85000"/>
                    <a:lumOff val="15000"/>
                  </a:schemeClr>
                </a:solidFill>
                <a:latin typeface="Calibri" pitchFamily="34" charset="0"/>
              </a:rPr>
              <a:t>:</a:t>
            </a:r>
            <a:endParaRPr lang="en-GB" sz="1000" dirty="0" smtClean="0">
              <a:solidFill>
                <a:schemeClr val="tx1">
                  <a:lumMod val="85000"/>
                  <a:lumOff val="15000"/>
                </a:schemeClr>
              </a:solidFill>
              <a:latin typeface="Calibr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32582228"/>
              </p:ext>
            </p:extLst>
          </p:nvPr>
        </p:nvGraphicFramePr>
        <p:xfrm>
          <a:off x="5868144" y="241186"/>
          <a:ext cx="2952328" cy="1394460"/>
        </p:xfrm>
        <a:graphic>
          <a:graphicData uri="http://schemas.openxmlformats.org/drawingml/2006/table">
            <a:tbl>
              <a:tblPr firstRow="1" firstCol="1" bandRow="1">
                <a:tableStyleId>{3B4B98B0-60AC-42C2-AFA5-B58CD77FA1E5}</a:tableStyleId>
              </a:tblPr>
              <a:tblGrid>
                <a:gridCol w="247380"/>
                <a:gridCol w="270494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da-DK" sz="1400" b="1" dirty="0" smtClean="0">
                          <a:solidFill>
                            <a:srgbClr val="0000FF"/>
                          </a:solidFill>
                          <a:latin typeface="Courier New" pitchFamily="49" charset="0"/>
                          <a:cs typeface="Courier New" pitchFamily="49" charset="0"/>
                        </a:rPr>
                        <a:t>class </a:t>
                      </a:r>
                      <a:r>
                        <a:rPr lang="da-DK" sz="1400" b="1" dirty="0" smtClean="0">
                          <a:solidFill>
                            <a:prstClr val="black"/>
                          </a:solidFill>
                          <a:latin typeface="Courier New" pitchFamily="49" charset="0"/>
                          <a:cs typeface="Courier New" pitchFamily="49" charset="0"/>
                        </a:rPr>
                        <a:t>Foo</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r>
                        <a:rPr lang="en-GB" sz="1400" b="1" dirty="0" smtClean="0">
                          <a:latin typeface="Courier New" pitchFamily="49" charset="0"/>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lnB>
                      <a:noFill/>
                    </a:lnB>
                    <a:noFill/>
                  </a:tcPr>
                </a:tc>
                <a:tc>
                  <a:txBody>
                    <a:bodyPr/>
                    <a:lstStyle/>
                    <a:p>
                      <a:r>
                        <a:rPr lang="en-GB" sz="1400" b="1" dirty="0" smtClean="0">
                          <a:solidFill>
                            <a:srgbClr val="0000FF"/>
                          </a:solidFill>
                          <a:latin typeface="Courier New" pitchFamily="49" charset="0"/>
                          <a:cs typeface="Courier New" pitchFamily="49" charset="0"/>
                        </a:rPr>
                        <a:t>public</a:t>
                      </a:r>
                      <a:r>
                        <a:rPr lang="en-GB" sz="1400" b="1" dirty="0" smtClean="0">
                          <a:solidFill>
                            <a:prstClr val="black"/>
                          </a:solidFill>
                          <a:latin typeface="Courier New" pitchFamily="49" charset="0"/>
                          <a:cs typeface="Courier New" pitchFamily="49" charset="0"/>
                        </a:rPr>
                        <a:t>:</a:t>
                      </a:r>
                      <a:endParaRPr lang="en-GB" sz="1400" b="1" dirty="0" smtClean="0">
                        <a:solidFill>
                          <a:srgbClr val="008000"/>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r>
                        <a:rPr lang="en-GB" sz="1400" b="1" dirty="0" smtClean="0">
                          <a:solidFill>
                            <a:srgbClr val="0000FF"/>
                          </a:solidFill>
                          <a:latin typeface="Courier New" pitchFamily="49" charset="0"/>
                          <a:cs typeface="Courier New" pitchFamily="49" charset="0"/>
                        </a:rPr>
                        <a:t>   </a:t>
                      </a:r>
                      <a:r>
                        <a:rPr lang="en-GB" sz="1400" b="1" baseline="0" dirty="0" smtClean="0">
                          <a:solidFill>
                            <a:schemeClr val="tx1"/>
                          </a:solidFill>
                          <a:latin typeface="Courier New" pitchFamily="49" charset="0"/>
                          <a:cs typeface="Courier New" pitchFamily="49" charset="0"/>
                        </a:rPr>
                        <a:t>Foo</a:t>
                      </a:r>
                      <a:r>
                        <a:rPr lang="en-GB" sz="1400" b="1" dirty="0" smtClean="0">
                          <a:solidFill>
                            <a:prstClr val="black"/>
                          </a:solidFill>
                          <a:latin typeface="Courier New" pitchFamily="49" charset="0"/>
                          <a:cs typeface="Courier New" pitchFamily="49" charset="0"/>
                        </a:rPr>
                        <a:t>(</a:t>
                      </a:r>
                      <a:r>
                        <a:rPr lang="en-GB" sz="1400" b="1" dirty="0" err="1" smtClean="0">
                          <a:solidFill>
                            <a:srgbClr val="0000FF"/>
                          </a:solidFill>
                          <a:latin typeface="Courier New" pitchFamily="49" charset="0"/>
                          <a:cs typeface="Courier New" pitchFamily="49" charset="0"/>
                        </a:rPr>
                        <a:t>int</a:t>
                      </a:r>
                      <a:r>
                        <a:rPr lang="en-GB" sz="1400" b="1" dirty="0" smtClean="0">
                          <a:solidFill>
                            <a:srgbClr val="0000FF"/>
                          </a:solidFill>
                          <a:latin typeface="Courier New" pitchFamily="49" charset="0"/>
                          <a:cs typeface="Courier New" pitchFamily="49" charset="0"/>
                        </a:rPr>
                        <a:t> </a:t>
                      </a:r>
                      <a:r>
                        <a:rPr lang="en-GB" sz="1400" b="1" dirty="0" smtClean="0">
                          <a:solidFill>
                            <a:prstClr val="black"/>
                          </a:solidFill>
                          <a:latin typeface="Courier New" pitchFamily="49" charset="0"/>
                          <a:cs typeface="Courier New" pitchFamily="49" charset="0"/>
                        </a:rPr>
                        <a:t>a)</a:t>
                      </a:r>
                      <a:r>
                        <a:rPr lang="en-GB" sz="1400" b="1" baseline="0" dirty="0" smtClean="0">
                          <a:solidFill>
                            <a:prstClr val="black"/>
                          </a:solidFill>
                          <a:latin typeface="Courier New" pitchFamily="49" charset="0"/>
                          <a:cs typeface="Courier New" pitchFamily="49" charset="0"/>
                        </a:rPr>
                        <a:t> {}</a:t>
                      </a:r>
                      <a:endParaRPr lang="en-GB" sz="1400" b="1" dirty="0" smtClean="0">
                        <a:solidFill>
                          <a:prstClr val="black"/>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r>
                        <a:rPr lang="en-GB" sz="1400" b="1" baseline="0" dirty="0" smtClean="0">
                          <a:solidFill>
                            <a:srgbClr val="008000"/>
                          </a:solidFill>
                          <a:latin typeface="Courier New" pitchFamily="49" charset="0"/>
                          <a:cs typeface="Courier New" pitchFamily="49" charset="0"/>
                        </a:rPr>
                        <a:t>   </a:t>
                      </a:r>
                      <a:r>
                        <a:rPr lang="en-GB" sz="1400" b="1" dirty="0" smtClean="0">
                          <a:solidFill>
                            <a:srgbClr val="008000"/>
                          </a:solidFill>
                          <a:latin typeface="Courier New" pitchFamily="49" charset="0"/>
                          <a:cs typeface="Courier New" pitchFamily="49" charset="0"/>
                        </a:rPr>
                        <a:t>// …</a:t>
                      </a:r>
                      <a:endParaRPr lang="en-GB" sz="1400" b="1" dirty="0" smtClean="0">
                        <a:solidFill>
                          <a:prstClr val="black"/>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r>
                        <a:rPr lang="en-GB" sz="1400" b="1" dirty="0" smtClean="0">
                          <a:latin typeface="Courier New" pitchFamily="49" charset="0"/>
                          <a:cs typeface="Courier New" pitchFamily="49" charset="0"/>
                        </a:rPr>
                        <a:t>}</a:t>
                      </a:r>
                      <a:endParaRPr lang="en-GB" sz="1400" b="1" dirty="0" smtClean="0">
                        <a:solidFill>
                          <a:srgbClr val="008000"/>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21201591"/>
              </p:ext>
            </p:extLst>
          </p:nvPr>
        </p:nvGraphicFramePr>
        <p:xfrm>
          <a:off x="5868144" y="1779662"/>
          <a:ext cx="2952328" cy="929640"/>
        </p:xfrm>
        <a:graphic>
          <a:graphicData uri="http://schemas.openxmlformats.org/drawingml/2006/table">
            <a:tbl>
              <a:tblPr firstRow="1" firstCol="1" bandRow="1">
                <a:tableStyleId>{3B4B98B0-60AC-42C2-AFA5-B58CD77FA1E5}</a:tableStyleId>
              </a:tblPr>
              <a:tblGrid>
                <a:gridCol w="247380"/>
                <a:gridCol w="270494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da-DK" sz="1400" b="1" dirty="0" smtClean="0">
                          <a:solidFill>
                            <a:prstClr val="black"/>
                          </a:solidFill>
                          <a:latin typeface="Courier New" pitchFamily="49" charset="0"/>
                          <a:cs typeface="Courier New" pitchFamily="49" charset="0"/>
                        </a:rPr>
                        <a:t>Foo createFoo(</a:t>
                      </a:r>
                      <a:r>
                        <a:rPr lang="en-GB" sz="1400" b="1" dirty="0" err="1" smtClean="0">
                          <a:solidFill>
                            <a:srgbClr val="0000FF"/>
                          </a:solidFill>
                          <a:latin typeface="Courier New" pitchFamily="49" charset="0"/>
                          <a:cs typeface="Courier New" pitchFamily="49" charset="0"/>
                        </a:rPr>
                        <a:t>int</a:t>
                      </a:r>
                      <a:r>
                        <a:rPr lang="en-GB" sz="1400" b="1" dirty="0" smtClean="0">
                          <a:solidFill>
                            <a:srgbClr val="0000FF"/>
                          </a:solidFill>
                          <a:latin typeface="Courier New" pitchFamily="49" charset="0"/>
                          <a:cs typeface="Courier New" pitchFamily="49" charset="0"/>
                        </a:rPr>
                        <a:t> </a:t>
                      </a:r>
                      <a:r>
                        <a:rPr lang="en-GB" sz="1400" b="1" dirty="0" smtClean="0">
                          <a:solidFill>
                            <a:prstClr val="black"/>
                          </a:solidFill>
                          <a:latin typeface="Courier New" pitchFamily="49" charset="0"/>
                          <a:cs typeface="Courier New" pitchFamily="49" charset="0"/>
                        </a:rPr>
                        <a:t>a)</a:t>
                      </a:r>
                      <a:endParaRPr lang="da-DK" sz="1400" b="1" dirty="0" smtClean="0">
                        <a:solidFill>
                          <a:prstClr val="black"/>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r>
                        <a:rPr lang="en-GB" sz="1400" b="1" dirty="0" smtClean="0">
                          <a:latin typeface="Courier New" pitchFamily="49" charset="0"/>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lnB>
                      <a:noFill/>
                    </a:lnB>
                    <a:noFill/>
                  </a:tcPr>
                </a:tc>
                <a:tc>
                  <a:txBody>
                    <a:bodyPr/>
                    <a:lstStyle/>
                    <a:p>
                      <a:r>
                        <a:rPr lang="en-GB" sz="1400" b="1" dirty="0" smtClean="0">
                          <a:solidFill>
                            <a:srgbClr val="0000FF"/>
                          </a:solidFill>
                          <a:latin typeface="Courier New" pitchFamily="49" charset="0"/>
                          <a:cs typeface="Courier New" pitchFamily="49" charset="0"/>
                        </a:rPr>
                        <a:t>   return </a:t>
                      </a:r>
                      <a:r>
                        <a:rPr lang="en-GB" sz="1400" b="1" dirty="0" smtClean="0">
                          <a:solidFill>
                            <a:prstClr val="black"/>
                          </a:solidFill>
                          <a:latin typeface="Courier New" pitchFamily="49" charset="0"/>
                          <a:cs typeface="Courier New" pitchFamily="49" charset="0"/>
                        </a:rPr>
                        <a:t>Foo(a);</a:t>
                      </a:r>
                      <a:endParaRPr lang="en-GB" sz="1400" b="1" dirty="0" smtClean="0">
                        <a:solidFill>
                          <a:srgbClr val="008000"/>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r>
                        <a:rPr lang="en-GB" sz="1400" b="1" dirty="0" smtClean="0">
                          <a:latin typeface="Courier New" pitchFamily="49" charset="0"/>
                          <a:cs typeface="Courier New" pitchFamily="49" charset="0"/>
                        </a:rPr>
                        <a:t>}</a:t>
                      </a:r>
                      <a:endParaRPr lang="en-GB" sz="1400" b="1" dirty="0" smtClean="0">
                        <a:solidFill>
                          <a:srgbClr val="008000"/>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0533901"/>
              </p:ext>
            </p:extLst>
          </p:nvPr>
        </p:nvGraphicFramePr>
        <p:xfrm>
          <a:off x="5652120" y="2859782"/>
          <a:ext cx="3168352" cy="264414"/>
        </p:xfrm>
        <a:graphic>
          <a:graphicData uri="http://schemas.openxmlformats.org/drawingml/2006/table">
            <a:tbl>
              <a:tblPr firstRow="1" firstCol="1" bandRow="1">
                <a:tableStyleId>{3B4B98B0-60AC-42C2-AFA5-B58CD77FA1E5}</a:tableStyleId>
              </a:tblPr>
              <a:tblGrid>
                <a:gridCol w="421156"/>
                <a:gridCol w="2747196"/>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Foo </a:t>
                      </a:r>
                      <a:r>
                        <a:rPr lang="en-GB" sz="1400" b="1" baseline="0" dirty="0" err="1" smtClean="0">
                          <a:solidFill>
                            <a:schemeClr val="tx1"/>
                          </a:solidFill>
                          <a:effectLst/>
                          <a:latin typeface="Courier New" pitchFamily="49" charset="0"/>
                          <a:ea typeface="Calibri"/>
                          <a:cs typeface="Courier New" pitchFamily="49" charset="0"/>
                        </a:rPr>
                        <a:t>foo</a:t>
                      </a:r>
                      <a:r>
                        <a:rPr lang="en-GB" sz="1400" b="1" baseline="0" dirty="0" smtClean="0">
                          <a:solidFill>
                            <a:schemeClr val="tx1"/>
                          </a:solidFill>
                          <a:effectLst/>
                          <a:latin typeface="Courier New" pitchFamily="49" charset="0"/>
                          <a:ea typeface="Calibri"/>
                          <a:cs typeface="Courier New" pitchFamily="49" charset="0"/>
                        </a:rPr>
                        <a:t> = </a:t>
                      </a:r>
                      <a:r>
                        <a:rPr lang="en-GB" sz="1400" b="1" baseline="0" dirty="0" err="1" smtClean="0">
                          <a:solidFill>
                            <a:schemeClr val="tx1"/>
                          </a:solidFill>
                          <a:effectLst/>
                          <a:latin typeface="Courier New" pitchFamily="49" charset="0"/>
                          <a:ea typeface="Calibri"/>
                          <a:cs typeface="Courier New" pitchFamily="49" charset="0"/>
                        </a:rPr>
                        <a:t>createFoo</a:t>
                      </a:r>
                      <a:r>
                        <a:rPr lang="en-GB" sz="1400" b="1" baseline="0" dirty="0" smtClean="0">
                          <a:solidFill>
                            <a:schemeClr val="tx1"/>
                          </a:solidFill>
                          <a:effectLst/>
                          <a:latin typeface="Courier New" pitchFamily="49" charset="0"/>
                          <a:ea typeface="Calibri"/>
                          <a:cs typeface="Courier New" pitchFamily="49" charset="0"/>
                        </a:rPr>
                        <a:t>(6);</a:t>
                      </a:r>
                      <a:endParaRPr lang="en-GB" sz="1400" b="1" baseline="0"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432783" y="2000910"/>
            <a:ext cx="5435361" cy="1938992"/>
          </a:xfrm>
          <a:prstGeom prst="rect">
            <a:avLst/>
          </a:prstGeom>
          <a:noFill/>
        </p:spPr>
        <p:txBody>
          <a:bodyPr wrap="square" rtlCol="0">
            <a:spAutoFit/>
          </a:bodyPr>
          <a:lstStyle/>
          <a:p>
            <a:pPr marL="457200" indent="-457200">
              <a:buFont typeface="+mj-lt"/>
              <a:buAutoNum type="arabicPeriod"/>
            </a:pPr>
            <a:r>
              <a:rPr lang="en-GB" sz="2000" dirty="0" smtClean="0">
                <a:solidFill>
                  <a:schemeClr val="tx1">
                    <a:lumMod val="85000"/>
                    <a:lumOff val="15000"/>
                  </a:schemeClr>
                </a:solidFill>
                <a:latin typeface="Calibri" pitchFamily="34" charset="0"/>
              </a:rPr>
              <a:t>Call </a:t>
            </a:r>
            <a:r>
              <a:rPr lang="en-GB" b="1" dirty="0" err="1" smtClean="0">
                <a:solidFill>
                  <a:schemeClr val="tx1">
                    <a:lumMod val="85000"/>
                    <a:lumOff val="15000"/>
                  </a:schemeClr>
                </a:solidFill>
                <a:latin typeface="Courier New" pitchFamily="49" charset="0"/>
                <a:cs typeface="Courier New" pitchFamily="49" charset="0"/>
              </a:rPr>
              <a:t>createFoo</a:t>
            </a:r>
            <a:r>
              <a:rPr lang="en-GB" sz="2000" dirty="0">
                <a:solidFill>
                  <a:schemeClr val="tx1">
                    <a:lumMod val="85000"/>
                    <a:lumOff val="15000"/>
                  </a:schemeClr>
                </a:solidFill>
                <a:latin typeface="Calibri" pitchFamily="34" charset="0"/>
              </a:rPr>
              <a:t>. </a:t>
            </a:r>
          </a:p>
          <a:p>
            <a:pPr marL="457200" indent="-457200">
              <a:buFont typeface="+mj-lt"/>
              <a:buAutoNum type="arabicPeriod"/>
            </a:pPr>
            <a:r>
              <a:rPr lang="en-GB" sz="2000" dirty="0" smtClean="0">
                <a:solidFill>
                  <a:schemeClr val="tx1">
                    <a:lumMod val="85000"/>
                    <a:lumOff val="15000"/>
                  </a:schemeClr>
                </a:solidFill>
                <a:latin typeface="Calibri" pitchFamily="34" charset="0"/>
              </a:rPr>
              <a:t>Create </a:t>
            </a:r>
            <a:r>
              <a:rPr lang="en-GB" sz="2000" dirty="0">
                <a:solidFill>
                  <a:schemeClr val="tx1">
                    <a:lumMod val="85000"/>
                    <a:lumOff val="15000"/>
                  </a:schemeClr>
                </a:solidFill>
                <a:latin typeface="Calibri" pitchFamily="34" charset="0"/>
              </a:rPr>
              <a:t>temporary </a:t>
            </a:r>
            <a:r>
              <a:rPr lang="en-GB" b="1" dirty="0">
                <a:solidFill>
                  <a:schemeClr val="tx1">
                    <a:lumMod val="85000"/>
                    <a:lumOff val="15000"/>
                  </a:schemeClr>
                </a:solidFill>
                <a:latin typeface="Courier New" pitchFamily="49" charset="0"/>
                <a:cs typeface="Courier New" pitchFamily="49" charset="0"/>
              </a:rPr>
              <a:t>Foo</a:t>
            </a:r>
            <a:r>
              <a:rPr lang="en-GB" sz="2000" dirty="0">
                <a:solidFill>
                  <a:schemeClr val="tx1">
                    <a:lumMod val="85000"/>
                    <a:lumOff val="15000"/>
                  </a:schemeClr>
                </a:solidFill>
                <a:latin typeface="Calibri" pitchFamily="34" charset="0"/>
              </a:rPr>
              <a:t> object using direct initialization</a:t>
            </a:r>
          </a:p>
          <a:p>
            <a:pPr marL="457200" indent="-457200">
              <a:buFont typeface="+mj-lt"/>
              <a:buAutoNum type="arabicPeriod"/>
            </a:pPr>
            <a:r>
              <a:rPr lang="en-GB" sz="2000" dirty="0" smtClean="0">
                <a:solidFill>
                  <a:schemeClr val="tx1">
                    <a:lumMod val="85000"/>
                    <a:lumOff val="15000"/>
                  </a:schemeClr>
                </a:solidFill>
                <a:latin typeface="Calibri" pitchFamily="34" charset="0"/>
              </a:rPr>
              <a:t>Return </a:t>
            </a:r>
            <a:r>
              <a:rPr lang="en-GB" sz="2000" dirty="0">
                <a:solidFill>
                  <a:schemeClr val="tx1">
                    <a:lumMod val="85000"/>
                    <a:lumOff val="15000"/>
                  </a:schemeClr>
                </a:solidFill>
                <a:latin typeface="Calibri" pitchFamily="34" charset="0"/>
              </a:rPr>
              <a:t>the temporary </a:t>
            </a:r>
            <a:r>
              <a:rPr lang="en-GB" b="1" dirty="0">
                <a:solidFill>
                  <a:schemeClr val="tx1">
                    <a:lumMod val="85000"/>
                    <a:lumOff val="15000"/>
                  </a:schemeClr>
                </a:solidFill>
                <a:latin typeface="Courier New" pitchFamily="49" charset="0"/>
                <a:cs typeface="Courier New" pitchFamily="49" charset="0"/>
              </a:rPr>
              <a:t>Foo</a:t>
            </a:r>
            <a:r>
              <a:rPr lang="en-GB" sz="2000" dirty="0">
                <a:solidFill>
                  <a:schemeClr val="tx1">
                    <a:lumMod val="85000"/>
                    <a:lumOff val="15000"/>
                  </a:schemeClr>
                </a:solidFill>
                <a:latin typeface="Calibri" pitchFamily="34" charset="0"/>
              </a:rPr>
              <a:t> object (by value)</a:t>
            </a:r>
          </a:p>
          <a:p>
            <a:pPr marL="457200" indent="-457200">
              <a:buFont typeface="+mj-lt"/>
              <a:buAutoNum type="arabicPeriod"/>
            </a:pPr>
            <a:r>
              <a:rPr lang="en-GB" sz="2000" dirty="0" smtClean="0">
                <a:solidFill>
                  <a:schemeClr val="tx1">
                    <a:lumMod val="85000"/>
                    <a:lumOff val="15000"/>
                  </a:schemeClr>
                </a:solidFill>
                <a:latin typeface="Calibri" pitchFamily="34" charset="0"/>
              </a:rPr>
              <a:t>Use </a:t>
            </a:r>
            <a:r>
              <a:rPr lang="en-GB" sz="2000" dirty="0">
                <a:solidFill>
                  <a:schemeClr val="tx1">
                    <a:lumMod val="85000"/>
                    <a:lumOff val="15000"/>
                  </a:schemeClr>
                </a:solidFill>
                <a:latin typeface="Calibri" pitchFamily="34" charset="0"/>
              </a:rPr>
              <a:t>the copy constructor to copy the temporary object into </a:t>
            </a:r>
            <a:r>
              <a:rPr lang="en-GB" b="1" dirty="0">
                <a:solidFill>
                  <a:schemeClr val="tx1">
                    <a:lumMod val="85000"/>
                    <a:lumOff val="15000"/>
                  </a:schemeClr>
                </a:solidFill>
                <a:latin typeface="Courier New" pitchFamily="49" charset="0"/>
                <a:cs typeface="Courier New" pitchFamily="49" charset="0"/>
              </a:rPr>
              <a:t>foo</a:t>
            </a:r>
            <a:r>
              <a:rPr lang="en-GB" sz="2000" dirty="0" smtClean="0">
                <a:solidFill>
                  <a:schemeClr val="tx1">
                    <a:lumMod val="85000"/>
                    <a:lumOff val="15000"/>
                  </a:schemeClr>
                </a:solidFill>
                <a:latin typeface="Calibri" pitchFamily="34" charset="0"/>
              </a:rPr>
              <a:t>.</a:t>
            </a:r>
          </a:p>
        </p:txBody>
      </p:sp>
      <p:sp>
        <p:nvSpPr>
          <p:cNvPr id="8" name="TextBox 7"/>
          <p:cNvSpPr txBox="1"/>
          <p:nvPr/>
        </p:nvSpPr>
        <p:spPr>
          <a:xfrm>
            <a:off x="288767" y="4004359"/>
            <a:ext cx="7955641" cy="1015663"/>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A compiler using RVO will directly </a:t>
            </a:r>
            <a:r>
              <a:rPr lang="en-GB" sz="2000" dirty="0">
                <a:solidFill>
                  <a:schemeClr val="tx1">
                    <a:lumMod val="85000"/>
                    <a:lumOff val="15000"/>
                  </a:schemeClr>
                </a:solidFill>
                <a:latin typeface="Calibri" pitchFamily="34" charset="0"/>
              </a:rPr>
              <a:t>substitute </a:t>
            </a:r>
            <a:r>
              <a:rPr lang="en-GB" b="1" dirty="0">
                <a:solidFill>
                  <a:schemeClr val="tx1">
                    <a:lumMod val="85000"/>
                    <a:lumOff val="15000"/>
                  </a:schemeClr>
                </a:solidFill>
                <a:latin typeface="Courier New" pitchFamily="49" charset="0"/>
                <a:cs typeface="Courier New" pitchFamily="49" charset="0"/>
              </a:rPr>
              <a:t>foo</a:t>
            </a:r>
            <a:r>
              <a:rPr lang="en-GB" sz="2000" dirty="0">
                <a:solidFill>
                  <a:schemeClr val="tx1">
                    <a:lumMod val="85000"/>
                    <a:lumOff val="15000"/>
                  </a:schemeClr>
                </a:solidFill>
                <a:latin typeface="Calibri" pitchFamily="34" charset="0"/>
              </a:rPr>
              <a:t> in place of the temporary variable created within the function. This prevents any copy from being made.</a:t>
            </a:r>
          </a:p>
        </p:txBody>
      </p:sp>
    </p:spTree>
    <p:extLst>
      <p:ext uri="{BB962C8B-B14F-4D97-AF65-F5344CB8AC3E}">
        <p14:creationId xmlns:p14="http://schemas.microsoft.com/office/powerpoint/2010/main" val="115387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767" y="627534"/>
            <a:ext cx="5435361"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In general:</a:t>
            </a:r>
            <a:endParaRPr lang="en-GB" sz="1000" dirty="0" smtClean="0">
              <a:solidFill>
                <a:schemeClr val="tx1">
                  <a:lumMod val="85000"/>
                  <a:lumOff val="15000"/>
                </a:schemeClr>
              </a:solidFill>
              <a:latin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072" y="483519"/>
            <a:ext cx="4885582" cy="33843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0" name="Table 9"/>
          <p:cNvGraphicFramePr>
            <a:graphicFrameLocks noGrp="1"/>
          </p:cNvGraphicFramePr>
          <p:nvPr>
            <p:extLst>
              <p:ext uri="{D42A27DB-BD31-4B8C-83A1-F6EECF244321}">
                <p14:modId xmlns:p14="http://schemas.microsoft.com/office/powerpoint/2010/main" val="3968788239"/>
              </p:ext>
            </p:extLst>
          </p:nvPr>
        </p:nvGraphicFramePr>
        <p:xfrm>
          <a:off x="251520" y="1059582"/>
          <a:ext cx="3384376" cy="929640"/>
        </p:xfrm>
        <a:graphic>
          <a:graphicData uri="http://schemas.openxmlformats.org/drawingml/2006/table">
            <a:tbl>
              <a:tblPr firstRow="1" firstCol="1" bandRow="1">
                <a:tableStyleId>{3B4B98B0-60AC-42C2-AFA5-B58CD77FA1E5}</a:tableStyleId>
              </a:tblPr>
              <a:tblGrid>
                <a:gridCol w="283581"/>
                <a:gridCol w="310079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baseline="0" dirty="0" smtClean="0">
                          <a:solidFill>
                            <a:schemeClr val="tx1"/>
                          </a:solidFill>
                          <a:latin typeface="Courier New" pitchFamily="49" charset="0"/>
                          <a:cs typeface="Courier New" pitchFamily="49" charset="0"/>
                        </a:rPr>
                        <a:t>string s1 = </a:t>
                      </a:r>
                      <a:r>
                        <a:rPr lang="en-GB" sz="1400" b="1" dirty="0" smtClean="0">
                          <a:solidFill>
                            <a:srgbClr val="A31515"/>
                          </a:solidFill>
                          <a:latin typeface="Courier New" pitchFamily="49" charset="0"/>
                          <a:cs typeface="Courier New" pitchFamily="49" charset="0"/>
                        </a:rPr>
                        <a:t>“First"</a:t>
                      </a:r>
                      <a:r>
                        <a:rPr lang="en-GB" sz="1400" b="1" dirty="0" smtClean="0">
                          <a:solidFill>
                            <a:prstClr val="black"/>
                          </a:solidFill>
                          <a:latin typeface="Courier New" pitchFamily="49" charset="0"/>
                          <a:cs typeface="Courier New" pitchFamily="49" charset="0"/>
                        </a:rPr>
                        <a:t>;</a:t>
                      </a:r>
                      <a:endParaRPr lang="da-DK" sz="1400" b="1" dirty="0" smtClean="0">
                        <a:solidFill>
                          <a:prstClr val="black"/>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r>
                        <a:rPr lang="en-GB" sz="1400" b="1" baseline="0" dirty="0" smtClean="0">
                          <a:solidFill>
                            <a:schemeClr val="tx1"/>
                          </a:solidFill>
                          <a:latin typeface="Courier New" pitchFamily="49" charset="0"/>
                          <a:cs typeface="Courier New" pitchFamily="49" charset="0"/>
                        </a:rPr>
                        <a:t>string s2 = </a:t>
                      </a:r>
                      <a:r>
                        <a:rPr lang="en-GB" sz="1400" b="1" dirty="0" smtClean="0">
                          <a:solidFill>
                            <a:srgbClr val="A31515"/>
                          </a:solidFill>
                          <a:latin typeface="Courier New" pitchFamily="49" charset="0"/>
                          <a:cs typeface="Courier New" pitchFamily="49" charset="0"/>
                        </a:rPr>
                        <a:t>“Second"</a:t>
                      </a:r>
                      <a:r>
                        <a:rPr lang="en-GB" sz="1400" b="1" dirty="0" smtClean="0">
                          <a:solidFill>
                            <a:prstClr val="black"/>
                          </a:solidFill>
                          <a:latin typeface="Courier New" pitchFamily="49" charset="0"/>
                          <a:cs typeface="Courier New" pitchFamily="49" charset="0"/>
                        </a:rPr>
                        <a:t>;</a:t>
                      </a:r>
                      <a:endParaRPr lang="en-GB" sz="1400" b="1" dirty="0" smtClean="0">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r>
                        <a:rPr lang="en-GB" sz="1400" b="1" baseline="0" dirty="0" smtClean="0">
                          <a:solidFill>
                            <a:schemeClr val="tx1"/>
                          </a:solidFill>
                          <a:latin typeface="Courier New" pitchFamily="49" charset="0"/>
                          <a:cs typeface="Courier New" pitchFamily="49" charset="0"/>
                        </a:rPr>
                        <a:t>string s3 = s1 + s2;</a:t>
                      </a:r>
                      <a:r>
                        <a:rPr lang="en-GB" sz="1400" b="1" baseline="0" dirty="0" smtClean="0">
                          <a:solidFill>
                            <a:srgbClr val="00B050"/>
                          </a:solidFill>
                          <a:latin typeface="Courier New" pitchFamily="49" charset="0"/>
                          <a:cs typeface="Courier New" pitchFamily="49" charset="0"/>
                        </a:rPr>
                        <a:t> </a:t>
                      </a:r>
                      <a:endParaRPr lang="en-GB" sz="1400" b="1" dirty="0" smtClean="0">
                        <a:solidFill>
                          <a:srgbClr val="00B050"/>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baseline="0" dirty="0" smtClean="0">
                          <a:solidFill>
                            <a:srgbClr val="00B050"/>
                          </a:solidFill>
                          <a:latin typeface="Courier New" pitchFamily="49" charset="0"/>
                          <a:cs typeface="Courier New" pitchFamily="49" charset="0"/>
                        </a:rPr>
                        <a:t>    // RVO – No temp value</a:t>
                      </a:r>
                      <a:endParaRPr lang="en-GB" sz="1400" b="1" dirty="0" smtClean="0">
                        <a:solidFill>
                          <a:srgbClr val="00B050"/>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75620374"/>
              </p:ext>
            </p:extLst>
          </p:nvPr>
        </p:nvGraphicFramePr>
        <p:xfrm>
          <a:off x="251520" y="2139702"/>
          <a:ext cx="3384376" cy="1224136"/>
        </p:xfrm>
        <a:graphic>
          <a:graphicData uri="http://schemas.openxmlformats.org/drawingml/2006/table">
            <a:tbl>
              <a:tblPr firstRow="1" firstCol="1" bandRow="1">
                <a:tableStyleId>{3B4B98B0-60AC-42C2-AFA5-B58CD77FA1E5}</a:tableStyleId>
              </a:tblPr>
              <a:tblGrid>
                <a:gridCol w="283581"/>
                <a:gridCol w="310079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baseline="0" dirty="0" smtClean="0">
                          <a:solidFill>
                            <a:schemeClr val="tx1"/>
                          </a:solidFill>
                          <a:latin typeface="Courier New" pitchFamily="49" charset="0"/>
                          <a:cs typeface="Courier New" pitchFamily="49" charset="0"/>
                        </a:rPr>
                        <a:t>string s1 = </a:t>
                      </a:r>
                      <a:r>
                        <a:rPr lang="en-GB" sz="1400" b="1" dirty="0" smtClean="0">
                          <a:solidFill>
                            <a:srgbClr val="A31515"/>
                          </a:solidFill>
                          <a:latin typeface="Courier New" pitchFamily="49" charset="0"/>
                          <a:cs typeface="Courier New" pitchFamily="49" charset="0"/>
                        </a:rPr>
                        <a:t>“First"</a:t>
                      </a:r>
                      <a:r>
                        <a:rPr lang="en-GB" sz="1400" b="1" dirty="0" smtClean="0">
                          <a:solidFill>
                            <a:prstClr val="black"/>
                          </a:solidFill>
                          <a:latin typeface="Courier New" pitchFamily="49" charset="0"/>
                          <a:cs typeface="Courier New" pitchFamily="49" charset="0"/>
                        </a:rPr>
                        <a:t>;</a:t>
                      </a:r>
                      <a:endParaRPr lang="da-DK" sz="1400" b="1" dirty="0" smtClean="0">
                        <a:solidFill>
                          <a:prstClr val="black"/>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r>
                        <a:rPr lang="en-GB" sz="1400" b="1" baseline="0" dirty="0" smtClean="0">
                          <a:solidFill>
                            <a:schemeClr val="tx1"/>
                          </a:solidFill>
                          <a:latin typeface="Courier New" pitchFamily="49" charset="0"/>
                          <a:cs typeface="Courier New" pitchFamily="49" charset="0"/>
                        </a:rPr>
                        <a:t>string s2 = </a:t>
                      </a:r>
                      <a:r>
                        <a:rPr lang="en-GB" sz="1400" b="1" dirty="0" smtClean="0">
                          <a:solidFill>
                            <a:srgbClr val="A31515"/>
                          </a:solidFill>
                          <a:latin typeface="Courier New" pitchFamily="49" charset="0"/>
                          <a:cs typeface="Courier New" pitchFamily="49" charset="0"/>
                        </a:rPr>
                        <a:t>“Second"</a:t>
                      </a:r>
                      <a:r>
                        <a:rPr lang="en-GB" sz="1400" b="1" dirty="0" smtClean="0">
                          <a:solidFill>
                            <a:prstClr val="black"/>
                          </a:solidFill>
                          <a:latin typeface="Courier New" pitchFamily="49" charset="0"/>
                          <a:cs typeface="Courier New" pitchFamily="49" charset="0"/>
                        </a:rPr>
                        <a:t>;</a:t>
                      </a:r>
                      <a:endParaRPr lang="en-GB" sz="1400" b="1" dirty="0" smtClean="0">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183252">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 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r>
                        <a:rPr lang="en-GB" sz="1400" b="1" baseline="0" dirty="0" smtClean="0">
                          <a:solidFill>
                            <a:schemeClr val="tx1"/>
                          </a:solidFill>
                          <a:latin typeface="Courier New" pitchFamily="49" charset="0"/>
                          <a:cs typeface="Courier New" pitchFamily="49" charset="0"/>
                        </a:rPr>
                        <a:t>string s3</a:t>
                      </a:r>
                      <a:r>
                        <a:rPr lang="en-GB" sz="1400" b="1" dirty="0" smtClean="0">
                          <a:solidFill>
                            <a:prstClr val="black"/>
                          </a:solidFill>
                          <a:latin typeface="Courier New" pitchFamily="49" charset="0"/>
                          <a:cs typeface="Courier New" pitchFamily="49" charset="0"/>
                        </a:rPr>
                        <a:t>;</a:t>
                      </a:r>
                      <a:endParaRPr lang="en-GB" sz="1400" b="1" dirty="0" smtClean="0">
                        <a:solidFill>
                          <a:srgbClr val="008000"/>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r>
                        <a:rPr lang="en-GB" sz="1400" b="1" baseline="0" dirty="0" smtClean="0">
                          <a:solidFill>
                            <a:schemeClr val="tx1"/>
                          </a:solidFill>
                          <a:latin typeface="Courier New" pitchFamily="49" charset="0"/>
                          <a:cs typeface="Courier New" pitchFamily="49" charset="0"/>
                        </a:rPr>
                        <a:t>s3 = s1 + s2;</a:t>
                      </a:r>
                      <a:r>
                        <a:rPr lang="en-GB" sz="1400" b="1" baseline="0" dirty="0" smtClean="0">
                          <a:solidFill>
                            <a:srgbClr val="00B050"/>
                          </a:solidFill>
                          <a:latin typeface="Courier New" pitchFamily="49" charset="0"/>
                          <a:cs typeface="Courier New" pitchFamily="49" charset="0"/>
                        </a:rPr>
                        <a:t> // Temp value</a:t>
                      </a:r>
                      <a:endParaRPr lang="en-GB" sz="1400" b="1" dirty="0" smtClean="0">
                        <a:solidFill>
                          <a:srgbClr val="00B050"/>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tr>
              <a:tr h="294496">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baseline="0" dirty="0" smtClean="0">
                          <a:solidFill>
                            <a:srgbClr val="00B050"/>
                          </a:solidFill>
                          <a:latin typeface="Courier New" pitchFamily="49" charset="0"/>
                          <a:cs typeface="Courier New" pitchFamily="49" charset="0"/>
                        </a:rPr>
                        <a:t>  // s3 already constructed</a:t>
                      </a:r>
                      <a:endParaRPr lang="en-GB" sz="1400" b="1" dirty="0" smtClean="0">
                        <a:solidFill>
                          <a:srgbClr val="00B050"/>
                        </a:solidFill>
                        <a:latin typeface="Courier New" pitchFamily="49" charset="0"/>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2931787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2586"/>
            <a:ext cx="9150213" cy="610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5580112" y="529791"/>
            <a:ext cx="2304256" cy="2041959"/>
          </a:xfrm>
          <a:prstGeom prst="roundRect">
            <a:avLst>
              <a:gd name="adj" fmla="val 8550"/>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p:cNvSpPr/>
          <p:nvPr/>
        </p:nvSpPr>
        <p:spPr>
          <a:xfrm>
            <a:off x="539552" y="529791"/>
            <a:ext cx="2927488" cy="2041959"/>
          </a:xfrm>
          <a:prstGeom prst="roundRect">
            <a:avLst>
              <a:gd name="adj" fmla="val 8550"/>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432783" y="560750"/>
            <a:ext cx="3059097" cy="1938992"/>
          </a:xfrm>
          <a:prstGeom prst="rect">
            <a:avLst/>
          </a:prstGeom>
          <a:noFill/>
        </p:spPr>
        <p:txBody>
          <a:bodyPr wrap="square" rtlCol="0">
            <a:spAutoFit/>
          </a:bodyPr>
          <a:lstStyle/>
          <a:p>
            <a:pPr algn="ctr"/>
            <a:r>
              <a:rPr lang="en-GB" sz="2000" dirty="0">
                <a:solidFill>
                  <a:schemeClr val="tx1">
                    <a:lumMod val="85000"/>
                    <a:lumOff val="15000"/>
                  </a:schemeClr>
                </a:solidFill>
                <a:latin typeface="Calibri" pitchFamily="34" charset="0"/>
              </a:rPr>
              <a:t>Objects should rarely be passed by value to a function or method. Pass-by-value incurs copying costs that are avoided by pass-by-reference. </a:t>
            </a:r>
          </a:p>
        </p:txBody>
      </p:sp>
      <p:sp>
        <p:nvSpPr>
          <p:cNvPr id="5" name="TextBox 4"/>
          <p:cNvSpPr txBox="1"/>
          <p:nvPr/>
        </p:nvSpPr>
        <p:spPr>
          <a:xfrm>
            <a:off x="5580112" y="724510"/>
            <a:ext cx="2304256" cy="1631216"/>
          </a:xfrm>
          <a:prstGeom prst="rect">
            <a:avLst/>
          </a:prstGeom>
          <a:noFill/>
        </p:spPr>
        <p:txBody>
          <a:bodyPr wrap="square" rtlCol="0">
            <a:spAutoFit/>
          </a:bodyPr>
          <a:lstStyle/>
          <a:p>
            <a:pPr algn="ctr"/>
            <a:r>
              <a:rPr lang="en-GB" sz="2000" dirty="0">
                <a:solidFill>
                  <a:schemeClr val="tx1">
                    <a:lumMod val="85000"/>
                    <a:lumOff val="15000"/>
                  </a:schemeClr>
                </a:solidFill>
                <a:latin typeface="Calibri" pitchFamily="34" charset="0"/>
              </a:rPr>
              <a:t>If the function should not modify </a:t>
            </a:r>
            <a:r>
              <a:rPr lang="en-GB" sz="2000" dirty="0" smtClean="0">
                <a:solidFill>
                  <a:schemeClr val="tx1">
                    <a:lumMod val="85000"/>
                    <a:lumOff val="15000"/>
                  </a:schemeClr>
                </a:solidFill>
                <a:latin typeface="Calibri" pitchFamily="34" charset="0"/>
              </a:rPr>
              <a:t>an object argument, </a:t>
            </a:r>
            <a:r>
              <a:rPr lang="en-GB" sz="2000" dirty="0">
                <a:solidFill>
                  <a:schemeClr val="tx1">
                    <a:lumMod val="85000"/>
                    <a:lumOff val="15000"/>
                  </a:schemeClr>
                </a:solidFill>
                <a:latin typeface="Calibri" pitchFamily="34" charset="0"/>
              </a:rPr>
              <a:t>you should pass it by </a:t>
            </a:r>
            <a:r>
              <a:rPr lang="en-GB" b="1" dirty="0" err="1">
                <a:solidFill>
                  <a:schemeClr val="tx1">
                    <a:lumMod val="85000"/>
                    <a:lumOff val="15000"/>
                  </a:schemeClr>
                </a:solidFill>
                <a:latin typeface="Courier New" pitchFamily="49" charset="0"/>
                <a:cs typeface="Courier New" pitchFamily="49" charset="0"/>
              </a:rPr>
              <a:t>const</a:t>
            </a:r>
            <a:r>
              <a:rPr lang="en-GB" sz="2000" dirty="0">
                <a:solidFill>
                  <a:schemeClr val="tx1">
                    <a:lumMod val="85000"/>
                    <a:lumOff val="15000"/>
                  </a:schemeClr>
                </a:solidFill>
                <a:latin typeface="Calibri" pitchFamily="34" charset="0"/>
              </a:rPr>
              <a:t> reference.</a:t>
            </a:r>
          </a:p>
        </p:txBody>
      </p:sp>
    </p:spTree>
    <p:extLst>
      <p:ext uri="{BB962C8B-B14F-4D97-AF65-F5344CB8AC3E}">
        <p14:creationId xmlns:p14="http://schemas.microsoft.com/office/powerpoint/2010/main" val="21570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001"/>
            <a:ext cx="9144000" cy="5326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6300192" y="3464904"/>
            <a:ext cx="1983884" cy="795545"/>
          </a:xfrm>
          <a:prstGeom prst="roundRect">
            <a:avLst>
              <a:gd name="adj" fmla="val 8550"/>
            </a:avLst>
          </a:prstGeom>
          <a:solidFill>
            <a:srgbClr val="FFFFFF">
              <a:alpha val="8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6012160" y="3435846"/>
            <a:ext cx="2271916"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GB" dirty="0" err="1" smtClean="0">
                <a:solidFill>
                  <a:schemeClr val="tx1"/>
                </a:solidFill>
                <a:effectLst/>
                <a:latin typeface="Calibri" pitchFamily="34" charset="0"/>
              </a:rPr>
              <a:t>Inlining</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420840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Method Innovation Costs</a:t>
            </a:r>
            <a:endParaRPr lang="en-GB" sz="2000" cap="small" dirty="0">
              <a:solidFill>
                <a:schemeClr val="tx1">
                  <a:lumMod val="85000"/>
                  <a:lumOff val="15000"/>
                </a:schemeClr>
              </a:solidFill>
              <a:latin typeface="Calibri" pitchFamily="34" charset="0"/>
            </a:endParaRPr>
          </a:p>
        </p:txBody>
      </p:sp>
      <p:sp>
        <p:nvSpPr>
          <p:cNvPr id="4" name="TextBox 3"/>
          <p:cNvSpPr txBox="1"/>
          <p:nvPr/>
        </p:nvSpPr>
        <p:spPr>
          <a:xfrm>
            <a:off x="288767" y="627534"/>
            <a:ext cx="8855233" cy="4555093"/>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When executing code a number of important housekeeping registers are employed. </a:t>
            </a:r>
            <a:r>
              <a:rPr lang="en-GB" sz="2000" dirty="0" smtClean="0">
                <a:solidFill>
                  <a:schemeClr val="tx1">
                    <a:lumMod val="85000"/>
                    <a:lumOff val="15000"/>
                  </a:schemeClr>
                </a:solidFill>
                <a:latin typeface="Calibri" pitchFamily="34" charset="0"/>
              </a:rPr>
              <a:t>This often includes:</a:t>
            </a:r>
            <a:endParaRPr lang="en-GB" sz="2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Aside: Others such as a Frame Pointer (used to better manage the stack, </a:t>
            </a:r>
            <a:r>
              <a:rPr lang="en-GB" sz="2000" dirty="0" smtClean="0">
                <a:solidFill>
                  <a:schemeClr val="tx1">
                    <a:lumMod val="85000"/>
                    <a:lumOff val="15000"/>
                  </a:schemeClr>
                </a:solidFill>
                <a:latin typeface="Calibri" pitchFamily="34" charset="0"/>
              </a:rPr>
              <a:t>             etc</a:t>
            </a:r>
            <a:r>
              <a:rPr lang="en-GB" sz="2000" dirty="0">
                <a:solidFill>
                  <a:schemeClr val="tx1">
                    <a:lumMod val="85000"/>
                    <a:lumOff val="15000"/>
                  </a:schemeClr>
                </a:solidFill>
                <a:latin typeface="Calibri" pitchFamily="34" charset="0"/>
              </a:rPr>
              <a:t>.) may also be employed.</a:t>
            </a:r>
          </a:p>
        </p:txBody>
      </p:sp>
      <p:graphicFrame>
        <p:nvGraphicFramePr>
          <p:cNvPr id="3" name="Diagram 2"/>
          <p:cNvGraphicFramePr/>
          <p:nvPr>
            <p:extLst>
              <p:ext uri="{D42A27DB-BD31-4B8C-83A1-F6EECF244321}">
                <p14:modId xmlns:p14="http://schemas.microsoft.com/office/powerpoint/2010/main" val="2857647297"/>
              </p:ext>
            </p:extLst>
          </p:nvPr>
        </p:nvGraphicFramePr>
        <p:xfrm>
          <a:off x="395536" y="1203598"/>
          <a:ext cx="8424936"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916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Method Innovation Costs</a:t>
            </a:r>
            <a:endParaRPr lang="en-GB" sz="2000" cap="small" dirty="0">
              <a:solidFill>
                <a:schemeClr val="tx1">
                  <a:lumMod val="85000"/>
                  <a:lumOff val="15000"/>
                </a:schemeClr>
              </a:solidFill>
              <a:latin typeface="Calibri" pitchFamily="34" charset="0"/>
            </a:endParaRPr>
          </a:p>
        </p:txBody>
      </p:sp>
      <p:sp>
        <p:nvSpPr>
          <p:cNvPr id="4" name="TextBox 3"/>
          <p:cNvSpPr txBox="1"/>
          <p:nvPr/>
        </p:nvSpPr>
        <p:spPr>
          <a:xfrm>
            <a:off x="288767" y="627534"/>
            <a:ext cx="8855233"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A method invocation sequence might be like the following:</a:t>
            </a:r>
          </a:p>
        </p:txBody>
      </p:sp>
      <p:graphicFrame>
        <p:nvGraphicFramePr>
          <p:cNvPr id="5" name="Diagram 4"/>
          <p:cNvGraphicFramePr/>
          <p:nvPr>
            <p:extLst>
              <p:ext uri="{D42A27DB-BD31-4B8C-83A1-F6EECF244321}">
                <p14:modId xmlns:p14="http://schemas.microsoft.com/office/powerpoint/2010/main" val="2300259212"/>
              </p:ext>
            </p:extLst>
          </p:nvPr>
        </p:nvGraphicFramePr>
        <p:xfrm>
          <a:off x="683568" y="1203598"/>
          <a:ext cx="5278398"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26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192" y="1419622"/>
            <a:ext cx="2697942" cy="269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64147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4538" y="1347614"/>
            <a:ext cx="2841958" cy="2841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Method Innovation Costs</a:t>
            </a:r>
            <a:endParaRPr lang="en-GB" sz="2000" cap="small" dirty="0">
              <a:solidFill>
                <a:schemeClr val="tx1">
                  <a:lumMod val="85000"/>
                  <a:lumOff val="15000"/>
                </a:schemeClr>
              </a:solidFill>
              <a:latin typeface="Calibri" pitchFamily="34" charset="0"/>
            </a:endParaRPr>
          </a:p>
        </p:txBody>
      </p:sp>
      <p:sp>
        <p:nvSpPr>
          <p:cNvPr id="4" name="TextBox 3"/>
          <p:cNvSpPr txBox="1"/>
          <p:nvPr/>
        </p:nvSpPr>
        <p:spPr>
          <a:xfrm>
            <a:off x="288767" y="627534"/>
            <a:ext cx="8855233"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When the function call has ended, the method return sequence might </a:t>
            </a:r>
            <a:r>
              <a:rPr lang="en-GB" sz="2000" dirty="0" smtClean="0">
                <a:solidFill>
                  <a:schemeClr val="tx1">
                    <a:lumMod val="85000"/>
                    <a:lumOff val="15000"/>
                  </a:schemeClr>
                </a:solidFill>
                <a:latin typeface="Calibri" pitchFamily="34" charset="0"/>
              </a:rPr>
              <a:t>be:</a:t>
            </a:r>
            <a:endParaRPr lang="en-GB" sz="2000" dirty="0">
              <a:solidFill>
                <a:schemeClr val="tx1">
                  <a:lumMod val="85000"/>
                  <a:lumOff val="15000"/>
                </a:schemeClr>
              </a:solidFill>
              <a:latin typeface="Calibri" pitchFamily="34" charset="0"/>
            </a:endParaRPr>
          </a:p>
        </p:txBody>
      </p:sp>
      <p:graphicFrame>
        <p:nvGraphicFramePr>
          <p:cNvPr id="5" name="Diagram 4"/>
          <p:cNvGraphicFramePr/>
          <p:nvPr>
            <p:extLst>
              <p:ext uri="{D42A27DB-BD31-4B8C-83A1-F6EECF244321}">
                <p14:modId xmlns:p14="http://schemas.microsoft.com/office/powerpoint/2010/main" val="41110892"/>
              </p:ext>
            </p:extLst>
          </p:nvPr>
        </p:nvGraphicFramePr>
        <p:xfrm>
          <a:off x="683568" y="1203598"/>
          <a:ext cx="5278398" cy="3528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834228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E230C3-9985-4479-8B0A-2AB00D6D170B}"/>
</file>

<file path=customXml/itemProps2.xml><?xml version="1.0" encoding="utf-8"?>
<ds:datastoreItem xmlns:ds="http://schemas.openxmlformats.org/officeDocument/2006/customXml" ds:itemID="{60ACDBD7-0F24-446F-9B05-D85F6D400E13}"/>
</file>

<file path=customXml/itemProps3.xml><?xml version="1.0" encoding="utf-8"?>
<ds:datastoreItem xmlns:ds="http://schemas.openxmlformats.org/officeDocument/2006/customXml" ds:itemID="{9F200848-3506-4C31-A5E9-908322D8BF3A}"/>
</file>

<file path=docProps/app.xml><?xml version="1.0" encoding="utf-8"?>
<Properties xmlns="http://schemas.openxmlformats.org/officeDocument/2006/extended-properties" xmlns:vt="http://schemas.openxmlformats.org/officeDocument/2006/docPropsVTypes">
  <Template>Slipstream</Template>
  <TotalTime>0</TotalTime>
  <Words>938</Words>
  <Application>Microsoft Office PowerPoint</Application>
  <PresentationFormat>On-screen Show (16:9)</PresentationFormat>
  <Paragraphs>237</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Bradley Hand ITC</vt:lpstr>
      <vt:lpstr>Calibri</vt:lpstr>
      <vt:lpstr>Courier New</vt:lpstr>
      <vt:lpstr>Georgia</vt:lpstr>
      <vt:lpstr>Times New Roman</vt:lpstr>
      <vt:lpstr>Trebuchet MS</vt:lpstr>
      <vt:lpstr>Slipstream</vt:lpstr>
      <vt:lpstr>Optimisation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2015-01-14T09:17:50Z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