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679" r:id="rId1"/>
  </p:sldMasterIdLst>
  <p:notesMasterIdLst>
    <p:notesMasterId r:id="rId14"/>
  </p:notesMasterIdLst>
  <p:handoutMasterIdLst>
    <p:handoutMasterId r:id="rId15"/>
  </p:handoutMasterIdLst>
  <p:sldIdLst>
    <p:sldId id="256" r:id="rId2"/>
    <p:sldId id="357" r:id="rId3"/>
    <p:sldId id="341" r:id="rId4"/>
    <p:sldId id="342" r:id="rId5"/>
    <p:sldId id="340" r:id="rId6"/>
    <p:sldId id="317" r:id="rId7"/>
    <p:sldId id="343" r:id="rId8"/>
    <p:sldId id="345" r:id="rId9"/>
    <p:sldId id="358" r:id="rId10"/>
    <p:sldId id="346" r:id="rId11"/>
    <p:sldId id="359" r:id="rId12"/>
    <p:sldId id="339" r:id="rId1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72A376"/>
    <a:srgbClr val="FFFFFF"/>
    <a:srgbClr val="0066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1" autoAdjust="0"/>
    <p:restoredTop sz="80044" autoAdjust="0"/>
  </p:normalViewPr>
  <p:slideViewPr>
    <p:cSldViewPr>
      <p:cViewPr varScale="1">
        <p:scale>
          <a:sx n="93" d="100"/>
          <a:sy n="93" d="100"/>
        </p:scale>
        <p:origin x="210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3" d="100"/>
          <a:sy n="103" d="100"/>
        </p:scale>
        <p:origin x="4128" y="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3AD7E4-12A1-4385-9AC7-6869A6D595CE}" type="doc">
      <dgm:prSet loTypeId="urn:microsoft.com/office/officeart/2005/8/layout/vList5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4A77B074-EF2D-4B9A-AF19-4071B8266160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1800" b="1" dirty="0" smtClean="0"/>
            <a:t>Zero</a:t>
          </a:r>
          <a:endParaRPr lang="en-GB" sz="1800" dirty="0"/>
        </a:p>
      </dgm:t>
    </dgm:pt>
    <dgm:pt modelId="{D827742E-686E-4388-BDA0-5E4C803C4C6E}" type="parTrans" cxnId="{95F4E446-AC1C-41EE-AB3F-07A5BF12AEAA}">
      <dgm:prSet/>
      <dgm:spPr/>
      <dgm:t>
        <a:bodyPr/>
        <a:lstStyle/>
        <a:p>
          <a:endParaRPr lang="en-GB"/>
        </a:p>
      </dgm:t>
    </dgm:pt>
    <dgm:pt modelId="{F425522C-53AE-4D3B-A825-D37140785B4A}" type="sibTrans" cxnId="{95F4E446-AC1C-41EE-AB3F-07A5BF12AEAA}">
      <dgm:prSet/>
      <dgm:spPr/>
      <dgm:t>
        <a:bodyPr/>
        <a:lstStyle/>
        <a:p>
          <a:endParaRPr lang="en-GB"/>
        </a:p>
      </dgm:t>
    </dgm:pt>
    <dgm:pt modelId="{DDF38E15-70BC-46CC-BAB8-D9BEC623202D}">
      <dgm:prSet phldrT="[Text]"/>
      <dgm:spPr/>
      <dgm:t>
        <a:bodyPr/>
        <a:lstStyle/>
        <a:p>
          <a:r>
            <a:rPr lang="en-GB" dirty="0" smtClean="0">
              <a:latin typeface="Calibri" panose="020F0502020204030204" pitchFamily="34" charset="0"/>
            </a:rPr>
            <a:t>Each component of the colour is multiplied by (0, 0, 0, 0). </a:t>
          </a:r>
          <a:endParaRPr lang="en-GB" dirty="0">
            <a:latin typeface="Calibri" panose="020F0502020204030204" pitchFamily="34" charset="0"/>
          </a:endParaRPr>
        </a:p>
      </dgm:t>
    </dgm:pt>
    <dgm:pt modelId="{764DA569-D7E9-41AF-80A7-A5C249A56883}" type="parTrans" cxnId="{A1697429-9E2B-4507-83E0-199576872330}">
      <dgm:prSet/>
      <dgm:spPr/>
      <dgm:t>
        <a:bodyPr/>
        <a:lstStyle/>
        <a:p>
          <a:endParaRPr lang="en-GB"/>
        </a:p>
      </dgm:t>
    </dgm:pt>
    <dgm:pt modelId="{F9FB3D17-A304-4343-A331-982DD78D023C}" type="sibTrans" cxnId="{A1697429-9E2B-4507-83E0-199576872330}">
      <dgm:prSet/>
      <dgm:spPr/>
      <dgm:t>
        <a:bodyPr/>
        <a:lstStyle/>
        <a:p>
          <a:endParaRPr lang="en-GB"/>
        </a:p>
      </dgm:t>
    </dgm:pt>
    <dgm:pt modelId="{36FCDBA5-95AC-4F61-8D30-D91A18E820B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1800" b="1" dirty="0" smtClean="0"/>
            <a:t>One</a:t>
          </a:r>
          <a:endParaRPr lang="en-GB" sz="1800" dirty="0"/>
        </a:p>
      </dgm:t>
    </dgm:pt>
    <dgm:pt modelId="{D1C674FE-847E-401D-9ECB-CC81F2E45D99}" type="parTrans" cxnId="{234ABBB0-6AC6-4670-9C8B-C6B794E06B6E}">
      <dgm:prSet/>
      <dgm:spPr/>
      <dgm:t>
        <a:bodyPr/>
        <a:lstStyle/>
        <a:p>
          <a:endParaRPr lang="en-GB"/>
        </a:p>
      </dgm:t>
    </dgm:pt>
    <dgm:pt modelId="{5730A223-863E-437F-B0EC-3986045EB4F4}" type="sibTrans" cxnId="{234ABBB0-6AC6-4670-9C8B-C6B794E06B6E}">
      <dgm:prSet/>
      <dgm:spPr/>
      <dgm:t>
        <a:bodyPr/>
        <a:lstStyle/>
        <a:p>
          <a:endParaRPr lang="en-GB"/>
        </a:p>
      </dgm:t>
    </dgm:pt>
    <dgm:pt modelId="{2F9CE34C-6332-4922-8479-226789566362}">
      <dgm:prSet phldrT="[Text]"/>
      <dgm:spPr/>
      <dgm:t>
        <a:bodyPr/>
        <a:lstStyle/>
        <a:p>
          <a:r>
            <a:rPr lang="en-GB" dirty="0" smtClean="0">
              <a:latin typeface="Calibri" panose="020F0502020204030204" pitchFamily="34" charset="0"/>
            </a:rPr>
            <a:t>Each component of the colour is multiplied by (1, 1, 1, 1). </a:t>
          </a:r>
          <a:endParaRPr lang="en-GB" dirty="0">
            <a:latin typeface="Calibri" panose="020F0502020204030204" pitchFamily="34" charset="0"/>
          </a:endParaRPr>
        </a:p>
      </dgm:t>
    </dgm:pt>
    <dgm:pt modelId="{40F55C53-183A-471D-8770-9E3CE276DA09}" type="parTrans" cxnId="{5A94C90F-E8DA-49EE-A68E-34E36DACC17D}">
      <dgm:prSet/>
      <dgm:spPr/>
      <dgm:t>
        <a:bodyPr/>
        <a:lstStyle/>
        <a:p>
          <a:endParaRPr lang="en-GB"/>
        </a:p>
      </dgm:t>
    </dgm:pt>
    <dgm:pt modelId="{5E75A09E-11A6-4373-85B4-3B15DEC05580}" type="sibTrans" cxnId="{5A94C90F-E8DA-49EE-A68E-34E36DACC17D}">
      <dgm:prSet/>
      <dgm:spPr/>
      <dgm:t>
        <a:bodyPr/>
        <a:lstStyle/>
        <a:p>
          <a:endParaRPr lang="en-GB"/>
        </a:p>
      </dgm:t>
    </dgm:pt>
    <dgm:pt modelId="{4F4163AA-F8DC-4CAF-86D7-E0820E61C1BF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1800" b="1" dirty="0" err="1" smtClean="0"/>
            <a:t>SourceColor</a:t>
          </a:r>
          <a:endParaRPr lang="en-GB" sz="1800" dirty="0"/>
        </a:p>
      </dgm:t>
    </dgm:pt>
    <dgm:pt modelId="{DF6D702D-0A4A-43E6-9B71-246B747B0677}" type="parTrans" cxnId="{3ABDD6C2-A3A7-4C22-B32B-EA6B096D162C}">
      <dgm:prSet/>
      <dgm:spPr/>
      <dgm:t>
        <a:bodyPr/>
        <a:lstStyle/>
        <a:p>
          <a:endParaRPr lang="en-GB"/>
        </a:p>
      </dgm:t>
    </dgm:pt>
    <dgm:pt modelId="{BA5F17C2-1810-4C2A-8C3E-E5E59C13349E}" type="sibTrans" cxnId="{3ABDD6C2-A3A7-4C22-B32B-EA6B096D162C}">
      <dgm:prSet/>
      <dgm:spPr/>
      <dgm:t>
        <a:bodyPr/>
        <a:lstStyle/>
        <a:p>
          <a:endParaRPr lang="en-GB"/>
        </a:p>
      </dgm:t>
    </dgm:pt>
    <dgm:pt modelId="{FB1B34B8-897C-4A09-9A52-2D31493CD21F}">
      <dgm:prSet phldrT="[Text]"/>
      <dgm:spPr/>
      <dgm:t>
        <a:bodyPr/>
        <a:lstStyle/>
        <a:p>
          <a:r>
            <a:rPr lang="en-GB" dirty="0" smtClean="0">
              <a:latin typeface="Calibri" panose="020F0502020204030204" pitchFamily="34" charset="0"/>
            </a:rPr>
            <a:t>Each component of the colour is multiplied by the source colour, i.e. (R</a:t>
          </a:r>
          <a:r>
            <a:rPr lang="en-GB" baseline="-25000" dirty="0" smtClean="0">
              <a:latin typeface="Calibri" panose="020F0502020204030204" pitchFamily="34" charset="0"/>
            </a:rPr>
            <a:t>s</a:t>
          </a:r>
          <a:r>
            <a:rPr lang="en-GB" dirty="0" smtClean="0">
              <a:latin typeface="Calibri" panose="020F0502020204030204" pitchFamily="34" charset="0"/>
            </a:rPr>
            <a:t>, G</a:t>
          </a:r>
          <a:r>
            <a:rPr lang="en-GB" baseline="-25000" dirty="0" smtClean="0">
              <a:latin typeface="Calibri" panose="020F0502020204030204" pitchFamily="34" charset="0"/>
            </a:rPr>
            <a:t>s</a:t>
          </a:r>
          <a:r>
            <a:rPr lang="en-GB" dirty="0" smtClean="0">
              <a:latin typeface="Calibri" panose="020F0502020204030204" pitchFamily="34" charset="0"/>
            </a:rPr>
            <a:t>, B</a:t>
          </a:r>
          <a:r>
            <a:rPr lang="en-GB" baseline="-25000" dirty="0" smtClean="0">
              <a:latin typeface="Calibri" panose="020F0502020204030204" pitchFamily="34" charset="0"/>
            </a:rPr>
            <a:t>s</a:t>
          </a:r>
          <a:r>
            <a:rPr lang="en-GB" dirty="0" smtClean="0">
              <a:latin typeface="Calibri" panose="020F0502020204030204" pitchFamily="34" charset="0"/>
            </a:rPr>
            <a:t>, A</a:t>
          </a:r>
          <a:r>
            <a:rPr lang="en-GB" baseline="-25000" dirty="0" smtClean="0">
              <a:latin typeface="Calibri" panose="020F0502020204030204" pitchFamily="34" charset="0"/>
            </a:rPr>
            <a:t>s</a:t>
          </a:r>
          <a:r>
            <a:rPr lang="en-GB" dirty="0" smtClean="0">
              <a:latin typeface="Calibri" panose="020F0502020204030204" pitchFamily="34" charset="0"/>
            </a:rPr>
            <a:t>). </a:t>
          </a:r>
          <a:endParaRPr lang="en-GB" dirty="0">
            <a:latin typeface="Calibri" panose="020F0502020204030204" pitchFamily="34" charset="0"/>
          </a:endParaRPr>
        </a:p>
      </dgm:t>
    </dgm:pt>
    <dgm:pt modelId="{8A32BD1C-AC90-4AFF-8195-437A0439EF32}" type="parTrans" cxnId="{C4E81B1C-1BFC-4EC3-BF0B-E40C7CB8C180}">
      <dgm:prSet/>
      <dgm:spPr/>
      <dgm:t>
        <a:bodyPr/>
        <a:lstStyle/>
        <a:p>
          <a:endParaRPr lang="en-GB"/>
        </a:p>
      </dgm:t>
    </dgm:pt>
    <dgm:pt modelId="{E50C9120-32B3-444A-862B-9E6B059FFD8A}" type="sibTrans" cxnId="{C4E81B1C-1BFC-4EC3-BF0B-E40C7CB8C180}">
      <dgm:prSet/>
      <dgm:spPr/>
      <dgm:t>
        <a:bodyPr/>
        <a:lstStyle/>
        <a:p>
          <a:endParaRPr lang="en-GB"/>
        </a:p>
      </dgm:t>
    </dgm:pt>
    <dgm:pt modelId="{3C8194B2-6998-40F4-AA80-3B4A18920DC5}">
      <dgm:prSet phldrT="[Text]" custT="1"/>
      <dgm:spPr/>
      <dgm:t>
        <a:bodyPr/>
        <a:lstStyle/>
        <a:p>
          <a:r>
            <a:rPr lang="en-GB" sz="1400" dirty="0" smtClean="0">
              <a:latin typeface="Calibri" panose="020F0502020204030204" pitchFamily="34" charset="0"/>
            </a:rPr>
            <a:t>Each component of the colour is multiplied by the alpha value of the destination, i.e. (A</a:t>
          </a:r>
          <a:r>
            <a:rPr lang="en-GB" sz="1400" baseline="-25000" dirty="0" smtClean="0">
              <a:latin typeface="Calibri" panose="020F0502020204030204" pitchFamily="34" charset="0"/>
            </a:rPr>
            <a:t>d</a:t>
          </a:r>
          <a:r>
            <a:rPr lang="en-GB" sz="1400" dirty="0" smtClean="0">
              <a:latin typeface="Calibri" panose="020F0502020204030204" pitchFamily="34" charset="0"/>
            </a:rPr>
            <a:t>, A</a:t>
          </a:r>
          <a:r>
            <a:rPr lang="en-GB" sz="1400" baseline="-25000" dirty="0" smtClean="0">
              <a:latin typeface="Calibri" panose="020F0502020204030204" pitchFamily="34" charset="0"/>
            </a:rPr>
            <a:t>d</a:t>
          </a:r>
          <a:r>
            <a:rPr lang="en-GB" sz="1400" dirty="0" smtClean="0">
              <a:latin typeface="Calibri" panose="020F0502020204030204" pitchFamily="34" charset="0"/>
            </a:rPr>
            <a:t>, A</a:t>
          </a:r>
          <a:r>
            <a:rPr lang="en-GB" sz="1400" baseline="-25000" dirty="0" smtClean="0">
              <a:latin typeface="Calibri" panose="020F0502020204030204" pitchFamily="34" charset="0"/>
            </a:rPr>
            <a:t>d</a:t>
          </a:r>
          <a:r>
            <a:rPr lang="en-GB" sz="1400" dirty="0" smtClean="0">
              <a:latin typeface="Calibri" panose="020F0502020204030204" pitchFamily="34" charset="0"/>
            </a:rPr>
            <a:t>, A</a:t>
          </a:r>
          <a:r>
            <a:rPr lang="en-GB" sz="1400" baseline="-25000" dirty="0" smtClean="0">
              <a:latin typeface="Calibri" panose="020F0502020204030204" pitchFamily="34" charset="0"/>
            </a:rPr>
            <a:t>d</a:t>
          </a:r>
          <a:r>
            <a:rPr lang="en-GB" sz="1400" dirty="0" smtClean="0">
              <a:latin typeface="Calibri" panose="020F0502020204030204" pitchFamily="34" charset="0"/>
            </a:rPr>
            <a:t>)</a:t>
          </a:r>
          <a:endParaRPr lang="en-GB" sz="1400" dirty="0">
            <a:latin typeface="Calibri" panose="020F0502020204030204" pitchFamily="34" charset="0"/>
          </a:endParaRPr>
        </a:p>
      </dgm:t>
    </dgm:pt>
    <dgm:pt modelId="{9695520E-A708-4826-9B21-80E941E8CC0D}" type="parTrans" cxnId="{38AF4F4D-6FB3-4C3B-825C-E06AAB8F92B2}">
      <dgm:prSet/>
      <dgm:spPr/>
      <dgm:t>
        <a:bodyPr/>
        <a:lstStyle/>
        <a:p>
          <a:endParaRPr lang="en-GB"/>
        </a:p>
      </dgm:t>
    </dgm:pt>
    <dgm:pt modelId="{248A14D7-FD7A-4593-B592-22773C21BEC3}" type="sibTrans" cxnId="{38AF4F4D-6FB3-4C3B-825C-E06AAB8F92B2}">
      <dgm:prSet/>
      <dgm:spPr/>
      <dgm:t>
        <a:bodyPr/>
        <a:lstStyle/>
        <a:p>
          <a:endParaRPr lang="en-GB"/>
        </a:p>
      </dgm:t>
    </dgm:pt>
    <dgm:pt modelId="{25FCC82E-F876-4BAE-A353-F2F90101CDDB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1800" b="1" dirty="0" err="1" smtClean="0"/>
            <a:t>SourceAlpha</a:t>
          </a:r>
          <a:endParaRPr lang="en-GB" sz="1800" dirty="0"/>
        </a:p>
      </dgm:t>
    </dgm:pt>
    <dgm:pt modelId="{2ACF94DC-8599-4842-9B2A-CA8D2D2AEEDA}" type="parTrans" cxnId="{75772900-BC88-4728-880F-44775EF30E7F}">
      <dgm:prSet/>
      <dgm:spPr/>
      <dgm:t>
        <a:bodyPr/>
        <a:lstStyle/>
        <a:p>
          <a:endParaRPr lang="en-GB"/>
        </a:p>
      </dgm:t>
    </dgm:pt>
    <dgm:pt modelId="{0BB165CB-8AE8-4AB8-B503-ADE37D50FEDA}" type="sibTrans" cxnId="{75772900-BC88-4728-880F-44775EF30E7F}">
      <dgm:prSet/>
      <dgm:spPr/>
      <dgm:t>
        <a:bodyPr/>
        <a:lstStyle/>
        <a:p>
          <a:endParaRPr lang="en-GB"/>
        </a:p>
      </dgm:t>
    </dgm:pt>
    <dgm:pt modelId="{ABEA9BAC-E3E0-4410-918C-89373E13C94A}">
      <dgm:prSet phldrT="[Text]" custT="1"/>
      <dgm:spPr/>
      <dgm:t>
        <a:bodyPr/>
        <a:lstStyle/>
        <a:p>
          <a:r>
            <a:rPr lang="en-GB" sz="1400" dirty="0" smtClean="0">
              <a:latin typeface="Calibri" panose="020F0502020204030204" pitchFamily="34" charset="0"/>
            </a:rPr>
            <a:t>Each component of the colour is multiplied by the alpha value of the source, i.e. (A</a:t>
          </a:r>
          <a:r>
            <a:rPr lang="en-GB" sz="1400" baseline="-25000" dirty="0" smtClean="0">
              <a:latin typeface="Calibri" panose="020F0502020204030204" pitchFamily="34" charset="0"/>
            </a:rPr>
            <a:t>s</a:t>
          </a:r>
          <a:r>
            <a:rPr lang="en-GB" sz="1400" dirty="0" smtClean="0">
              <a:latin typeface="Calibri" panose="020F0502020204030204" pitchFamily="34" charset="0"/>
            </a:rPr>
            <a:t>, A</a:t>
          </a:r>
          <a:r>
            <a:rPr lang="en-GB" sz="1400" baseline="-25000" dirty="0" smtClean="0">
              <a:latin typeface="Calibri" panose="020F0502020204030204" pitchFamily="34" charset="0"/>
            </a:rPr>
            <a:t>s</a:t>
          </a:r>
          <a:r>
            <a:rPr lang="en-GB" sz="1400" dirty="0" smtClean="0">
              <a:latin typeface="Calibri" panose="020F0502020204030204" pitchFamily="34" charset="0"/>
            </a:rPr>
            <a:t>, A</a:t>
          </a:r>
          <a:r>
            <a:rPr lang="en-GB" sz="1400" baseline="-25000" dirty="0" smtClean="0">
              <a:latin typeface="Calibri" panose="020F0502020204030204" pitchFamily="34" charset="0"/>
            </a:rPr>
            <a:t>s</a:t>
          </a:r>
          <a:r>
            <a:rPr lang="en-GB" sz="1400" dirty="0" smtClean="0">
              <a:latin typeface="Calibri" panose="020F0502020204030204" pitchFamily="34" charset="0"/>
            </a:rPr>
            <a:t>, A</a:t>
          </a:r>
          <a:r>
            <a:rPr lang="en-GB" sz="1400" baseline="-25000" dirty="0" smtClean="0">
              <a:latin typeface="Calibri" panose="020F0502020204030204" pitchFamily="34" charset="0"/>
            </a:rPr>
            <a:t>s</a:t>
          </a:r>
          <a:r>
            <a:rPr lang="en-GB" sz="1400" dirty="0" smtClean="0">
              <a:latin typeface="Calibri" panose="020F0502020204030204" pitchFamily="34" charset="0"/>
            </a:rPr>
            <a:t>).</a:t>
          </a:r>
          <a:endParaRPr lang="en-GB" sz="1400" dirty="0">
            <a:latin typeface="Calibri" panose="020F0502020204030204" pitchFamily="34" charset="0"/>
          </a:endParaRPr>
        </a:p>
      </dgm:t>
    </dgm:pt>
    <dgm:pt modelId="{22B8E3D3-CDCC-44A7-80D8-DBD306B375E8}" type="parTrans" cxnId="{4F45EEE1-2FAA-48FE-A30A-E8D44081D01E}">
      <dgm:prSet/>
      <dgm:spPr/>
      <dgm:t>
        <a:bodyPr/>
        <a:lstStyle/>
        <a:p>
          <a:endParaRPr lang="en-GB"/>
        </a:p>
      </dgm:t>
    </dgm:pt>
    <dgm:pt modelId="{0C2A9977-3460-47AB-9C18-4A801893623D}" type="sibTrans" cxnId="{4F45EEE1-2FAA-48FE-A30A-E8D44081D01E}">
      <dgm:prSet/>
      <dgm:spPr/>
      <dgm:t>
        <a:bodyPr/>
        <a:lstStyle/>
        <a:p>
          <a:endParaRPr lang="en-GB"/>
        </a:p>
      </dgm:t>
    </dgm:pt>
    <dgm:pt modelId="{CEB33C66-E72E-46DC-8C7F-9C961B04104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1200" b="1" dirty="0" err="1" smtClean="0"/>
            <a:t>DestinationColor</a:t>
          </a:r>
          <a:endParaRPr lang="en-GB" sz="1600" dirty="0"/>
        </a:p>
      </dgm:t>
    </dgm:pt>
    <dgm:pt modelId="{D2DC388B-FC0D-4FAE-A2BB-F2D25D8865C7}" type="parTrans" cxnId="{C28A7DD2-1B36-4E9A-9D3B-0C1ED9E078BE}">
      <dgm:prSet/>
      <dgm:spPr/>
      <dgm:t>
        <a:bodyPr/>
        <a:lstStyle/>
        <a:p>
          <a:endParaRPr lang="en-GB"/>
        </a:p>
      </dgm:t>
    </dgm:pt>
    <dgm:pt modelId="{BC9EC9EC-2ED7-4E73-898C-985FF087B3B5}" type="sibTrans" cxnId="{C28A7DD2-1B36-4E9A-9D3B-0C1ED9E078BE}">
      <dgm:prSet/>
      <dgm:spPr/>
      <dgm:t>
        <a:bodyPr/>
        <a:lstStyle/>
        <a:p>
          <a:endParaRPr lang="en-GB"/>
        </a:p>
      </dgm:t>
    </dgm:pt>
    <dgm:pt modelId="{39E51D8A-F59C-4757-8EF1-F3C410D32FA3}">
      <dgm:prSet phldrT="[Text]" custT="1"/>
      <dgm:spPr/>
      <dgm:t>
        <a:bodyPr/>
        <a:lstStyle/>
        <a:p>
          <a:r>
            <a:rPr lang="en-GB" sz="1400" dirty="0" smtClean="0">
              <a:latin typeface="Calibri" panose="020F0502020204030204" pitchFamily="34" charset="0"/>
            </a:rPr>
            <a:t>Each component colour is multiplied by the destination colour, i.e. (R</a:t>
          </a:r>
          <a:r>
            <a:rPr lang="en-GB" sz="1400" baseline="-25000" dirty="0" smtClean="0">
              <a:latin typeface="Calibri" panose="020F0502020204030204" pitchFamily="34" charset="0"/>
            </a:rPr>
            <a:t>d</a:t>
          </a:r>
          <a:r>
            <a:rPr lang="en-GB" sz="1400" dirty="0" smtClean="0">
              <a:latin typeface="Calibri" panose="020F0502020204030204" pitchFamily="34" charset="0"/>
            </a:rPr>
            <a:t>, </a:t>
          </a:r>
          <a:r>
            <a:rPr lang="en-GB" sz="1400" dirty="0" err="1" smtClean="0">
              <a:latin typeface="Calibri" panose="020F0502020204030204" pitchFamily="34" charset="0"/>
            </a:rPr>
            <a:t>G</a:t>
          </a:r>
          <a:r>
            <a:rPr lang="en-GB" sz="1400" baseline="-25000" dirty="0" err="1" smtClean="0">
              <a:latin typeface="Calibri" panose="020F0502020204030204" pitchFamily="34" charset="0"/>
            </a:rPr>
            <a:t>d</a:t>
          </a:r>
          <a:r>
            <a:rPr lang="en-GB" sz="1400" dirty="0" smtClean="0">
              <a:latin typeface="Calibri" panose="020F0502020204030204" pitchFamily="34" charset="0"/>
            </a:rPr>
            <a:t>, </a:t>
          </a:r>
          <a:r>
            <a:rPr lang="en-GB" sz="1400" dirty="0" err="1" smtClean="0">
              <a:latin typeface="Calibri" panose="020F0502020204030204" pitchFamily="34" charset="0"/>
            </a:rPr>
            <a:t>B</a:t>
          </a:r>
          <a:r>
            <a:rPr lang="en-GB" sz="1400" baseline="-25000" dirty="0" err="1" smtClean="0">
              <a:latin typeface="Calibri" panose="020F0502020204030204" pitchFamily="34" charset="0"/>
            </a:rPr>
            <a:t>d</a:t>
          </a:r>
          <a:r>
            <a:rPr lang="en-GB" sz="1400" dirty="0" smtClean="0">
              <a:latin typeface="Calibri" panose="020F0502020204030204" pitchFamily="34" charset="0"/>
            </a:rPr>
            <a:t>, A</a:t>
          </a:r>
          <a:r>
            <a:rPr lang="en-GB" sz="1400" baseline="-25000" dirty="0" smtClean="0">
              <a:latin typeface="Calibri" panose="020F0502020204030204" pitchFamily="34" charset="0"/>
            </a:rPr>
            <a:t>d</a:t>
          </a:r>
          <a:r>
            <a:rPr lang="en-GB" sz="1400" dirty="0" smtClean="0">
              <a:latin typeface="Calibri" panose="020F0502020204030204" pitchFamily="34" charset="0"/>
            </a:rPr>
            <a:t>). </a:t>
          </a:r>
          <a:endParaRPr lang="en-GB" sz="1400" dirty="0">
            <a:latin typeface="Calibri" panose="020F0502020204030204" pitchFamily="34" charset="0"/>
          </a:endParaRPr>
        </a:p>
      </dgm:t>
    </dgm:pt>
    <dgm:pt modelId="{2EEE2C07-BD85-482B-B40A-D04775ACBB68}" type="parTrans" cxnId="{8CA18AA1-1DD4-4758-9AA8-199FF4CB12D1}">
      <dgm:prSet/>
      <dgm:spPr/>
      <dgm:t>
        <a:bodyPr/>
        <a:lstStyle/>
        <a:p>
          <a:endParaRPr lang="en-GB"/>
        </a:p>
      </dgm:t>
    </dgm:pt>
    <dgm:pt modelId="{A85289A3-687D-4186-AE46-E1D160EA398B}" type="sibTrans" cxnId="{8CA18AA1-1DD4-4758-9AA8-199FF4CB12D1}">
      <dgm:prSet/>
      <dgm:spPr/>
      <dgm:t>
        <a:bodyPr/>
        <a:lstStyle/>
        <a:p>
          <a:endParaRPr lang="en-GB"/>
        </a:p>
      </dgm:t>
    </dgm:pt>
    <dgm:pt modelId="{3F72A626-9925-4E5C-A6E4-5188619EF13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1200" b="1" dirty="0" err="1" smtClean="0"/>
            <a:t>DestinationAlpha</a:t>
          </a:r>
          <a:endParaRPr lang="en-GB" sz="1600" dirty="0"/>
        </a:p>
      </dgm:t>
    </dgm:pt>
    <dgm:pt modelId="{DED06F4E-3E69-4C9C-B2A3-ABA8BC95D7AD}" type="parTrans" cxnId="{4E75E555-A936-4675-8E47-B9AB3B55FF59}">
      <dgm:prSet/>
      <dgm:spPr/>
      <dgm:t>
        <a:bodyPr/>
        <a:lstStyle/>
        <a:p>
          <a:endParaRPr lang="en-GB"/>
        </a:p>
      </dgm:t>
    </dgm:pt>
    <dgm:pt modelId="{2FB0CDAD-4A4D-4D4D-8087-ADF94B75C280}" type="sibTrans" cxnId="{4E75E555-A936-4675-8E47-B9AB3B55FF59}">
      <dgm:prSet/>
      <dgm:spPr/>
      <dgm:t>
        <a:bodyPr/>
        <a:lstStyle/>
        <a:p>
          <a:endParaRPr lang="en-GB"/>
        </a:p>
      </dgm:t>
    </dgm:pt>
    <dgm:pt modelId="{E392446A-E6C2-4421-B6ED-53594FE2342C}" type="pres">
      <dgm:prSet presAssocID="{AD3AD7E4-12A1-4385-9AC7-6869A6D595C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EC3B2DA-669B-4A90-A5DE-2D6FE0313037}" type="pres">
      <dgm:prSet presAssocID="{4A77B074-EF2D-4B9A-AF19-4071B8266160}" presName="linNode" presStyleCnt="0"/>
      <dgm:spPr/>
      <dgm:t>
        <a:bodyPr/>
        <a:lstStyle/>
        <a:p>
          <a:endParaRPr lang="en-GB"/>
        </a:p>
      </dgm:t>
    </dgm:pt>
    <dgm:pt modelId="{64DD79CD-B384-428B-960B-C5DDAABB0F6D}" type="pres">
      <dgm:prSet presAssocID="{4A77B074-EF2D-4B9A-AF19-4071B8266160}" presName="parentText" presStyleLbl="node1" presStyleIdx="0" presStyleCnt="6" custScaleX="82293" custScaleY="7319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BD8FD5A-DFD4-4F89-9C0B-AB8B4B635E1B}" type="pres">
      <dgm:prSet presAssocID="{4A77B074-EF2D-4B9A-AF19-4071B8266160}" presName="descendantText" presStyleLbl="alignAccFollowNode1" presStyleIdx="0" presStyleCnt="6" custScaleY="8080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E42F1CC-5279-4B34-B43A-EA629263196B}" type="pres">
      <dgm:prSet presAssocID="{F425522C-53AE-4D3B-A825-D37140785B4A}" presName="sp" presStyleCnt="0"/>
      <dgm:spPr/>
      <dgm:t>
        <a:bodyPr/>
        <a:lstStyle/>
        <a:p>
          <a:endParaRPr lang="en-GB"/>
        </a:p>
      </dgm:t>
    </dgm:pt>
    <dgm:pt modelId="{61B80942-11AE-40F3-AD3D-98A97A1D94D5}" type="pres">
      <dgm:prSet presAssocID="{36FCDBA5-95AC-4F61-8D30-D91A18E820BE}" presName="linNode" presStyleCnt="0"/>
      <dgm:spPr/>
      <dgm:t>
        <a:bodyPr/>
        <a:lstStyle/>
        <a:p>
          <a:endParaRPr lang="en-GB"/>
        </a:p>
      </dgm:t>
    </dgm:pt>
    <dgm:pt modelId="{82AD4F60-C9C8-4947-B1C9-D6207EA8B863}" type="pres">
      <dgm:prSet presAssocID="{36FCDBA5-95AC-4F61-8D30-D91A18E820BE}" presName="parentText" presStyleLbl="node1" presStyleIdx="1" presStyleCnt="6" custScaleX="82293" custScaleY="7319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D1CC67-9B01-4EBF-98BC-0B503181E99A}" type="pres">
      <dgm:prSet presAssocID="{36FCDBA5-95AC-4F61-8D30-D91A18E820BE}" presName="descendantText" presStyleLbl="alignAccFollowNode1" presStyleIdx="1" presStyleCnt="6" custScaleY="8080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E2976CB-E624-4CDC-B8B3-FD1371110717}" type="pres">
      <dgm:prSet presAssocID="{5730A223-863E-437F-B0EC-3986045EB4F4}" presName="sp" presStyleCnt="0"/>
      <dgm:spPr/>
      <dgm:t>
        <a:bodyPr/>
        <a:lstStyle/>
        <a:p>
          <a:endParaRPr lang="en-GB"/>
        </a:p>
      </dgm:t>
    </dgm:pt>
    <dgm:pt modelId="{2496069B-EA16-44F1-8946-83505FAF408D}" type="pres">
      <dgm:prSet presAssocID="{4F4163AA-F8DC-4CAF-86D7-E0820E61C1BF}" presName="linNode" presStyleCnt="0"/>
      <dgm:spPr/>
      <dgm:t>
        <a:bodyPr/>
        <a:lstStyle/>
        <a:p>
          <a:endParaRPr lang="en-GB"/>
        </a:p>
      </dgm:t>
    </dgm:pt>
    <dgm:pt modelId="{2D459339-88CB-4000-88E5-C3C4DBFB5047}" type="pres">
      <dgm:prSet presAssocID="{4F4163AA-F8DC-4CAF-86D7-E0820E61C1BF}" presName="parentText" presStyleLbl="node1" presStyleIdx="2" presStyleCnt="6" custScaleX="82293" custScaleY="7319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8C519FA-4D07-4EF7-807F-E4668D9C5FA1}" type="pres">
      <dgm:prSet presAssocID="{4F4163AA-F8DC-4CAF-86D7-E0820E61C1BF}" presName="descendantText" presStyleLbl="alignAccFollowNode1" presStyleIdx="2" presStyleCnt="6" custScaleY="8080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2AC5D78-EAB6-48F3-8283-57FC5F2B55D2}" type="pres">
      <dgm:prSet presAssocID="{BA5F17C2-1810-4C2A-8C3E-E5E59C13349E}" presName="sp" presStyleCnt="0"/>
      <dgm:spPr/>
      <dgm:t>
        <a:bodyPr/>
        <a:lstStyle/>
        <a:p>
          <a:endParaRPr lang="en-GB"/>
        </a:p>
      </dgm:t>
    </dgm:pt>
    <dgm:pt modelId="{ED637592-DF31-4C64-B008-7ABD17A5EDE2}" type="pres">
      <dgm:prSet presAssocID="{25FCC82E-F876-4BAE-A353-F2F90101CDDB}" presName="linNode" presStyleCnt="0"/>
      <dgm:spPr/>
      <dgm:t>
        <a:bodyPr/>
        <a:lstStyle/>
        <a:p>
          <a:endParaRPr lang="en-GB"/>
        </a:p>
      </dgm:t>
    </dgm:pt>
    <dgm:pt modelId="{B10755BD-D2FB-4533-BF12-B6C96E4B9D0C}" type="pres">
      <dgm:prSet presAssocID="{25FCC82E-F876-4BAE-A353-F2F90101CDDB}" presName="parentText" presStyleLbl="node1" presStyleIdx="3" presStyleCnt="6" custScaleX="82293" custScaleY="7319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84114CD-6E33-4BCA-A3BB-1DE76ADC168D}" type="pres">
      <dgm:prSet presAssocID="{25FCC82E-F876-4BAE-A353-F2F90101CDDB}" presName="descendantText" presStyleLbl="alignAccFollowNode1" presStyleIdx="3" presStyleCnt="6" custScaleY="8080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9F9296-7FA9-48FB-9DD8-24629A301386}" type="pres">
      <dgm:prSet presAssocID="{0BB165CB-8AE8-4AB8-B503-ADE37D50FEDA}" presName="sp" presStyleCnt="0"/>
      <dgm:spPr/>
      <dgm:t>
        <a:bodyPr/>
        <a:lstStyle/>
        <a:p>
          <a:endParaRPr lang="en-GB"/>
        </a:p>
      </dgm:t>
    </dgm:pt>
    <dgm:pt modelId="{901F7634-C928-4143-A00B-CA0F519EFB45}" type="pres">
      <dgm:prSet presAssocID="{CEB33C66-E72E-46DC-8C7F-9C961B041047}" presName="linNode" presStyleCnt="0"/>
      <dgm:spPr/>
      <dgm:t>
        <a:bodyPr/>
        <a:lstStyle/>
        <a:p>
          <a:endParaRPr lang="en-GB"/>
        </a:p>
      </dgm:t>
    </dgm:pt>
    <dgm:pt modelId="{D6356D22-295D-4D0D-9692-0B6D356552C6}" type="pres">
      <dgm:prSet presAssocID="{CEB33C66-E72E-46DC-8C7F-9C961B041047}" presName="parentText" presStyleLbl="node1" presStyleIdx="4" presStyleCnt="6" custScaleX="82293" custScaleY="7319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B1E9603-F914-472D-9795-52BAAD3A2AAA}" type="pres">
      <dgm:prSet presAssocID="{CEB33C66-E72E-46DC-8C7F-9C961B041047}" presName="descendantText" presStyleLbl="alignAccFollowNode1" presStyleIdx="4" presStyleCnt="6" custScaleY="8080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F516E1-E1D5-4FB1-B189-C2D8BD66AE1C}" type="pres">
      <dgm:prSet presAssocID="{BC9EC9EC-2ED7-4E73-898C-985FF087B3B5}" presName="sp" presStyleCnt="0"/>
      <dgm:spPr/>
      <dgm:t>
        <a:bodyPr/>
        <a:lstStyle/>
        <a:p>
          <a:endParaRPr lang="en-GB"/>
        </a:p>
      </dgm:t>
    </dgm:pt>
    <dgm:pt modelId="{25E23473-CC85-4947-97A7-850A86C32AB7}" type="pres">
      <dgm:prSet presAssocID="{3F72A626-9925-4E5C-A6E4-5188619EF131}" presName="linNode" presStyleCnt="0"/>
      <dgm:spPr/>
      <dgm:t>
        <a:bodyPr/>
        <a:lstStyle/>
        <a:p>
          <a:endParaRPr lang="en-GB"/>
        </a:p>
      </dgm:t>
    </dgm:pt>
    <dgm:pt modelId="{1209A3F3-AF96-4CEC-8683-B43321334BD6}" type="pres">
      <dgm:prSet presAssocID="{3F72A626-9925-4E5C-A6E4-5188619EF131}" presName="parentText" presStyleLbl="node1" presStyleIdx="5" presStyleCnt="6" custScaleX="82293" custScaleY="7319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3B100D9-A80C-411D-9C15-00DD75411CC8}" type="pres">
      <dgm:prSet presAssocID="{3F72A626-9925-4E5C-A6E4-5188619EF131}" presName="descendantText" presStyleLbl="alignAccFollowNode1" presStyleIdx="5" presStyleCnt="6" custScaleY="8080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CA18AA1-1DD4-4758-9AA8-199FF4CB12D1}" srcId="{CEB33C66-E72E-46DC-8C7F-9C961B041047}" destId="{39E51D8A-F59C-4757-8EF1-F3C410D32FA3}" srcOrd="0" destOrd="0" parTransId="{2EEE2C07-BD85-482B-B40A-D04775ACBB68}" sibTransId="{A85289A3-687D-4186-AE46-E1D160EA398B}"/>
    <dgm:cxn modelId="{38AF4F4D-6FB3-4C3B-825C-E06AAB8F92B2}" srcId="{3F72A626-9925-4E5C-A6E4-5188619EF131}" destId="{3C8194B2-6998-40F4-AA80-3B4A18920DC5}" srcOrd="0" destOrd="0" parTransId="{9695520E-A708-4826-9B21-80E941E8CC0D}" sibTransId="{248A14D7-FD7A-4593-B592-22773C21BEC3}"/>
    <dgm:cxn modelId="{3AFA3B64-4C7D-418E-8985-60DC2260BBBA}" type="presOf" srcId="{DDF38E15-70BC-46CC-BAB8-D9BEC623202D}" destId="{ABD8FD5A-DFD4-4F89-9C0B-AB8B4B635E1B}" srcOrd="0" destOrd="0" presId="urn:microsoft.com/office/officeart/2005/8/layout/vList5"/>
    <dgm:cxn modelId="{95F4E446-AC1C-41EE-AB3F-07A5BF12AEAA}" srcId="{AD3AD7E4-12A1-4385-9AC7-6869A6D595CE}" destId="{4A77B074-EF2D-4B9A-AF19-4071B8266160}" srcOrd="0" destOrd="0" parTransId="{D827742E-686E-4388-BDA0-5E4C803C4C6E}" sibTransId="{F425522C-53AE-4D3B-A825-D37140785B4A}"/>
    <dgm:cxn modelId="{CBDC8990-2F35-4168-A8B9-AFB7AE6621EB}" type="presOf" srcId="{25FCC82E-F876-4BAE-A353-F2F90101CDDB}" destId="{B10755BD-D2FB-4533-BF12-B6C96E4B9D0C}" srcOrd="0" destOrd="0" presId="urn:microsoft.com/office/officeart/2005/8/layout/vList5"/>
    <dgm:cxn modelId="{11B75168-D382-452C-BFCD-E0CA821114ED}" type="presOf" srcId="{FB1B34B8-897C-4A09-9A52-2D31493CD21F}" destId="{98C519FA-4D07-4EF7-807F-E4668D9C5FA1}" srcOrd="0" destOrd="0" presId="urn:microsoft.com/office/officeart/2005/8/layout/vList5"/>
    <dgm:cxn modelId="{2ADF896C-3AF4-4688-AEE1-058304124D8B}" type="presOf" srcId="{3C8194B2-6998-40F4-AA80-3B4A18920DC5}" destId="{03B100D9-A80C-411D-9C15-00DD75411CC8}" srcOrd="0" destOrd="0" presId="urn:microsoft.com/office/officeart/2005/8/layout/vList5"/>
    <dgm:cxn modelId="{BCDA7C64-2031-4495-AC86-98471605AE15}" type="presOf" srcId="{ABEA9BAC-E3E0-4410-918C-89373E13C94A}" destId="{F84114CD-6E33-4BCA-A3BB-1DE76ADC168D}" srcOrd="0" destOrd="0" presId="urn:microsoft.com/office/officeart/2005/8/layout/vList5"/>
    <dgm:cxn modelId="{75772900-BC88-4728-880F-44775EF30E7F}" srcId="{AD3AD7E4-12A1-4385-9AC7-6869A6D595CE}" destId="{25FCC82E-F876-4BAE-A353-F2F90101CDDB}" srcOrd="3" destOrd="0" parTransId="{2ACF94DC-8599-4842-9B2A-CA8D2D2AEEDA}" sibTransId="{0BB165CB-8AE8-4AB8-B503-ADE37D50FEDA}"/>
    <dgm:cxn modelId="{234ABBB0-6AC6-4670-9C8B-C6B794E06B6E}" srcId="{AD3AD7E4-12A1-4385-9AC7-6869A6D595CE}" destId="{36FCDBA5-95AC-4F61-8D30-D91A18E820BE}" srcOrd="1" destOrd="0" parTransId="{D1C674FE-847E-401D-9ECB-CC81F2E45D99}" sibTransId="{5730A223-863E-437F-B0EC-3986045EB4F4}"/>
    <dgm:cxn modelId="{291AC764-CB7C-40EB-9927-FDA1F6650E75}" type="presOf" srcId="{CEB33C66-E72E-46DC-8C7F-9C961B041047}" destId="{D6356D22-295D-4D0D-9692-0B6D356552C6}" srcOrd="0" destOrd="0" presId="urn:microsoft.com/office/officeart/2005/8/layout/vList5"/>
    <dgm:cxn modelId="{4E75E555-A936-4675-8E47-B9AB3B55FF59}" srcId="{AD3AD7E4-12A1-4385-9AC7-6869A6D595CE}" destId="{3F72A626-9925-4E5C-A6E4-5188619EF131}" srcOrd="5" destOrd="0" parTransId="{DED06F4E-3E69-4C9C-B2A3-ABA8BC95D7AD}" sibTransId="{2FB0CDAD-4A4D-4D4D-8087-ADF94B75C280}"/>
    <dgm:cxn modelId="{C4E81B1C-1BFC-4EC3-BF0B-E40C7CB8C180}" srcId="{4F4163AA-F8DC-4CAF-86D7-E0820E61C1BF}" destId="{FB1B34B8-897C-4A09-9A52-2D31493CD21F}" srcOrd="0" destOrd="0" parTransId="{8A32BD1C-AC90-4AFF-8195-437A0439EF32}" sibTransId="{E50C9120-32B3-444A-862B-9E6B059FFD8A}"/>
    <dgm:cxn modelId="{3ABDD6C2-A3A7-4C22-B32B-EA6B096D162C}" srcId="{AD3AD7E4-12A1-4385-9AC7-6869A6D595CE}" destId="{4F4163AA-F8DC-4CAF-86D7-E0820E61C1BF}" srcOrd="2" destOrd="0" parTransId="{DF6D702D-0A4A-43E6-9B71-246B747B0677}" sibTransId="{BA5F17C2-1810-4C2A-8C3E-E5E59C13349E}"/>
    <dgm:cxn modelId="{5A94C90F-E8DA-49EE-A68E-34E36DACC17D}" srcId="{36FCDBA5-95AC-4F61-8D30-D91A18E820BE}" destId="{2F9CE34C-6332-4922-8479-226789566362}" srcOrd="0" destOrd="0" parTransId="{40F55C53-183A-471D-8770-9E3CE276DA09}" sibTransId="{5E75A09E-11A6-4373-85B4-3B15DEC05580}"/>
    <dgm:cxn modelId="{74039F6E-6DB6-4DC9-910C-F1D3B1288BF2}" type="presOf" srcId="{3F72A626-9925-4E5C-A6E4-5188619EF131}" destId="{1209A3F3-AF96-4CEC-8683-B43321334BD6}" srcOrd="0" destOrd="0" presId="urn:microsoft.com/office/officeart/2005/8/layout/vList5"/>
    <dgm:cxn modelId="{4F45EEE1-2FAA-48FE-A30A-E8D44081D01E}" srcId="{25FCC82E-F876-4BAE-A353-F2F90101CDDB}" destId="{ABEA9BAC-E3E0-4410-918C-89373E13C94A}" srcOrd="0" destOrd="0" parTransId="{22B8E3D3-CDCC-44A7-80D8-DBD306B375E8}" sibTransId="{0C2A9977-3460-47AB-9C18-4A801893623D}"/>
    <dgm:cxn modelId="{A1697429-9E2B-4507-83E0-199576872330}" srcId="{4A77B074-EF2D-4B9A-AF19-4071B8266160}" destId="{DDF38E15-70BC-46CC-BAB8-D9BEC623202D}" srcOrd="0" destOrd="0" parTransId="{764DA569-D7E9-41AF-80A7-A5C249A56883}" sibTransId="{F9FB3D17-A304-4343-A331-982DD78D023C}"/>
    <dgm:cxn modelId="{579D8C60-F8C3-4E94-B5EE-462F93440F66}" type="presOf" srcId="{36FCDBA5-95AC-4F61-8D30-D91A18E820BE}" destId="{82AD4F60-C9C8-4947-B1C9-D6207EA8B863}" srcOrd="0" destOrd="0" presId="urn:microsoft.com/office/officeart/2005/8/layout/vList5"/>
    <dgm:cxn modelId="{63AD0E9E-952A-4509-AB9A-0C1815B625A7}" type="presOf" srcId="{4F4163AA-F8DC-4CAF-86D7-E0820E61C1BF}" destId="{2D459339-88CB-4000-88E5-C3C4DBFB5047}" srcOrd="0" destOrd="0" presId="urn:microsoft.com/office/officeart/2005/8/layout/vList5"/>
    <dgm:cxn modelId="{8D658160-7B9B-4F89-A991-1EF82E82B792}" type="presOf" srcId="{AD3AD7E4-12A1-4385-9AC7-6869A6D595CE}" destId="{E392446A-E6C2-4421-B6ED-53594FE2342C}" srcOrd="0" destOrd="0" presId="urn:microsoft.com/office/officeart/2005/8/layout/vList5"/>
    <dgm:cxn modelId="{0FCF09B1-B38D-4435-9038-008BAC2ACC1A}" type="presOf" srcId="{4A77B074-EF2D-4B9A-AF19-4071B8266160}" destId="{64DD79CD-B384-428B-960B-C5DDAABB0F6D}" srcOrd="0" destOrd="0" presId="urn:microsoft.com/office/officeart/2005/8/layout/vList5"/>
    <dgm:cxn modelId="{581115BA-A386-48C9-8349-277506EBE2BE}" type="presOf" srcId="{2F9CE34C-6332-4922-8479-226789566362}" destId="{7AD1CC67-9B01-4EBF-98BC-0B503181E99A}" srcOrd="0" destOrd="0" presId="urn:microsoft.com/office/officeart/2005/8/layout/vList5"/>
    <dgm:cxn modelId="{6EF5B740-2459-429B-A7E8-0D8879C19CDF}" type="presOf" srcId="{39E51D8A-F59C-4757-8EF1-F3C410D32FA3}" destId="{7B1E9603-F914-472D-9795-52BAAD3A2AAA}" srcOrd="0" destOrd="0" presId="urn:microsoft.com/office/officeart/2005/8/layout/vList5"/>
    <dgm:cxn modelId="{C28A7DD2-1B36-4E9A-9D3B-0C1ED9E078BE}" srcId="{AD3AD7E4-12A1-4385-9AC7-6869A6D595CE}" destId="{CEB33C66-E72E-46DC-8C7F-9C961B041047}" srcOrd="4" destOrd="0" parTransId="{D2DC388B-FC0D-4FAE-A2BB-F2D25D8865C7}" sibTransId="{BC9EC9EC-2ED7-4E73-898C-985FF087B3B5}"/>
    <dgm:cxn modelId="{D93472CF-BDF6-4259-A2F2-3798C8C3BDC4}" type="presParOf" srcId="{E392446A-E6C2-4421-B6ED-53594FE2342C}" destId="{6EC3B2DA-669B-4A90-A5DE-2D6FE0313037}" srcOrd="0" destOrd="0" presId="urn:microsoft.com/office/officeart/2005/8/layout/vList5"/>
    <dgm:cxn modelId="{F2910E22-2A25-4026-B180-C62D2AB59C7F}" type="presParOf" srcId="{6EC3B2DA-669B-4A90-A5DE-2D6FE0313037}" destId="{64DD79CD-B384-428B-960B-C5DDAABB0F6D}" srcOrd="0" destOrd="0" presId="urn:microsoft.com/office/officeart/2005/8/layout/vList5"/>
    <dgm:cxn modelId="{E67DEBD8-6AF1-4507-A105-4C7C04371102}" type="presParOf" srcId="{6EC3B2DA-669B-4A90-A5DE-2D6FE0313037}" destId="{ABD8FD5A-DFD4-4F89-9C0B-AB8B4B635E1B}" srcOrd="1" destOrd="0" presId="urn:microsoft.com/office/officeart/2005/8/layout/vList5"/>
    <dgm:cxn modelId="{3B5FBA1B-FDB4-401F-8002-2DC5F397B9BE}" type="presParOf" srcId="{E392446A-E6C2-4421-B6ED-53594FE2342C}" destId="{2E42F1CC-5279-4B34-B43A-EA629263196B}" srcOrd="1" destOrd="0" presId="urn:microsoft.com/office/officeart/2005/8/layout/vList5"/>
    <dgm:cxn modelId="{6B0B8762-6F82-4995-88C3-D76EFFA11D38}" type="presParOf" srcId="{E392446A-E6C2-4421-B6ED-53594FE2342C}" destId="{61B80942-11AE-40F3-AD3D-98A97A1D94D5}" srcOrd="2" destOrd="0" presId="urn:microsoft.com/office/officeart/2005/8/layout/vList5"/>
    <dgm:cxn modelId="{4944ADEA-FFE3-48F5-9750-032EB63E024E}" type="presParOf" srcId="{61B80942-11AE-40F3-AD3D-98A97A1D94D5}" destId="{82AD4F60-C9C8-4947-B1C9-D6207EA8B863}" srcOrd="0" destOrd="0" presId="urn:microsoft.com/office/officeart/2005/8/layout/vList5"/>
    <dgm:cxn modelId="{827D33FA-14D7-4741-866C-38686C36CE52}" type="presParOf" srcId="{61B80942-11AE-40F3-AD3D-98A97A1D94D5}" destId="{7AD1CC67-9B01-4EBF-98BC-0B503181E99A}" srcOrd="1" destOrd="0" presId="urn:microsoft.com/office/officeart/2005/8/layout/vList5"/>
    <dgm:cxn modelId="{A5A52528-7730-4EB7-8F77-ECD4AEE6F35B}" type="presParOf" srcId="{E392446A-E6C2-4421-B6ED-53594FE2342C}" destId="{EE2976CB-E624-4CDC-B8B3-FD1371110717}" srcOrd="3" destOrd="0" presId="urn:microsoft.com/office/officeart/2005/8/layout/vList5"/>
    <dgm:cxn modelId="{EE3F2E88-3E26-4792-A9A2-13DE2D5C8AAB}" type="presParOf" srcId="{E392446A-E6C2-4421-B6ED-53594FE2342C}" destId="{2496069B-EA16-44F1-8946-83505FAF408D}" srcOrd="4" destOrd="0" presId="urn:microsoft.com/office/officeart/2005/8/layout/vList5"/>
    <dgm:cxn modelId="{47297BB3-7099-4406-83A8-356451F6A457}" type="presParOf" srcId="{2496069B-EA16-44F1-8946-83505FAF408D}" destId="{2D459339-88CB-4000-88E5-C3C4DBFB5047}" srcOrd="0" destOrd="0" presId="urn:microsoft.com/office/officeart/2005/8/layout/vList5"/>
    <dgm:cxn modelId="{BC8A69B1-A386-410A-92FF-397A907ADC40}" type="presParOf" srcId="{2496069B-EA16-44F1-8946-83505FAF408D}" destId="{98C519FA-4D07-4EF7-807F-E4668D9C5FA1}" srcOrd="1" destOrd="0" presId="urn:microsoft.com/office/officeart/2005/8/layout/vList5"/>
    <dgm:cxn modelId="{9877C14F-79EB-4AE0-97A0-FE91E395B887}" type="presParOf" srcId="{E392446A-E6C2-4421-B6ED-53594FE2342C}" destId="{C2AC5D78-EAB6-48F3-8283-57FC5F2B55D2}" srcOrd="5" destOrd="0" presId="urn:microsoft.com/office/officeart/2005/8/layout/vList5"/>
    <dgm:cxn modelId="{82323F91-82ED-4A1A-9B50-06997FA61F1D}" type="presParOf" srcId="{E392446A-E6C2-4421-B6ED-53594FE2342C}" destId="{ED637592-DF31-4C64-B008-7ABD17A5EDE2}" srcOrd="6" destOrd="0" presId="urn:microsoft.com/office/officeart/2005/8/layout/vList5"/>
    <dgm:cxn modelId="{A1D468F4-3F84-495A-A893-938CE6B84626}" type="presParOf" srcId="{ED637592-DF31-4C64-B008-7ABD17A5EDE2}" destId="{B10755BD-D2FB-4533-BF12-B6C96E4B9D0C}" srcOrd="0" destOrd="0" presId="urn:microsoft.com/office/officeart/2005/8/layout/vList5"/>
    <dgm:cxn modelId="{DD5BC739-8F0C-433C-A110-C337B04723A0}" type="presParOf" srcId="{ED637592-DF31-4C64-B008-7ABD17A5EDE2}" destId="{F84114CD-6E33-4BCA-A3BB-1DE76ADC168D}" srcOrd="1" destOrd="0" presId="urn:microsoft.com/office/officeart/2005/8/layout/vList5"/>
    <dgm:cxn modelId="{3B0FE82A-F491-4EE4-8ED3-B057B5A2BD9E}" type="presParOf" srcId="{E392446A-E6C2-4421-B6ED-53594FE2342C}" destId="{059F9296-7FA9-48FB-9DD8-24629A301386}" srcOrd="7" destOrd="0" presId="urn:microsoft.com/office/officeart/2005/8/layout/vList5"/>
    <dgm:cxn modelId="{6E0D1C8A-1B29-4EC5-A04C-188A5A4F3B29}" type="presParOf" srcId="{E392446A-E6C2-4421-B6ED-53594FE2342C}" destId="{901F7634-C928-4143-A00B-CA0F519EFB45}" srcOrd="8" destOrd="0" presId="urn:microsoft.com/office/officeart/2005/8/layout/vList5"/>
    <dgm:cxn modelId="{E49B7B69-5D6F-4D9C-8476-EA46F7959A66}" type="presParOf" srcId="{901F7634-C928-4143-A00B-CA0F519EFB45}" destId="{D6356D22-295D-4D0D-9692-0B6D356552C6}" srcOrd="0" destOrd="0" presId="urn:microsoft.com/office/officeart/2005/8/layout/vList5"/>
    <dgm:cxn modelId="{0CBF7FE5-3B03-4AD6-B6BF-CCB4FA4F1326}" type="presParOf" srcId="{901F7634-C928-4143-A00B-CA0F519EFB45}" destId="{7B1E9603-F914-472D-9795-52BAAD3A2AAA}" srcOrd="1" destOrd="0" presId="urn:microsoft.com/office/officeart/2005/8/layout/vList5"/>
    <dgm:cxn modelId="{CF996587-F580-45CA-BB03-19A4BB47856D}" type="presParOf" srcId="{E392446A-E6C2-4421-B6ED-53594FE2342C}" destId="{BBF516E1-E1D5-4FB1-B189-C2D8BD66AE1C}" srcOrd="9" destOrd="0" presId="urn:microsoft.com/office/officeart/2005/8/layout/vList5"/>
    <dgm:cxn modelId="{D646DFCC-C779-4358-AC06-07F5EE0ADA2B}" type="presParOf" srcId="{E392446A-E6C2-4421-B6ED-53594FE2342C}" destId="{25E23473-CC85-4947-97A7-850A86C32AB7}" srcOrd="10" destOrd="0" presId="urn:microsoft.com/office/officeart/2005/8/layout/vList5"/>
    <dgm:cxn modelId="{16CD0FD2-6D32-44CA-9B2A-A5CCC42417A9}" type="presParOf" srcId="{25E23473-CC85-4947-97A7-850A86C32AB7}" destId="{1209A3F3-AF96-4CEC-8683-B43321334BD6}" srcOrd="0" destOrd="0" presId="urn:microsoft.com/office/officeart/2005/8/layout/vList5"/>
    <dgm:cxn modelId="{ED3E6D65-02CD-4B07-B63C-82B8EBD915CB}" type="presParOf" srcId="{25E23473-CC85-4947-97A7-850A86C32AB7}" destId="{03B100D9-A80C-411D-9C15-00DD75411CC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8FD5A-DFD4-4F89-9C0B-AB8B4B635E1B}">
      <dsp:nvSpPr>
        <dsp:cNvPr id="0" name=""/>
        <dsp:cNvSpPr/>
      </dsp:nvSpPr>
      <dsp:spPr>
        <a:xfrm rot="5400000">
          <a:off x="3079525" y="-1310261"/>
          <a:ext cx="654820" cy="3364213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>
              <a:latin typeface="Calibri" panose="020F0502020204030204" pitchFamily="34" charset="0"/>
            </a:rPr>
            <a:t>Each component of the colour is multiplied by (0, 0, 0, 0). </a:t>
          </a:r>
          <a:endParaRPr lang="en-GB" sz="1400" kern="1200" dirty="0">
            <a:latin typeface="Calibri" panose="020F0502020204030204" pitchFamily="34" charset="0"/>
          </a:endParaRPr>
        </a:p>
      </dsp:txBody>
      <dsp:txXfrm rot="-5400000">
        <a:off x="1724829" y="76401"/>
        <a:ext cx="3332247" cy="590888"/>
      </dsp:txXfrm>
    </dsp:sp>
    <dsp:sp modelId="{64DD79CD-B384-428B-960B-C5DDAABB0F6D}">
      <dsp:nvSpPr>
        <dsp:cNvPr id="0" name=""/>
        <dsp:cNvSpPr/>
      </dsp:nvSpPr>
      <dsp:spPr>
        <a:xfrm>
          <a:off x="167540" y="1129"/>
          <a:ext cx="1557288" cy="741430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Zero</a:t>
          </a:r>
          <a:endParaRPr lang="en-GB" sz="1800" kern="1200" dirty="0"/>
        </a:p>
      </dsp:txBody>
      <dsp:txXfrm>
        <a:off x="203734" y="37323"/>
        <a:ext cx="1484900" cy="669042"/>
      </dsp:txXfrm>
    </dsp:sp>
    <dsp:sp modelId="{7AD1CC67-9B01-4EBF-98BC-0B503181E99A}">
      <dsp:nvSpPr>
        <dsp:cNvPr id="0" name=""/>
        <dsp:cNvSpPr/>
      </dsp:nvSpPr>
      <dsp:spPr>
        <a:xfrm rot="5400000">
          <a:off x="3079525" y="-518184"/>
          <a:ext cx="654820" cy="3364213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>
              <a:latin typeface="Calibri" panose="020F0502020204030204" pitchFamily="34" charset="0"/>
            </a:rPr>
            <a:t>Each component of the colour is multiplied by (1, 1, 1, 1). </a:t>
          </a:r>
          <a:endParaRPr lang="en-GB" sz="1400" kern="1200" dirty="0">
            <a:latin typeface="Calibri" panose="020F0502020204030204" pitchFamily="34" charset="0"/>
          </a:endParaRPr>
        </a:p>
      </dsp:txBody>
      <dsp:txXfrm rot="-5400000">
        <a:off x="1724829" y="868478"/>
        <a:ext cx="3332247" cy="590888"/>
      </dsp:txXfrm>
    </dsp:sp>
    <dsp:sp modelId="{82AD4F60-C9C8-4947-B1C9-D6207EA8B863}">
      <dsp:nvSpPr>
        <dsp:cNvPr id="0" name=""/>
        <dsp:cNvSpPr/>
      </dsp:nvSpPr>
      <dsp:spPr>
        <a:xfrm>
          <a:off x="167540" y="793207"/>
          <a:ext cx="1557288" cy="741430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One</a:t>
          </a:r>
          <a:endParaRPr lang="en-GB" sz="1800" kern="1200" dirty="0"/>
        </a:p>
      </dsp:txBody>
      <dsp:txXfrm>
        <a:off x="203734" y="829401"/>
        <a:ext cx="1484900" cy="669042"/>
      </dsp:txXfrm>
    </dsp:sp>
    <dsp:sp modelId="{98C519FA-4D07-4EF7-807F-E4668D9C5FA1}">
      <dsp:nvSpPr>
        <dsp:cNvPr id="0" name=""/>
        <dsp:cNvSpPr/>
      </dsp:nvSpPr>
      <dsp:spPr>
        <a:xfrm rot="5400000">
          <a:off x="3079525" y="273893"/>
          <a:ext cx="654820" cy="3364213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>
              <a:latin typeface="Calibri" panose="020F0502020204030204" pitchFamily="34" charset="0"/>
            </a:rPr>
            <a:t>Each component of the colour is multiplied by the source colour, i.e. (R</a:t>
          </a:r>
          <a:r>
            <a:rPr lang="en-GB" sz="1400" kern="1200" baseline="-25000" dirty="0" smtClean="0">
              <a:latin typeface="Calibri" panose="020F0502020204030204" pitchFamily="34" charset="0"/>
            </a:rPr>
            <a:t>s</a:t>
          </a:r>
          <a:r>
            <a:rPr lang="en-GB" sz="1400" kern="1200" dirty="0" smtClean="0">
              <a:latin typeface="Calibri" panose="020F0502020204030204" pitchFamily="34" charset="0"/>
            </a:rPr>
            <a:t>, G</a:t>
          </a:r>
          <a:r>
            <a:rPr lang="en-GB" sz="1400" kern="1200" baseline="-25000" dirty="0" smtClean="0">
              <a:latin typeface="Calibri" panose="020F0502020204030204" pitchFamily="34" charset="0"/>
            </a:rPr>
            <a:t>s</a:t>
          </a:r>
          <a:r>
            <a:rPr lang="en-GB" sz="1400" kern="1200" dirty="0" smtClean="0">
              <a:latin typeface="Calibri" panose="020F0502020204030204" pitchFamily="34" charset="0"/>
            </a:rPr>
            <a:t>, B</a:t>
          </a:r>
          <a:r>
            <a:rPr lang="en-GB" sz="1400" kern="1200" baseline="-25000" dirty="0" smtClean="0">
              <a:latin typeface="Calibri" panose="020F0502020204030204" pitchFamily="34" charset="0"/>
            </a:rPr>
            <a:t>s</a:t>
          </a:r>
          <a:r>
            <a:rPr lang="en-GB" sz="1400" kern="1200" dirty="0" smtClean="0">
              <a:latin typeface="Calibri" panose="020F0502020204030204" pitchFamily="34" charset="0"/>
            </a:rPr>
            <a:t>, A</a:t>
          </a:r>
          <a:r>
            <a:rPr lang="en-GB" sz="1400" kern="1200" baseline="-25000" dirty="0" smtClean="0">
              <a:latin typeface="Calibri" panose="020F0502020204030204" pitchFamily="34" charset="0"/>
            </a:rPr>
            <a:t>s</a:t>
          </a:r>
          <a:r>
            <a:rPr lang="en-GB" sz="1400" kern="1200" dirty="0" smtClean="0">
              <a:latin typeface="Calibri" panose="020F0502020204030204" pitchFamily="34" charset="0"/>
            </a:rPr>
            <a:t>). </a:t>
          </a:r>
          <a:endParaRPr lang="en-GB" sz="1400" kern="1200" dirty="0">
            <a:latin typeface="Calibri" panose="020F0502020204030204" pitchFamily="34" charset="0"/>
          </a:endParaRPr>
        </a:p>
      </dsp:txBody>
      <dsp:txXfrm rot="-5400000">
        <a:off x="1724829" y="1660555"/>
        <a:ext cx="3332247" cy="590888"/>
      </dsp:txXfrm>
    </dsp:sp>
    <dsp:sp modelId="{2D459339-88CB-4000-88E5-C3C4DBFB5047}">
      <dsp:nvSpPr>
        <dsp:cNvPr id="0" name=""/>
        <dsp:cNvSpPr/>
      </dsp:nvSpPr>
      <dsp:spPr>
        <a:xfrm>
          <a:off x="167540" y="1585284"/>
          <a:ext cx="1557288" cy="741430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err="1" smtClean="0"/>
            <a:t>SourceColor</a:t>
          </a:r>
          <a:endParaRPr lang="en-GB" sz="1800" kern="1200" dirty="0"/>
        </a:p>
      </dsp:txBody>
      <dsp:txXfrm>
        <a:off x="203734" y="1621478"/>
        <a:ext cx="1484900" cy="669042"/>
      </dsp:txXfrm>
    </dsp:sp>
    <dsp:sp modelId="{F84114CD-6E33-4BCA-A3BB-1DE76ADC168D}">
      <dsp:nvSpPr>
        <dsp:cNvPr id="0" name=""/>
        <dsp:cNvSpPr/>
      </dsp:nvSpPr>
      <dsp:spPr>
        <a:xfrm rot="5400000">
          <a:off x="3079525" y="1065970"/>
          <a:ext cx="654820" cy="3364213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>
              <a:latin typeface="Calibri" panose="020F0502020204030204" pitchFamily="34" charset="0"/>
            </a:rPr>
            <a:t>Each component of the colour is multiplied by the alpha value of the source, i.e. (A</a:t>
          </a:r>
          <a:r>
            <a:rPr lang="en-GB" sz="1400" kern="1200" baseline="-25000" dirty="0" smtClean="0">
              <a:latin typeface="Calibri" panose="020F0502020204030204" pitchFamily="34" charset="0"/>
            </a:rPr>
            <a:t>s</a:t>
          </a:r>
          <a:r>
            <a:rPr lang="en-GB" sz="1400" kern="1200" dirty="0" smtClean="0">
              <a:latin typeface="Calibri" panose="020F0502020204030204" pitchFamily="34" charset="0"/>
            </a:rPr>
            <a:t>, A</a:t>
          </a:r>
          <a:r>
            <a:rPr lang="en-GB" sz="1400" kern="1200" baseline="-25000" dirty="0" smtClean="0">
              <a:latin typeface="Calibri" panose="020F0502020204030204" pitchFamily="34" charset="0"/>
            </a:rPr>
            <a:t>s</a:t>
          </a:r>
          <a:r>
            <a:rPr lang="en-GB" sz="1400" kern="1200" dirty="0" smtClean="0">
              <a:latin typeface="Calibri" panose="020F0502020204030204" pitchFamily="34" charset="0"/>
            </a:rPr>
            <a:t>, A</a:t>
          </a:r>
          <a:r>
            <a:rPr lang="en-GB" sz="1400" kern="1200" baseline="-25000" dirty="0" smtClean="0">
              <a:latin typeface="Calibri" panose="020F0502020204030204" pitchFamily="34" charset="0"/>
            </a:rPr>
            <a:t>s</a:t>
          </a:r>
          <a:r>
            <a:rPr lang="en-GB" sz="1400" kern="1200" dirty="0" smtClean="0">
              <a:latin typeface="Calibri" panose="020F0502020204030204" pitchFamily="34" charset="0"/>
            </a:rPr>
            <a:t>, A</a:t>
          </a:r>
          <a:r>
            <a:rPr lang="en-GB" sz="1400" kern="1200" baseline="-25000" dirty="0" smtClean="0">
              <a:latin typeface="Calibri" panose="020F0502020204030204" pitchFamily="34" charset="0"/>
            </a:rPr>
            <a:t>s</a:t>
          </a:r>
          <a:r>
            <a:rPr lang="en-GB" sz="1400" kern="1200" dirty="0" smtClean="0">
              <a:latin typeface="Calibri" panose="020F0502020204030204" pitchFamily="34" charset="0"/>
            </a:rPr>
            <a:t>).</a:t>
          </a:r>
          <a:endParaRPr lang="en-GB" sz="1400" kern="1200" dirty="0">
            <a:latin typeface="Calibri" panose="020F0502020204030204" pitchFamily="34" charset="0"/>
          </a:endParaRPr>
        </a:p>
      </dsp:txBody>
      <dsp:txXfrm rot="-5400000">
        <a:off x="1724829" y="2452632"/>
        <a:ext cx="3332247" cy="590888"/>
      </dsp:txXfrm>
    </dsp:sp>
    <dsp:sp modelId="{B10755BD-D2FB-4533-BF12-B6C96E4B9D0C}">
      <dsp:nvSpPr>
        <dsp:cNvPr id="0" name=""/>
        <dsp:cNvSpPr/>
      </dsp:nvSpPr>
      <dsp:spPr>
        <a:xfrm>
          <a:off x="167540" y="2377362"/>
          <a:ext cx="1557288" cy="741430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err="1" smtClean="0"/>
            <a:t>SourceAlpha</a:t>
          </a:r>
          <a:endParaRPr lang="en-GB" sz="1800" kern="1200" dirty="0"/>
        </a:p>
      </dsp:txBody>
      <dsp:txXfrm>
        <a:off x="203734" y="2413556"/>
        <a:ext cx="1484900" cy="669042"/>
      </dsp:txXfrm>
    </dsp:sp>
    <dsp:sp modelId="{7B1E9603-F914-472D-9795-52BAAD3A2AAA}">
      <dsp:nvSpPr>
        <dsp:cNvPr id="0" name=""/>
        <dsp:cNvSpPr/>
      </dsp:nvSpPr>
      <dsp:spPr>
        <a:xfrm rot="5400000">
          <a:off x="3079525" y="1858048"/>
          <a:ext cx="654820" cy="3364213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>
              <a:latin typeface="Calibri" panose="020F0502020204030204" pitchFamily="34" charset="0"/>
            </a:rPr>
            <a:t>Each component colour is multiplied by the destination colour, i.e. (R</a:t>
          </a:r>
          <a:r>
            <a:rPr lang="en-GB" sz="1400" kern="1200" baseline="-25000" dirty="0" smtClean="0">
              <a:latin typeface="Calibri" panose="020F0502020204030204" pitchFamily="34" charset="0"/>
            </a:rPr>
            <a:t>d</a:t>
          </a:r>
          <a:r>
            <a:rPr lang="en-GB" sz="1400" kern="1200" dirty="0" smtClean="0">
              <a:latin typeface="Calibri" panose="020F0502020204030204" pitchFamily="34" charset="0"/>
            </a:rPr>
            <a:t>, </a:t>
          </a:r>
          <a:r>
            <a:rPr lang="en-GB" sz="1400" kern="1200" dirty="0" err="1" smtClean="0">
              <a:latin typeface="Calibri" panose="020F0502020204030204" pitchFamily="34" charset="0"/>
            </a:rPr>
            <a:t>G</a:t>
          </a:r>
          <a:r>
            <a:rPr lang="en-GB" sz="1400" kern="1200" baseline="-25000" dirty="0" err="1" smtClean="0">
              <a:latin typeface="Calibri" panose="020F0502020204030204" pitchFamily="34" charset="0"/>
            </a:rPr>
            <a:t>d</a:t>
          </a:r>
          <a:r>
            <a:rPr lang="en-GB" sz="1400" kern="1200" dirty="0" smtClean="0">
              <a:latin typeface="Calibri" panose="020F0502020204030204" pitchFamily="34" charset="0"/>
            </a:rPr>
            <a:t>, </a:t>
          </a:r>
          <a:r>
            <a:rPr lang="en-GB" sz="1400" kern="1200" dirty="0" err="1" smtClean="0">
              <a:latin typeface="Calibri" panose="020F0502020204030204" pitchFamily="34" charset="0"/>
            </a:rPr>
            <a:t>B</a:t>
          </a:r>
          <a:r>
            <a:rPr lang="en-GB" sz="1400" kern="1200" baseline="-25000" dirty="0" err="1" smtClean="0">
              <a:latin typeface="Calibri" panose="020F0502020204030204" pitchFamily="34" charset="0"/>
            </a:rPr>
            <a:t>d</a:t>
          </a:r>
          <a:r>
            <a:rPr lang="en-GB" sz="1400" kern="1200" dirty="0" smtClean="0">
              <a:latin typeface="Calibri" panose="020F0502020204030204" pitchFamily="34" charset="0"/>
            </a:rPr>
            <a:t>, A</a:t>
          </a:r>
          <a:r>
            <a:rPr lang="en-GB" sz="1400" kern="1200" baseline="-25000" dirty="0" smtClean="0">
              <a:latin typeface="Calibri" panose="020F0502020204030204" pitchFamily="34" charset="0"/>
            </a:rPr>
            <a:t>d</a:t>
          </a:r>
          <a:r>
            <a:rPr lang="en-GB" sz="1400" kern="1200" dirty="0" smtClean="0">
              <a:latin typeface="Calibri" panose="020F0502020204030204" pitchFamily="34" charset="0"/>
            </a:rPr>
            <a:t>). </a:t>
          </a:r>
          <a:endParaRPr lang="en-GB" sz="1400" kern="1200" dirty="0">
            <a:latin typeface="Calibri" panose="020F0502020204030204" pitchFamily="34" charset="0"/>
          </a:endParaRPr>
        </a:p>
      </dsp:txBody>
      <dsp:txXfrm rot="-5400000">
        <a:off x="1724829" y="3244710"/>
        <a:ext cx="3332247" cy="590888"/>
      </dsp:txXfrm>
    </dsp:sp>
    <dsp:sp modelId="{D6356D22-295D-4D0D-9692-0B6D356552C6}">
      <dsp:nvSpPr>
        <dsp:cNvPr id="0" name=""/>
        <dsp:cNvSpPr/>
      </dsp:nvSpPr>
      <dsp:spPr>
        <a:xfrm>
          <a:off x="167540" y="3169439"/>
          <a:ext cx="1557288" cy="741430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err="1" smtClean="0"/>
            <a:t>DestinationColor</a:t>
          </a:r>
          <a:endParaRPr lang="en-GB" sz="1600" kern="1200" dirty="0"/>
        </a:p>
      </dsp:txBody>
      <dsp:txXfrm>
        <a:off x="203734" y="3205633"/>
        <a:ext cx="1484900" cy="669042"/>
      </dsp:txXfrm>
    </dsp:sp>
    <dsp:sp modelId="{03B100D9-A80C-411D-9C15-00DD75411CC8}">
      <dsp:nvSpPr>
        <dsp:cNvPr id="0" name=""/>
        <dsp:cNvSpPr/>
      </dsp:nvSpPr>
      <dsp:spPr>
        <a:xfrm rot="5400000">
          <a:off x="3079525" y="2650125"/>
          <a:ext cx="654820" cy="3364213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>
              <a:latin typeface="Calibri" panose="020F0502020204030204" pitchFamily="34" charset="0"/>
            </a:rPr>
            <a:t>Each component of the colour is multiplied by the alpha value of the destination, i.e. (A</a:t>
          </a:r>
          <a:r>
            <a:rPr lang="en-GB" sz="1400" kern="1200" baseline="-25000" dirty="0" smtClean="0">
              <a:latin typeface="Calibri" panose="020F0502020204030204" pitchFamily="34" charset="0"/>
            </a:rPr>
            <a:t>d</a:t>
          </a:r>
          <a:r>
            <a:rPr lang="en-GB" sz="1400" kern="1200" dirty="0" smtClean="0">
              <a:latin typeface="Calibri" panose="020F0502020204030204" pitchFamily="34" charset="0"/>
            </a:rPr>
            <a:t>, A</a:t>
          </a:r>
          <a:r>
            <a:rPr lang="en-GB" sz="1400" kern="1200" baseline="-25000" dirty="0" smtClean="0">
              <a:latin typeface="Calibri" panose="020F0502020204030204" pitchFamily="34" charset="0"/>
            </a:rPr>
            <a:t>d</a:t>
          </a:r>
          <a:r>
            <a:rPr lang="en-GB" sz="1400" kern="1200" dirty="0" smtClean="0">
              <a:latin typeface="Calibri" panose="020F0502020204030204" pitchFamily="34" charset="0"/>
            </a:rPr>
            <a:t>, A</a:t>
          </a:r>
          <a:r>
            <a:rPr lang="en-GB" sz="1400" kern="1200" baseline="-25000" dirty="0" smtClean="0">
              <a:latin typeface="Calibri" panose="020F0502020204030204" pitchFamily="34" charset="0"/>
            </a:rPr>
            <a:t>d</a:t>
          </a:r>
          <a:r>
            <a:rPr lang="en-GB" sz="1400" kern="1200" dirty="0" smtClean="0">
              <a:latin typeface="Calibri" panose="020F0502020204030204" pitchFamily="34" charset="0"/>
            </a:rPr>
            <a:t>, A</a:t>
          </a:r>
          <a:r>
            <a:rPr lang="en-GB" sz="1400" kern="1200" baseline="-25000" dirty="0" smtClean="0">
              <a:latin typeface="Calibri" panose="020F0502020204030204" pitchFamily="34" charset="0"/>
            </a:rPr>
            <a:t>d</a:t>
          </a:r>
          <a:r>
            <a:rPr lang="en-GB" sz="1400" kern="1200" dirty="0" smtClean="0">
              <a:latin typeface="Calibri" panose="020F0502020204030204" pitchFamily="34" charset="0"/>
            </a:rPr>
            <a:t>)</a:t>
          </a:r>
          <a:endParaRPr lang="en-GB" sz="1400" kern="1200" dirty="0">
            <a:latin typeface="Calibri" panose="020F0502020204030204" pitchFamily="34" charset="0"/>
          </a:endParaRPr>
        </a:p>
      </dsp:txBody>
      <dsp:txXfrm rot="-5400000">
        <a:off x="1724829" y="4036787"/>
        <a:ext cx="3332247" cy="590888"/>
      </dsp:txXfrm>
    </dsp:sp>
    <dsp:sp modelId="{1209A3F3-AF96-4CEC-8683-B43321334BD6}">
      <dsp:nvSpPr>
        <dsp:cNvPr id="0" name=""/>
        <dsp:cNvSpPr/>
      </dsp:nvSpPr>
      <dsp:spPr>
        <a:xfrm>
          <a:off x="167540" y="3961517"/>
          <a:ext cx="1557288" cy="741430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err="1" smtClean="0"/>
            <a:t>DestinationAlpha</a:t>
          </a:r>
          <a:endParaRPr lang="en-GB" sz="1600" kern="1200" dirty="0"/>
        </a:p>
      </dsp:txBody>
      <dsp:txXfrm>
        <a:off x="203734" y="3997711"/>
        <a:ext cx="1484900" cy="669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D9B9B-D8FE-409C-B8BF-65411F3CEDDE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0687-CB50-4C61-B502-E8FA3905E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7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4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1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25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2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9/19/2014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9/19/2014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9/19/2014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binin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Combining Images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0432" y="4443958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5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pha Bl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Alpha Blending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72400" y="4227934"/>
            <a:ext cx="801697" cy="7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28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dditive Bl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Additive Blending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44408" y="4227934"/>
            <a:ext cx="752872" cy="7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23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Array Data Ty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Text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78" y="3729882"/>
            <a:ext cx="1196610" cy="12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3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sting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Tables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219822"/>
            <a:ext cx="23812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427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r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Code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3074" name="Picture 2" descr="http://us.cdn2.123rf.com/168nwm/maxxyustas/maxxyustas0806/maxxyustas080600389/3242960-abstract-structure-from-four-boxes-3d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803620"/>
            <a:ext cx="16002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83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9/19/2014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9/19/2014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9/19/2014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9/19/2014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5" r:id="rId12"/>
    <p:sldLayoutId id="2147484701" r:id="rId13"/>
    <p:sldLayoutId id="2147484702" r:id="rId14"/>
    <p:sldLayoutId id="2147484700" r:id="rId15"/>
    <p:sldLayoutId id="2147484696" r:id="rId16"/>
    <p:sldLayoutId id="2147484699" r:id="rId17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Resources\Docs\3. Education\Modules\CSC2021-22\Development\CSC2021 Module Tit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71552"/>
            <a:ext cx="4200635" cy="14679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:\Resources\Docs\3. Education\Modules\CSC2021-22\Development\CSC2022 Module Titl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15981"/>
            <a:ext cx="4200635" cy="1467937"/>
          </a:xfrm>
          <a:prstGeom prst="round2DiagRect">
            <a:avLst>
              <a:gd name="adj1" fmla="val 0"/>
              <a:gd name="adj2" fmla="val 2092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3"/>
          <p:cNvSpPr txBox="1">
            <a:spLocks/>
          </p:cNvSpPr>
          <p:nvPr/>
        </p:nvSpPr>
        <p:spPr>
          <a:xfrm>
            <a:off x="4932040" y="866835"/>
            <a:ext cx="3744416" cy="1344875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</a:pPr>
            <a:r>
              <a:rPr lang="en-US" smtClean="0">
                <a:solidFill>
                  <a:schemeClr val="tx1"/>
                </a:solidFill>
                <a:effectLst/>
              </a:rPr>
              <a:t>Graphics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1747046"/>
            <a:ext cx="30963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Images within 2D games</a:t>
            </a:r>
            <a:endParaRPr lang="en-US" sz="2000" dirty="0"/>
          </a:p>
          <a:p>
            <a:pPr algn="r"/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3149894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Part </a:t>
            </a:r>
            <a:r>
              <a:rPr lang="en-US" sz="2000" b="1" dirty="0"/>
              <a:t>2</a:t>
            </a:r>
            <a:r>
              <a:rPr lang="en-US" sz="2000" b="1" dirty="0" smtClean="0"/>
              <a:t> – Alpha Blending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docs.gimp.org/images/glossary/color-model-additiv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267494"/>
            <a:ext cx="2857500" cy="2714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2080" y="3219822"/>
            <a:ext cx="2581275" cy="1771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9776" y="555526"/>
            <a:ext cx="4690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less common, but popular, means of alpha blending is additive blending: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76355"/>
              </p:ext>
            </p:extLst>
          </p:nvPr>
        </p:nvGraphicFramePr>
        <p:xfrm>
          <a:off x="-36512" y="1394850"/>
          <a:ext cx="4608512" cy="52882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86154"/>
                <a:gridCol w="4222358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colour = sourceColour * 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sourceAlpha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</a:t>
                      </a: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+ destinationColour</a:t>
                      </a:r>
                      <a:r>
                        <a:rPr lang="pt-BR" sz="1400" b="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* 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one</a:t>
                      </a:r>
                      <a:endParaRPr lang="en-GB" sz="1400" b="1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9512" y="2064787"/>
            <a:ext cx="460851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Additive blending is commutative, i.e.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it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does not matter the order in which images are combined, the end result is the same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Using this form of blending there is no need to sort by depth order when combining images (although it can be more difficult to ‘visualise’ the output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).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0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9776" y="555526"/>
            <a:ext cx="8362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Additive blending is often used for particle effects and  to provide ‘cheap’ and simple lighting in 2D games.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419622"/>
            <a:ext cx="3672408" cy="2031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414788"/>
            <a:ext cx="1950760" cy="2021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742" y="1419622"/>
            <a:ext cx="2101258" cy="2021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72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746"/>
            <a:ext cx="3744416" cy="480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148064" y="267494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Alpha compositing involves drawing a source image on top of a background image.</a:t>
            </a: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Normal alpha blending provides </a:t>
            </a:r>
            <a:r>
              <a:rPr lang="en-GB" sz="1800" smtClean="0">
                <a:solidFill>
                  <a:schemeClr val="tx1"/>
                </a:solidFill>
                <a:effectLst/>
                <a:latin typeface="Calibri" pitchFamily="34" charset="0"/>
              </a:rPr>
              <a:t>a </a:t>
            </a:r>
            <a:r>
              <a:rPr lang="en-GB" sz="1800" smtClean="0">
                <a:solidFill>
                  <a:schemeClr val="tx1"/>
                </a:solidFill>
                <a:effectLst/>
                <a:latin typeface="Calibri" pitchFamily="34" charset="0"/>
              </a:rPr>
              <a:t>means </a:t>
            </a: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of transparent or translucent combination.</a:t>
            </a: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Additive blending can be used to provide lighting effects.</a:t>
            </a: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504" y="110293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GB" sz="2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Key takeaways:</a:t>
            </a:r>
            <a:endParaRPr lang="en-GB" sz="2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0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59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220072" y="3003798"/>
            <a:ext cx="3312368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GB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Alpha Compositing</a:t>
            </a:r>
            <a:endParaRPr lang="en-GB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65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sxc.hu/pic/m/s/sv/svilen001/948294_question_ma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3418" y="1911708"/>
            <a:ext cx="1785950" cy="17859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7600" y="1268766"/>
            <a:ext cx="1785950" cy="127015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411510"/>
            <a:ext cx="1577093" cy="121444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1" name="Cross 10"/>
          <p:cNvSpPr/>
          <p:nvPr/>
        </p:nvSpPr>
        <p:spPr>
          <a:xfrm>
            <a:off x="5507534" y="1697394"/>
            <a:ext cx="357190" cy="357190"/>
          </a:xfrm>
          <a:prstGeom prst="plus">
            <a:avLst>
              <a:gd name="adj" fmla="val 34392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qual 11"/>
          <p:cNvSpPr/>
          <p:nvPr/>
        </p:nvSpPr>
        <p:spPr>
          <a:xfrm>
            <a:off x="6079038" y="2554650"/>
            <a:ext cx="571504" cy="500066"/>
          </a:xfrm>
          <a:prstGeom prst="mathEqual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776" y="555526"/>
            <a:ext cx="476226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Alpha blending (more generally </a:t>
            </a:r>
            <a:r>
              <a:rPr lang="en-GB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Alpha Compositing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) determines how two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images are combined to produce a single composite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image.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most common way of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combining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source image (what you want to draw) with a destination image (what is already there) is as follows: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89706"/>
              </p:ext>
            </p:extLst>
          </p:nvPr>
        </p:nvGraphicFramePr>
        <p:xfrm>
          <a:off x="-252536" y="3435846"/>
          <a:ext cx="6480720" cy="52882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43029"/>
                <a:gridCol w="5937691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outputColour </a:t>
                      </a: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=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sourceColour </a:t>
                      </a: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*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sourceBlend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       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+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destinationColour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pt-BR" sz="1400" b="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*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destinationBlend</a:t>
                      </a:r>
                      <a:endParaRPr lang="en-GB" sz="1400" b="1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69776" y="4155926"/>
            <a:ext cx="7066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Each channel (red, green, blue, alpha) is separately blended.</a:t>
            </a:r>
          </a:p>
        </p:txBody>
      </p:sp>
    </p:spTree>
    <p:extLst>
      <p:ext uri="{BB962C8B-B14F-4D97-AF65-F5344CB8AC3E}">
        <p14:creationId xmlns:p14="http://schemas.microsoft.com/office/powerpoint/2010/main" val="390690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/>
          </p:cNvSpPr>
          <p:nvPr/>
        </p:nvSpPr>
        <p:spPr>
          <a:xfrm>
            <a:off x="827584" y="-1663875"/>
            <a:ext cx="7772400" cy="9144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vert="horz" anchor="t">
            <a:noAutofit/>
          </a:bodyPr>
          <a:lstStyle>
            <a:extLst/>
          </a:lstStyle>
          <a:p>
            <a:pPr lvl="0">
              <a:spcBef>
                <a:spcPct val="0"/>
              </a:spcBef>
              <a:defRPr/>
            </a:pPr>
            <a:r>
              <a:rPr lang="en-US" sz="4400" spc="-150" dirty="0" smtClean="0">
                <a:solidFill>
                  <a:schemeClr val="tx2">
                    <a:satMod val="200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Alpha blending </a:t>
            </a:r>
            <a:r>
              <a:rPr lang="en-US" sz="3600" spc="-150" dirty="0" smtClean="0">
                <a:solidFill>
                  <a:schemeClr val="accent2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(blend functions)</a:t>
            </a:r>
            <a:endParaRPr lang="en-US" sz="3600" b="1" strike="dblStrike" cap="small" spc="-150" dirty="0">
              <a:solidFill>
                <a:schemeClr val="accent2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96686515"/>
              </p:ext>
            </p:extLst>
          </p:nvPr>
        </p:nvGraphicFramePr>
        <p:xfrm>
          <a:off x="3059832" y="195486"/>
          <a:ext cx="5256584" cy="4704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9776" y="555526"/>
            <a:ext cx="289005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wide range of different blend functions are defined, including those shown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Inverse functions are also defined, e.g. </a:t>
            </a:r>
            <a:r>
              <a:rPr lang="en-GB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InverseSourceAlpha</a:t>
            </a:r>
            <a:endParaRPr lang="en-GB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80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/>
          </p:cNvSpPr>
          <p:nvPr/>
        </p:nvSpPr>
        <p:spPr>
          <a:xfrm>
            <a:off x="868194" y="-1269232"/>
            <a:ext cx="7772400" cy="9144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vert="horz" anchor="t">
            <a:no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How do we want to combine</a:t>
            </a:r>
            <a:r>
              <a:rPr lang="en-US" sz="3600" spc="-150" noProof="0" dirty="0" smtClean="0">
                <a:solidFill>
                  <a:schemeClr val="tx2">
                    <a:satMod val="200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rPr>
              <a:t> images?</a:t>
            </a:r>
            <a:endParaRPr kumimoji="0" lang="en-US" sz="3200" b="1" i="0" u="none" strike="dblStrike" kern="1200" cap="small" spc="-150" normalizeH="0" noProof="0" dirty="0">
              <a:ln>
                <a:noFill/>
              </a:ln>
              <a:solidFill>
                <a:schemeClr val="accent2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776" y="555526"/>
            <a:ext cx="8470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2D games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there are two common ways in which images are combined...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49687" y="1131590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‘Normal’ </a:t>
            </a:r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alpha </a:t>
            </a: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blending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Drawing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transparent or translucent image so that it shows what is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underneath.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28661"/>
            <a:ext cx="4973694" cy="23512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61591" y="2472447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Additive blending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Adding an image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to the existing image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(brightening some regions).</a:t>
            </a:r>
          </a:p>
        </p:txBody>
      </p:sp>
    </p:spTree>
    <p:extLst>
      <p:ext uri="{BB962C8B-B14F-4D97-AF65-F5344CB8AC3E}">
        <p14:creationId xmlns:p14="http://schemas.microsoft.com/office/powerpoint/2010/main" val="194991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82" y="-21801"/>
            <a:ext cx="9226569" cy="5165301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364087" y="2810086"/>
            <a:ext cx="2016225" cy="1273832"/>
          </a:xfrm>
          <a:prstGeom prst="roundRect">
            <a:avLst>
              <a:gd name="adj" fmla="val 8550"/>
            </a:avLst>
          </a:prstGeom>
          <a:solidFill>
            <a:srgbClr val="FFFFFF">
              <a:alpha val="80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6016" y="2787774"/>
            <a:ext cx="3312368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GB" sz="40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Alpha Blending</a:t>
            </a:r>
            <a:endParaRPr lang="en-GB" sz="40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9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 txBox="1">
            <a:spLocks/>
          </p:cNvSpPr>
          <p:nvPr/>
        </p:nvSpPr>
        <p:spPr>
          <a:xfrm>
            <a:off x="323528" y="4536277"/>
            <a:ext cx="5000660" cy="12144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4000"/>
              </a:lnSpc>
              <a:spcAft>
                <a:spcPts val="600"/>
              </a:spcAft>
            </a:pPr>
            <a:endParaRPr lang="en-GB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Group 1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469483"/>
              </p:ext>
            </p:extLst>
          </p:nvPr>
        </p:nvGraphicFramePr>
        <p:xfrm>
          <a:off x="3419872" y="3003798"/>
          <a:ext cx="4500594" cy="192882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{E269D01E-BC32-4049-B463-5C60D7B0CCD2}</a:tableStyleId>
              </a:tblPr>
              <a:tblGrid>
                <a:gridCol w="1124021"/>
                <a:gridCol w="1125149"/>
                <a:gridCol w="1126275"/>
                <a:gridCol w="1125149"/>
              </a:tblGrid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Source Alpha</a:t>
                      </a: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Src</a:t>
                      </a: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Dest</a:t>
                      </a: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431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1.0</a:t>
                      </a:r>
                      <a:endParaRPr kumimoji="0" lang="en-GB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S * 1.0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D * 0.0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0.0</a:t>
                      </a:r>
                      <a:endParaRPr kumimoji="0" lang="en-GB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S * 0.0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D * 1.0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kumimoji="0" lang="en-GB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S * 0.5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D * 0.5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(S+D)*0.5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cell3D prstMaterial="dkEdge">
                      <a:bevel prst="coolSlant"/>
                      <a:lightRig rig="flood" dir="t"/>
                    </a:cell3D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987574"/>
            <a:ext cx="4098329" cy="1800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9776" y="555526"/>
            <a:ext cx="281804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combination of blend functions that provides ‘normal’ alpha blending, i.e. enabling translucency,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is shown opposite.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As </a:t>
            </a:r>
            <a:r>
              <a:rPr lang="en-GB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SourceAlpha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increases, </a:t>
            </a:r>
            <a:r>
              <a:rPr lang="en-GB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SourceColour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dominates, and </a:t>
            </a:r>
            <a:r>
              <a:rPr lang="en-GB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DestinationColour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reduces. </a:t>
            </a: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499409"/>
              </p:ext>
            </p:extLst>
          </p:nvPr>
        </p:nvGraphicFramePr>
        <p:xfrm>
          <a:off x="2915816" y="291112"/>
          <a:ext cx="5544616" cy="52882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64591"/>
                <a:gridCol w="5080025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colour = sourceColour * 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sourceAlpha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</a:t>
                      </a:r>
                      <a:r>
                        <a:rPr lang="pt-BR" sz="1400" b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+ destinationColour</a:t>
                      </a:r>
                      <a:r>
                        <a:rPr lang="pt-BR" sz="1400" b="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* 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inverseSourceAlpha</a:t>
                      </a:r>
                      <a:endParaRPr lang="en-GB" sz="1400" b="1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6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699542"/>
            <a:ext cx="4460210" cy="34254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9776" y="555526"/>
            <a:ext cx="31780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order in which images are combined is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important. Images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that are ‘behind’ a transparent image must be drawn first before the transparent image is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drawn.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Rectangle 2"/>
          <p:cNvSpPr txBox="1">
            <a:spLocks/>
          </p:cNvSpPr>
          <p:nvPr/>
        </p:nvSpPr>
        <p:spPr>
          <a:xfrm>
            <a:off x="2269976" y="51470"/>
            <a:ext cx="5110336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Drawing in the Right Order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9776" y="2566526"/>
            <a:ext cx="3106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yellow square is above the blue square on the left and behind on the right: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97491" y="3715752"/>
            <a:ext cx="1535901" cy="1152128"/>
            <a:chOff x="897491" y="3715752"/>
            <a:chExt cx="1535901" cy="1152128"/>
          </a:xfrm>
        </p:grpSpPr>
        <p:sp>
          <p:nvSpPr>
            <p:cNvPr id="20" name="Rectangle 19"/>
            <p:cNvSpPr/>
            <p:nvPr/>
          </p:nvSpPr>
          <p:spPr>
            <a:xfrm>
              <a:off x="1691680" y="3715752"/>
              <a:ext cx="648072" cy="648072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71600" y="4227934"/>
              <a:ext cx="648072" cy="639946"/>
            </a:xfrm>
            <a:prstGeom prst="rect">
              <a:avLst/>
            </a:prstGeom>
            <a:solidFill>
              <a:srgbClr val="3399FF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85320" y="4227934"/>
              <a:ext cx="648072" cy="639946"/>
            </a:xfrm>
            <a:prstGeom prst="rect">
              <a:avLst/>
            </a:prstGeom>
            <a:solidFill>
              <a:srgbClr val="3399FF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97491" y="3715752"/>
              <a:ext cx="648072" cy="648072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2424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84"/>
            <a:ext cx="9144000" cy="514240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716016" y="1723436"/>
            <a:ext cx="4176464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GB" sz="40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Additive Blending</a:t>
            </a:r>
            <a:endParaRPr lang="en-GB" sz="40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22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013C18A35F34ABB124A623B7462F5" ma:contentTypeVersion="0" ma:contentTypeDescription="Create a new document." ma:contentTypeScope="" ma:versionID="c8b53229ef314644a75f5a9f7c013c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843E58-22CE-41DD-B0C0-54E522BA367D}"/>
</file>

<file path=customXml/itemProps2.xml><?xml version="1.0" encoding="utf-8"?>
<ds:datastoreItem xmlns:ds="http://schemas.openxmlformats.org/officeDocument/2006/customXml" ds:itemID="{6201775D-9874-4BB7-A74F-956DBB05FA16}"/>
</file>

<file path=customXml/itemProps3.xml><?xml version="1.0" encoding="utf-8"?>
<ds:datastoreItem xmlns:ds="http://schemas.openxmlformats.org/officeDocument/2006/customXml" ds:itemID="{545E3380-6758-4328-BF0A-B3C2EAA0DC7E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594</Words>
  <Application>Microsoft Office PowerPoint</Application>
  <PresentationFormat>On-screen Show (16:9)</PresentationFormat>
  <Paragraphs>83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Georgia</vt:lpstr>
      <vt:lpstr>Times New Roman</vt:lpstr>
      <vt:lpstr>Trebuchet MS</vt:lpstr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2013-01-08T13:39:25Z</dcterms:created>
  <dcterms:modified xsi:type="dcterms:W3CDTF">2014-09-19T10:56:47Z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ContentTypeId">
    <vt:lpwstr>0x010100E77013C18A35F34ABB124A623B7462F5</vt:lpwstr>
  </property>
</Properties>
</file>