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1" r:id="rId3"/>
    <p:sldId id="350" r:id="rId4"/>
    <p:sldId id="349" r:id="rId5"/>
    <p:sldId id="352" r:id="rId6"/>
    <p:sldId id="353" r:id="rId7"/>
    <p:sldId id="354" r:id="rId8"/>
    <p:sldId id="33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0044" autoAdjust="0"/>
  </p:normalViewPr>
  <p:slideViewPr>
    <p:cSldViewPr>
      <p:cViewPr varScale="1">
        <p:scale>
          <a:sx n="145" d="100"/>
          <a:sy n="145" d="100"/>
        </p:scale>
        <p:origin x="24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8/16/2014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nts in G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Fonts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in Games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424" y="4390256"/>
            <a:ext cx="713299" cy="7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pl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Display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Text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8532440" y="4355332"/>
            <a:ext cx="505595" cy="6333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562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mer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Numeric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Text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7786" y="4587974"/>
            <a:ext cx="580547" cy="3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0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8/16/2014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2" r:id="rId14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4932040" y="866835"/>
            <a:ext cx="3744416" cy="134487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mtClean="0">
                <a:solidFill>
                  <a:schemeClr val="tx1"/>
                </a:solidFill>
                <a:effectLst/>
              </a:rPr>
              <a:t>Graphics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747046"/>
            <a:ext cx="3096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Images within 2D games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3 – Displaying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3" y="0"/>
            <a:ext cx="9156063" cy="51435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3528" y="3939902"/>
            <a:ext cx="3881747" cy="857250"/>
          </a:xfrm>
          <a:prstGeom prst="roundRect">
            <a:avLst>
              <a:gd name="adj" fmla="val 8550"/>
            </a:avLst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3939902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Drawing Text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0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211960" y="627534"/>
            <a:ext cx="4249500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2"/>
          <p:cNvSpPr txBox="1">
            <a:spLocks/>
          </p:cNvSpPr>
          <p:nvPr/>
        </p:nvSpPr>
        <p:spPr>
          <a:xfrm>
            <a:off x="2195736" y="51470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Expense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of Drawing A Font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776" y="555526"/>
            <a:ext cx="38981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Most modern fonts (e.g. TrueType) are outline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based –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set of line and curve equations describing the shape of each ‘glyph’ (character).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drawing a font, the outline is rendered and then filled by an ink colour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Using this approach to render text once per frame (i.e. 50-60 times per second) is needlessly inefficient.</a:t>
            </a:r>
          </a:p>
        </p:txBody>
      </p:sp>
    </p:spTree>
    <p:extLst>
      <p:ext uri="{BB962C8B-B14F-4D97-AF65-F5344CB8AC3E}">
        <p14:creationId xmlns:p14="http://schemas.microsoft.com/office/powerpoint/2010/main" val="1727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/>
          </p:cNvSpPr>
          <p:nvPr/>
        </p:nvSpPr>
        <p:spPr>
          <a:xfrm>
            <a:off x="2195736" y="51470"/>
            <a:ext cx="547260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Bitmap Fonts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76" y="555526"/>
            <a:ext cx="339411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Early fonts were bitmap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based. Effectively a bitmap representation was drawn to represent the character.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same technique can be used within games. The character glyphs are rendered once to an appropriately sized bitmap which is then used for subsequent draw requests.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699542"/>
            <a:ext cx="4608512" cy="35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7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640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79512" y="4083918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Numeric Text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29604" y="4227934"/>
            <a:ext cx="136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829604" y="4604171"/>
            <a:ext cx="1368425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  <p:grpSp>
        <p:nvGrpSpPr>
          <p:cNvPr id="20" name="Group 36"/>
          <p:cNvGrpSpPr>
            <a:grpSpLocks/>
          </p:cNvGrpSpPr>
          <p:nvPr/>
        </p:nvGrpSpPr>
        <p:grpSpPr bwMode="auto">
          <a:xfrm>
            <a:off x="4355976" y="1131590"/>
            <a:ext cx="4608512" cy="1908175"/>
            <a:chOff x="3243" y="720"/>
            <a:chExt cx="2427" cy="873"/>
          </a:xfrm>
        </p:grpSpPr>
        <p:pic>
          <p:nvPicPr>
            <p:cNvPr id="21" name="Picture 25" descr="Number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43" y="720"/>
              <a:ext cx="2427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21" y="1371"/>
              <a:ext cx="1404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356" y="1003"/>
              <a:ext cx="545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356" y="1003"/>
              <a:ext cx="771" cy="34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4081" y="1003"/>
              <a:ext cx="341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H="1">
              <a:off x="4694" y="1003"/>
              <a:ext cx="136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4331" y="1003"/>
              <a:ext cx="636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9775" y="555526"/>
            <a:ext cx="3914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Exercise: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Using digit arrays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Assume you have a series of images representing the digits 0 to 9 stored in an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array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Develop an approach that will take a positive integer score and graphically illustrate it using the image sequence.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82733"/>
              </p:ext>
            </p:extLst>
          </p:nvPr>
        </p:nvGraphicFramePr>
        <p:xfrm>
          <a:off x="-36512" y="3581351"/>
          <a:ext cx="4176464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49952"/>
                <a:gridCol w="382651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Bitmap[]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digits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 </a:t>
                      </a:r>
                      <a:r>
                        <a:rPr lang="pt-BR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Bitmap[10];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00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400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0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55576" y="3507854"/>
            <a:ext cx="2357454" cy="714380"/>
            <a:chOff x="3243" y="720"/>
            <a:chExt cx="2427" cy="873"/>
          </a:xfrm>
        </p:grpSpPr>
        <p:pic>
          <p:nvPicPr>
            <p:cNvPr id="8" name="Picture 25" descr="Number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43" y="720"/>
              <a:ext cx="2427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21" y="1371"/>
              <a:ext cx="1404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3356" y="1003"/>
              <a:ext cx="545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356" y="1003"/>
              <a:ext cx="771" cy="34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>
              <a:off x="4081" y="1003"/>
              <a:ext cx="341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H="1">
              <a:off x="4694" y="1003"/>
              <a:ext cx="136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4331" y="1003"/>
              <a:ext cx="636" cy="36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9776" y="555526"/>
            <a:ext cx="361013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modulus (%) operator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can be used to extract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last digit in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score.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Using integer division, the last digit can then be removed and the process iterated until no more digits remain. This draws the score right-to-left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74654"/>
              </p:ext>
            </p:extLst>
          </p:nvPr>
        </p:nvGraphicFramePr>
        <p:xfrm>
          <a:off x="3779912" y="699542"/>
          <a:ext cx="4927894" cy="23637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12914"/>
                <a:gridCol w="451498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drawScore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targetScore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{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scoreFragment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targetScore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do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 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digit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scoreFragment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% 10;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draw(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digitImage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[digit]);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scoreFragment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scoreFragment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/ 10;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} 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while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scoreFragment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&gt; 9);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82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08104" y="267494"/>
            <a:ext cx="334415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Text (alphabetic and numeric) is displayed in a game in much the same way as are images.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98140-F5B7-4BCA-B791-734CC3F604AC}"/>
</file>

<file path=customXml/itemProps2.xml><?xml version="1.0" encoding="utf-8"?>
<ds:datastoreItem xmlns:ds="http://schemas.openxmlformats.org/officeDocument/2006/customXml" ds:itemID="{127632C4-6CBA-46BB-8AB8-BCC6A366CC27}"/>
</file>

<file path=customXml/itemProps3.xml><?xml version="1.0" encoding="utf-8"?>
<ds:datastoreItem xmlns:ds="http://schemas.openxmlformats.org/officeDocument/2006/customXml" ds:itemID="{2C898417-AAF2-4A54-B664-FBBE5F9615E2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332</Words>
  <Application>Microsoft Office PowerPoint</Application>
  <PresentationFormat>On-screen Show (16:9)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Georgia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2014-08-16T19:47:02Z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