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4" r:id="rId4"/>
    <p:sldId id="345" r:id="rId5"/>
    <p:sldId id="342" r:id="rId6"/>
    <p:sldId id="356" r:id="rId7"/>
    <p:sldId id="354" r:id="rId8"/>
    <p:sldId id="343" r:id="rId9"/>
    <p:sldId id="351" r:id="rId10"/>
    <p:sldId id="355" r:id="rId11"/>
    <p:sldId id="341" r:id="rId12"/>
    <p:sldId id="350" r:id="rId13"/>
    <p:sldId id="349" r:id="rId14"/>
    <p:sldId id="348" r:id="rId15"/>
    <p:sldId id="339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69" d="100"/>
          <a:sy n="169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1D922-2B87-4660-8560-1FF138C6C6DC}" type="doc">
      <dgm:prSet loTypeId="urn:microsoft.com/office/officeart/2005/8/layout/radial4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1DE99800-58C3-4D8E-9EF4-BCEEBB8E499F}">
      <dgm:prSet phldrT="[Text]"/>
      <dgm:spPr/>
      <dgm:t>
        <a:bodyPr/>
        <a:lstStyle/>
        <a:p>
          <a:r>
            <a:rPr lang="en-GB" dirty="0" smtClean="0"/>
            <a:t>Event Handler</a:t>
          </a:r>
          <a:endParaRPr lang="en-GB" dirty="0"/>
        </a:p>
      </dgm:t>
    </dgm:pt>
    <dgm:pt modelId="{48F89520-585C-4781-B3B7-5C1DFBB77F9B}" type="parTrans" cxnId="{6BDBF214-4E71-441D-83EE-9E5B934903C9}">
      <dgm:prSet/>
      <dgm:spPr/>
      <dgm:t>
        <a:bodyPr/>
        <a:lstStyle/>
        <a:p>
          <a:endParaRPr lang="en-GB"/>
        </a:p>
      </dgm:t>
    </dgm:pt>
    <dgm:pt modelId="{CFD3ECCA-20AA-4ED5-9732-E9B9E0C65B07}" type="sibTrans" cxnId="{6BDBF214-4E71-441D-83EE-9E5B934903C9}">
      <dgm:prSet/>
      <dgm:spPr/>
      <dgm:t>
        <a:bodyPr/>
        <a:lstStyle/>
        <a:p>
          <a:endParaRPr lang="en-GB"/>
        </a:p>
      </dgm:t>
    </dgm:pt>
    <dgm:pt modelId="{8C93EB84-EBA4-442C-9110-B35433F1F691}">
      <dgm:prSet phldrT="[Text]"/>
      <dgm:spPr/>
      <dgm:t>
        <a:bodyPr/>
        <a:lstStyle/>
        <a:p>
          <a:r>
            <a:rPr lang="en-GB" dirty="0" smtClean="0"/>
            <a:t>Event</a:t>
          </a:r>
          <a:endParaRPr lang="en-GB" dirty="0"/>
        </a:p>
      </dgm:t>
    </dgm:pt>
    <dgm:pt modelId="{56108E57-DD60-4DE5-92F5-E2415EF92E7E}" type="parTrans" cxnId="{C4801168-C845-410A-B734-4E8B5C1D5374}">
      <dgm:prSet/>
      <dgm:spPr/>
      <dgm:t>
        <a:bodyPr/>
        <a:lstStyle/>
        <a:p>
          <a:endParaRPr lang="en-GB"/>
        </a:p>
      </dgm:t>
    </dgm:pt>
    <dgm:pt modelId="{2193B6A9-374C-4E78-90B5-E62E1FD6FE2C}" type="sibTrans" cxnId="{C4801168-C845-410A-B734-4E8B5C1D5374}">
      <dgm:prSet/>
      <dgm:spPr/>
      <dgm:t>
        <a:bodyPr/>
        <a:lstStyle/>
        <a:p>
          <a:endParaRPr lang="en-GB"/>
        </a:p>
      </dgm:t>
    </dgm:pt>
    <dgm:pt modelId="{0F07D8E2-BE4E-4BB4-B0E1-E9A91BBB8A70}">
      <dgm:prSet phldrT="[Text]"/>
      <dgm:spPr/>
      <dgm:t>
        <a:bodyPr/>
        <a:lstStyle/>
        <a:p>
          <a:r>
            <a:rPr lang="en-GB" dirty="0" smtClean="0"/>
            <a:t>Event</a:t>
          </a:r>
          <a:endParaRPr lang="en-GB" dirty="0"/>
        </a:p>
      </dgm:t>
    </dgm:pt>
    <dgm:pt modelId="{3BBB8939-03DE-40FC-AAB0-7BCCA74BB9EB}" type="parTrans" cxnId="{4534A88A-3ADF-4282-A097-C65F67E0A3BF}">
      <dgm:prSet/>
      <dgm:spPr/>
      <dgm:t>
        <a:bodyPr/>
        <a:lstStyle/>
        <a:p>
          <a:endParaRPr lang="en-GB"/>
        </a:p>
      </dgm:t>
    </dgm:pt>
    <dgm:pt modelId="{ED69FF62-7769-49DC-AA8D-85489DC9DAEE}" type="sibTrans" cxnId="{4534A88A-3ADF-4282-A097-C65F67E0A3BF}">
      <dgm:prSet/>
      <dgm:spPr/>
      <dgm:t>
        <a:bodyPr/>
        <a:lstStyle/>
        <a:p>
          <a:endParaRPr lang="en-GB"/>
        </a:p>
      </dgm:t>
    </dgm:pt>
    <dgm:pt modelId="{6D6082A5-7F63-4623-A6F2-E6663352C34B}">
      <dgm:prSet phldrT="[Text]"/>
      <dgm:spPr/>
      <dgm:t>
        <a:bodyPr/>
        <a:lstStyle/>
        <a:p>
          <a:r>
            <a:rPr lang="en-GB" dirty="0" smtClean="0"/>
            <a:t>Event</a:t>
          </a:r>
          <a:endParaRPr lang="en-GB" dirty="0"/>
        </a:p>
      </dgm:t>
    </dgm:pt>
    <dgm:pt modelId="{7C7B52BC-DFF6-4049-87BA-8C41D6475124}" type="parTrans" cxnId="{7F90D58A-1BC9-445C-A887-B0253E23144C}">
      <dgm:prSet/>
      <dgm:spPr/>
      <dgm:t>
        <a:bodyPr/>
        <a:lstStyle/>
        <a:p>
          <a:endParaRPr lang="en-GB"/>
        </a:p>
      </dgm:t>
    </dgm:pt>
    <dgm:pt modelId="{DC9A0224-E882-488D-8C38-76EF86718D82}" type="sibTrans" cxnId="{7F90D58A-1BC9-445C-A887-B0253E23144C}">
      <dgm:prSet/>
      <dgm:spPr/>
      <dgm:t>
        <a:bodyPr/>
        <a:lstStyle/>
        <a:p>
          <a:endParaRPr lang="en-GB"/>
        </a:p>
      </dgm:t>
    </dgm:pt>
    <dgm:pt modelId="{0DABC626-D5A2-4E10-ACBF-C78F8AEBF390}" type="pres">
      <dgm:prSet presAssocID="{A2C1D922-2B87-4660-8560-1FF138C6C6D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3832734-0E7B-4896-82B8-0D067F15A88C}" type="pres">
      <dgm:prSet presAssocID="{1DE99800-58C3-4D8E-9EF4-BCEEBB8E499F}" presName="centerShape" presStyleLbl="node0" presStyleIdx="0" presStyleCnt="1" custLinFactNeighborY="-67090"/>
      <dgm:spPr/>
      <dgm:t>
        <a:bodyPr/>
        <a:lstStyle/>
        <a:p>
          <a:endParaRPr lang="en-GB"/>
        </a:p>
      </dgm:t>
    </dgm:pt>
    <dgm:pt modelId="{7CE74511-234F-45E4-8BB8-C7301E474F6F}" type="pres">
      <dgm:prSet presAssocID="{56108E57-DD60-4DE5-92F5-E2415EF92E7E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1BC0859F-4860-46BA-909F-8C8B45F00DB4}" type="pres">
      <dgm:prSet presAssocID="{8C93EB84-EBA4-442C-9110-B35433F1F691}" presName="node" presStyleLbl="node1" presStyleIdx="0" presStyleCnt="3" custRadScaleRad="84155" custRadScaleInc="-362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951925-299C-44FC-A5B6-1C57E62FC45B}" type="pres">
      <dgm:prSet presAssocID="{3BBB8939-03DE-40FC-AAB0-7BCCA74BB9EB}" presName="parTrans" presStyleLbl="bgSibTrans2D1" presStyleIdx="1" presStyleCnt="3"/>
      <dgm:spPr/>
      <dgm:t>
        <a:bodyPr/>
        <a:lstStyle/>
        <a:p>
          <a:endParaRPr lang="en-GB"/>
        </a:p>
      </dgm:t>
    </dgm:pt>
    <dgm:pt modelId="{BA3E3E42-C51F-4140-BE2D-71FEA92C3BD2}" type="pres">
      <dgm:prSet presAssocID="{0F07D8E2-BE4E-4BB4-B0E1-E9A91BBB8A70}" presName="node" presStyleLbl="node1" presStyleIdx="1" presStyleCnt="3" custRadScaleRad="67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BC7F00-4C08-4629-899D-19165A589D19}" type="pres">
      <dgm:prSet presAssocID="{7C7B52BC-DFF6-4049-87BA-8C41D6475124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8C99F7F2-0A5F-4042-96B3-583B44BB1847}" type="pres">
      <dgm:prSet presAssocID="{6D6082A5-7F63-4623-A6F2-E6663352C34B}" presName="node" presStyleLbl="node1" presStyleIdx="2" presStyleCnt="3" custRadScaleRad="84155" custRadScaleInc="362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6F88C30-5409-467C-B8B6-E89B4B0D8C39}" type="presOf" srcId="{8C93EB84-EBA4-442C-9110-B35433F1F691}" destId="{1BC0859F-4860-46BA-909F-8C8B45F00DB4}" srcOrd="0" destOrd="0" presId="urn:microsoft.com/office/officeart/2005/8/layout/radial4"/>
    <dgm:cxn modelId="{8AD1DE88-4028-4F09-A618-A92A83EECB2D}" type="presOf" srcId="{0F07D8E2-BE4E-4BB4-B0E1-E9A91BBB8A70}" destId="{BA3E3E42-C51F-4140-BE2D-71FEA92C3BD2}" srcOrd="0" destOrd="0" presId="urn:microsoft.com/office/officeart/2005/8/layout/radial4"/>
    <dgm:cxn modelId="{6D474EDC-C556-4CB0-A425-3329076C727A}" type="presOf" srcId="{6D6082A5-7F63-4623-A6F2-E6663352C34B}" destId="{8C99F7F2-0A5F-4042-96B3-583B44BB1847}" srcOrd="0" destOrd="0" presId="urn:microsoft.com/office/officeart/2005/8/layout/radial4"/>
    <dgm:cxn modelId="{07DDF61B-3B70-4A89-89D6-2A72CAFDC566}" type="presOf" srcId="{3BBB8939-03DE-40FC-AAB0-7BCCA74BB9EB}" destId="{19951925-299C-44FC-A5B6-1C57E62FC45B}" srcOrd="0" destOrd="0" presId="urn:microsoft.com/office/officeart/2005/8/layout/radial4"/>
    <dgm:cxn modelId="{6BDBF214-4E71-441D-83EE-9E5B934903C9}" srcId="{A2C1D922-2B87-4660-8560-1FF138C6C6DC}" destId="{1DE99800-58C3-4D8E-9EF4-BCEEBB8E499F}" srcOrd="0" destOrd="0" parTransId="{48F89520-585C-4781-B3B7-5C1DFBB77F9B}" sibTransId="{CFD3ECCA-20AA-4ED5-9732-E9B9E0C65B07}"/>
    <dgm:cxn modelId="{6DAF3CE3-A433-47F8-B1D7-53EF524DEC34}" type="presOf" srcId="{56108E57-DD60-4DE5-92F5-E2415EF92E7E}" destId="{7CE74511-234F-45E4-8BB8-C7301E474F6F}" srcOrd="0" destOrd="0" presId="urn:microsoft.com/office/officeart/2005/8/layout/radial4"/>
    <dgm:cxn modelId="{425B0BD0-3CBA-4EA1-82C0-6D476853425C}" type="presOf" srcId="{1DE99800-58C3-4D8E-9EF4-BCEEBB8E499F}" destId="{03832734-0E7B-4896-82B8-0D067F15A88C}" srcOrd="0" destOrd="0" presId="urn:microsoft.com/office/officeart/2005/8/layout/radial4"/>
    <dgm:cxn modelId="{C5198E6B-97B3-4FD5-BBFF-AF0E22A45584}" type="presOf" srcId="{A2C1D922-2B87-4660-8560-1FF138C6C6DC}" destId="{0DABC626-D5A2-4E10-ACBF-C78F8AEBF390}" srcOrd="0" destOrd="0" presId="urn:microsoft.com/office/officeart/2005/8/layout/radial4"/>
    <dgm:cxn modelId="{4534A88A-3ADF-4282-A097-C65F67E0A3BF}" srcId="{1DE99800-58C3-4D8E-9EF4-BCEEBB8E499F}" destId="{0F07D8E2-BE4E-4BB4-B0E1-E9A91BBB8A70}" srcOrd="1" destOrd="0" parTransId="{3BBB8939-03DE-40FC-AAB0-7BCCA74BB9EB}" sibTransId="{ED69FF62-7769-49DC-AA8D-85489DC9DAEE}"/>
    <dgm:cxn modelId="{7F90D58A-1BC9-445C-A887-B0253E23144C}" srcId="{1DE99800-58C3-4D8E-9EF4-BCEEBB8E499F}" destId="{6D6082A5-7F63-4623-A6F2-E6663352C34B}" srcOrd="2" destOrd="0" parTransId="{7C7B52BC-DFF6-4049-87BA-8C41D6475124}" sibTransId="{DC9A0224-E882-488D-8C38-76EF86718D82}"/>
    <dgm:cxn modelId="{C4801168-C845-410A-B734-4E8B5C1D5374}" srcId="{1DE99800-58C3-4D8E-9EF4-BCEEBB8E499F}" destId="{8C93EB84-EBA4-442C-9110-B35433F1F691}" srcOrd="0" destOrd="0" parTransId="{56108E57-DD60-4DE5-92F5-E2415EF92E7E}" sibTransId="{2193B6A9-374C-4E78-90B5-E62E1FD6FE2C}"/>
    <dgm:cxn modelId="{57F70B2C-1B92-4E86-8273-0505ADEB3EE0}" type="presOf" srcId="{7C7B52BC-DFF6-4049-87BA-8C41D6475124}" destId="{6FBC7F00-4C08-4629-899D-19165A589D19}" srcOrd="0" destOrd="0" presId="urn:microsoft.com/office/officeart/2005/8/layout/radial4"/>
    <dgm:cxn modelId="{C40B2031-68EA-47D1-ADD9-5D59D94341A0}" type="presParOf" srcId="{0DABC626-D5A2-4E10-ACBF-C78F8AEBF390}" destId="{03832734-0E7B-4896-82B8-0D067F15A88C}" srcOrd="0" destOrd="0" presId="urn:microsoft.com/office/officeart/2005/8/layout/radial4"/>
    <dgm:cxn modelId="{67B2B0FD-D6B7-4A09-8EA7-700A1C56B890}" type="presParOf" srcId="{0DABC626-D5A2-4E10-ACBF-C78F8AEBF390}" destId="{7CE74511-234F-45E4-8BB8-C7301E474F6F}" srcOrd="1" destOrd="0" presId="urn:microsoft.com/office/officeart/2005/8/layout/radial4"/>
    <dgm:cxn modelId="{F74CE649-003F-4BDF-926A-57A0B893B6B3}" type="presParOf" srcId="{0DABC626-D5A2-4E10-ACBF-C78F8AEBF390}" destId="{1BC0859F-4860-46BA-909F-8C8B45F00DB4}" srcOrd="2" destOrd="0" presId="urn:microsoft.com/office/officeart/2005/8/layout/radial4"/>
    <dgm:cxn modelId="{48030C90-759A-4DE9-8C52-1A94D2B5631B}" type="presParOf" srcId="{0DABC626-D5A2-4E10-ACBF-C78F8AEBF390}" destId="{19951925-299C-44FC-A5B6-1C57E62FC45B}" srcOrd="3" destOrd="0" presId="urn:microsoft.com/office/officeart/2005/8/layout/radial4"/>
    <dgm:cxn modelId="{9EF41C58-9217-4006-948A-588267351D8E}" type="presParOf" srcId="{0DABC626-D5A2-4E10-ACBF-C78F8AEBF390}" destId="{BA3E3E42-C51F-4140-BE2D-71FEA92C3BD2}" srcOrd="4" destOrd="0" presId="urn:microsoft.com/office/officeart/2005/8/layout/radial4"/>
    <dgm:cxn modelId="{1611E81D-88F3-46CE-AC7A-CA4830EC3752}" type="presParOf" srcId="{0DABC626-D5A2-4E10-ACBF-C78F8AEBF390}" destId="{6FBC7F00-4C08-4629-899D-19165A589D19}" srcOrd="5" destOrd="0" presId="urn:microsoft.com/office/officeart/2005/8/layout/radial4"/>
    <dgm:cxn modelId="{0CAB032E-83DA-4EB0-B401-F35F8687B635}" type="presParOf" srcId="{0DABC626-D5A2-4E10-ACBF-C78F8AEBF390}" destId="{8C99F7F2-0A5F-4042-96B3-583B44BB184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3C88E-4C81-4DB9-8AF2-778D1FCD2B86}" type="doc">
      <dgm:prSet loTypeId="urn:microsoft.com/office/officeart/2005/8/layout/hProcess11" loCatId="process" qsTypeId="urn:microsoft.com/office/officeart/2005/8/quickstyle/3d6" qsCatId="3D" csTypeId="urn:microsoft.com/office/officeart/2005/8/colors/accent1_4" csCatId="accent1" phldr="1"/>
      <dgm:spPr/>
    </dgm:pt>
    <dgm:pt modelId="{F308D066-5A64-4B43-B76A-CF9FBF2D8F9E}">
      <dgm:prSet phldrT="[Text]"/>
      <dgm:spPr/>
      <dgm:t>
        <a:bodyPr/>
        <a:lstStyle/>
        <a:p>
          <a:r>
            <a:rPr lang="en-GB" dirty="0" smtClean="0"/>
            <a:t>Poll Device</a:t>
          </a:r>
          <a:endParaRPr lang="en-GB" dirty="0"/>
        </a:p>
      </dgm:t>
    </dgm:pt>
    <dgm:pt modelId="{6895D578-34EE-4D45-BAEC-348CDF7AAD70}" type="parTrans" cxnId="{B72E8BB2-FED6-4E55-AFF2-309FDADF47F5}">
      <dgm:prSet/>
      <dgm:spPr/>
      <dgm:t>
        <a:bodyPr/>
        <a:lstStyle/>
        <a:p>
          <a:endParaRPr lang="en-GB"/>
        </a:p>
      </dgm:t>
    </dgm:pt>
    <dgm:pt modelId="{E7289A4F-5EFB-4FAD-9A59-A69F7899F9FF}" type="sibTrans" cxnId="{B72E8BB2-FED6-4E55-AFF2-309FDADF47F5}">
      <dgm:prSet/>
      <dgm:spPr/>
      <dgm:t>
        <a:bodyPr/>
        <a:lstStyle/>
        <a:p>
          <a:endParaRPr lang="en-GB"/>
        </a:p>
      </dgm:t>
    </dgm:pt>
    <dgm:pt modelId="{D9253DEA-5834-4026-904A-B8AE5768484A}">
      <dgm:prSet phldrT="[Text]"/>
      <dgm:spPr/>
      <dgm:t>
        <a:bodyPr/>
        <a:lstStyle/>
        <a:p>
          <a:r>
            <a:rPr lang="en-GB" dirty="0" smtClean="0"/>
            <a:t>Poll Device</a:t>
          </a:r>
          <a:endParaRPr lang="en-GB" dirty="0"/>
        </a:p>
      </dgm:t>
    </dgm:pt>
    <dgm:pt modelId="{310BDE29-2CA0-4B06-84C5-FF46AAF33710}" type="parTrans" cxnId="{29347403-624B-4656-B0AE-61DF03D64448}">
      <dgm:prSet/>
      <dgm:spPr/>
      <dgm:t>
        <a:bodyPr/>
        <a:lstStyle/>
        <a:p>
          <a:endParaRPr lang="en-GB"/>
        </a:p>
      </dgm:t>
    </dgm:pt>
    <dgm:pt modelId="{BF6DE145-3633-4063-B68A-4B02345B1C82}" type="sibTrans" cxnId="{29347403-624B-4656-B0AE-61DF03D64448}">
      <dgm:prSet/>
      <dgm:spPr/>
      <dgm:t>
        <a:bodyPr/>
        <a:lstStyle/>
        <a:p>
          <a:endParaRPr lang="en-GB"/>
        </a:p>
      </dgm:t>
    </dgm:pt>
    <dgm:pt modelId="{3A743423-11A1-4DD4-B045-97549BB0D76B}">
      <dgm:prSet phldrT="[Text]"/>
      <dgm:spPr/>
      <dgm:t>
        <a:bodyPr/>
        <a:lstStyle/>
        <a:p>
          <a:r>
            <a:rPr lang="en-GB" dirty="0" smtClean="0"/>
            <a:t>Poll Device</a:t>
          </a:r>
          <a:endParaRPr lang="en-GB" dirty="0"/>
        </a:p>
      </dgm:t>
    </dgm:pt>
    <dgm:pt modelId="{9D20BF74-5B77-4CEC-AA6A-30F12F0A1289}" type="parTrans" cxnId="{FEE4D76B-31D2-41BE-8D46-E251244F4EB9}">
      <dgm:prSet/>
      <dgm:spPr/>
      <dgm:t>
        <a:bodyPr/>
        <a:lstStyle/>
        <a:p>
          <a:endParaRPr lang="en-GB"/>
        </a:p>
      </dgm:t>
    </dgm:pt>
    <dgm:pt modelId="{F1FD2A1E-F596-4DE9-99AA-31C7E3A66953}" type="sibTrans" cxnId="{FEE4D76B-31D2-41BE-8D46-E251244F4EB9}">
      <dgm:prSet/>
      <dgm:spPr/>
      <dgm:t>
        <a:bodyPr/>
        <a:lstStyle/>
        <a:p>
          <a:endParaRPr lang="en-GB"/>
        </a:p>
      </dgm:t>
    </dgm:pt>
    <dgm:pt modelId="{9426F6AA-9F85-4CE6-9D84-EF892FD1784F}">
      <dgm:prSet phldrT="[Text]"/>
      <dgm:spPr/>
      <dgm:t>
        <a:bodyPr/>
        <a:lstStyle/>
        <a:p>
          <a:r>
            <a:rPr lang="en-GB" dirty="0" smtClean="0"/>
            <a:t>Poll Device</a:t>
          </a:r>
          <a:endParaRPr lang="en-GB" dirty="0"/>
        </a:p>
      </dgm:t>
    </dgm:pt>
    <dgm:pt modelId="{2F209620-FD76-4423-9B51-0535EAE15F81}" type="sibTrans" cxnId="{B16218D7-FEAA-49CA-B986-DAD91CFF7227}">
      <dgm:prSet/>
      <dgm:spPr/>
      <dgm:t>
        <a:bodyPr/>
        <a:lstStyle/>
        <a:p>
          <a:endParaRPr lang="en-GB"/>
        </a:p>
      </dgm:t>
    </dgm:pt>
    <dgm:pt modelId="{B213C169-296A-4D3A-8D59-07DD04710030}" type="parTrans" cxnId="{B16218D7-FEAA-49CA-B986-DAD91CFF7227}">
      <dgm:prSet/>
      <dgm:spPr/>
      <dgm:t>
        <a:bodyPr/>
        <a:lstStyle/>
        <a:p>
          <a:endParaRPr lang="en-GB"/>
        </a:p>
      </dgm:t>
    </dgm:pt>
    <dgm:pt modelId="{8DE803CF-BDBD-4530-B330-E02DCA97EC57}" type="pres">
      <dgm:prSet presAssocID="{0A73C88E-4C81-4DB9-8AF2-778D1FCD2B86}" presName="Name0" presStyleCnt="0">
        <dgm:presLayoutVars>
          <dgm:dir/>
          <dgm:resizeHandles val="exact"/>
        </dgm:presLayoutVars>
      </dgm:prSet>
      <dgm:spPr/>
    </dgm:pt>
    <dgm:pt modelId="{A93BDAA1-F98F-48DF-9710-96DD05BB6EF7}" type="pres">
      <dgm:prSet presAssocID="{0A73C88E-4C81-4DB9-8AF2-778D1FCD2B86}" presName="arrow" presStyleLbl="bgShp" presStyleIdx="0" presStyleCnt="1"/>
      <dgm:spPr/>
    </dgm:pt>
    <dgm:pt modelId="{5B871C22-D191-453D-95E0-6F384F9BB1D6}" type="pres">
      <dgm:prSet presAssocID="{0A73C88E-4C81-4DB9-8AF2-778D1FCD2B86}" presName="points" presStyleCnt="0"/>
      <dgm:spPr/>
    </dgm:pt>
    <dgm:pt modelId="{90F29274-49D6-4C22-A620-F805070B142D}" type="pres">
      <dgm:prSet presAssocID="{F308D066-5A64-4B43-B76A-CF9FBF2D8F9E}" presName="compositeA" presStyleCnt="0"/>
      <dgm:spPr/>
    </dgm:pt>
    <dgm:pt modelId="{C4D4D2CC-04B0-4823-A49D-DAF37A4447AA}" type="pres">
      <dgm:prSet presAssocID="{F308D066-5A64-4B43-B76A-CF9FBF2D8F9E}" presName="textA" presStyleLbl="revTx" presStyleIdx="0" presStyleCnt="4" custLinFactNeighborY="185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F93501-AC9B-4056-A859-3F58D424C517}" type="pres">
      <dgm:prSet presAssocID="{F308D066-5A64-4B43-B76A-CF9FBF2D8F9E}" presName="circleA" presStyleLbl="node1" presStyleIdx="0" presStyleCnt="4"/>
      <dgm:spPr/>
    </dgm:pt>
    <dgm:pt modelId="{1E2014B0-ACEF-48BC-8DD3-3BCF52C48ED0}" type="pres">
      <dgm:prSet presAssocID="{F308D066-5A64-4B43-B76A-CF9FBF2D8F9E}" presName="spaceA" presStyleCnt="0"/>
      <dgm:spPr/>
    </dgm:pt>
    <dgm:pt modelId="{10F14D11-46CE-4181-A01A-16BD22C1F037}" type="pres">
      <dgm:prSet presAssocID="{E7289A4F-5EFB-4FAD-9A59-A69F7899F9FF}" presName="space" presStyleCnt="0"/>
      <dgm:spPr/>
    </dgm:pt>
    <dgm:pt modelId="{72E0B19A-E4E3-449D-AA71-5C0F3F847D6B}" type="pres">
      <dgm:prSet presAssocID="{9426F6AA-9F85-4CE6-9D84-EF892FD1784F}" presName="compositeB" presStyleCnt="0"/>
      <dgm:spPr/>
    </dgm:pt>
    <dgm:pt modelId="{1D7F0E3B-FB7F-4DDC-ADDC-B582BEECA8BB}" type="pres">
      <dgm:prSet presAssocID="{9426F6AA-9F85-4CE6-9D84-EF892FD1784F}" presName="textB" presStyleLbl="revTx" presStyleIdx="1" presStyleCnt="4" custLinFactY="-20369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85E2A8-2EE0-4EDD-B7D8-BE13943CD2F9}" type="pres">
      <dgm:prSet presAssocID="{9426F6AA-9F85-4CE6-9D84-EF892FD1784F}" presName="circleB" presStyleLbl="node1" presStyleIdx="1" presStyleCnt="4"/>
      <dgm:spPr/>
    </dgm:pt>
    <dgm:pt modelId="{CB9CFAA5-F968-42B5-B0A2-3316828D99BD}" type="pres">
      <dgm:prSet presAssocID="{9426F6AA-9F85-4CE6-9D84-EF892FD1784F}" presName="spaceB" presStyleCnt="0"/>
      <dgm:spPr/>
    </dgm:pt>
    <dgm:pt modelId="{F4B99D3A-073C-4A2E-BA9B-84EA2E4073EF}" type="pres">
      <dgm:prSet presAssocID="{2F209620-FD76-4423-9B51-0535EAE15F81}" presName="space" presStyleCnt="0"/>
      <dgm:spPr/>
    </dgm:pt>
    <dgm:pt modelId="{0D178BCF-DD73-4DE6-A4A1-6A3241F9F490}" type="pres">
      <dgm:prSet presAssocID="{D9253DEA-5834-4026-904A-B8AE5768484A}" presName="compositeA" presStyleCnt="0"/>
      <dgm:spPr/>
    </dgm:pt>
    <dgm:pt modelId="{3DBBF05F-B242-4E92-A040-20A203C7EEAE}" type="pres">
      <dgm:prSet presAssocID="{D9253DEA-5834-4026-904A-B8AE5768484A}" presName="textA" presStyleLbl="revTx" presStyleIdx="2" presStyleCnt="4" custLinFactNeighborY="185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B14A2C-70CA-4462-A4C6-E4C9C97B5809}" type="pres">
      <dgm:prSet presAssocID="{D9253DEA-5834-4026-904A-B8AE5768484A}" presName="circleA" presStyleLbl="node1" presStyleIdx="2" presStyleCnt="4"/>
      <dgm:spPr/>
    </dgm:pt>
    <dgm:pt modelId="{4F40AE1C-A60A-4EA1-A8F0-5316491938FC}" type="pres">
      <dgm:prSet presAssocID="{D9253DEA-5834-4026-904A-B8AE5768484A}" presName="spaceA" presStyleCnt="0"/>
      <dgm:spPr/>
    </dgm:pt>
    <dgm:pt modelId="{E7C634E9-FE58-4FDA-A39C-37543B7FB543}" type="pres">
      <dgm:prSet presAssocID="{BF6DE145-3633-4063-B68A-4B02345B1C82}" presName="space" presStyleCnt="0"/>
      <dgm:spPr/>
    </dgm:pt>
    <dgm:pt modelId="{5158337E-ECE6-4210-A6A0-64A973C13AD4}" type="pres">
      <dgm:prSet presAssocID="{3A743423-11A1-4DD4-B045-97549BB0D76B}" presName="compositeB" presStyleCnt="0"/>
      <dgm:spPr/>
    </dgm:pt>
    <dgm:pt modelId="{2D5505D1-1BEF-4D4C-8D12-891F734F7EC5}" type="pres">
      <dgm:prSet presAssocID="{3A743423-11A1-4DD4-B045-97549BB0D76B}" presName="textB" presStyleLbl="revTx" presStyleIdx="3" presStyleCnt="4" custLinFactY="-20369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15345D-CC92-448D-82D3-3F2E1609444B}" type="pres">
      <dgm:prSet presAssocID="{3A743423-11A1-4DD4-B045-97549BB0D76B}" presName="circleB" presStyleLbl="node1" presStyleIdx="3" presStyleCnt="4"/>
      <dgm:spPr/>
    </dgm:pt>
    <dgm:pt modelId="{CE6F5DA7-E3B6-4B5F-888E-6A3E7929A7AA}" type="pres">
      <dgm:prSet presAssocID="{3A743423-11A1-4DD4-B045-97549BB0D76B}" presName="spaceB" presStyleCnt="0"/>
      <dgm:spPr/>
    </dgm:pt>
  </dgm:ptLst>
  <dgm:cxnLst>
    <dgm:cxn modelId="{E5169FD6-125F-4C42-BC45-D1BBA23D70AE}" type="presOf" srcId="{D9253DEA-5834-4026-904A-B8AE5768484A}" destId="{3DBBF05F-B242-4E92-A040-20A203C7EEAE}" srcOrd="0" destOrd="0" presId="urn:microsoft.com/office/officeart/2005/8/layout/hProcess11"/>
    <dgm:cxn modelId="{10D0B0D2-B48F-4939-A4F3-EADFB7111E9B}" type="presOf" srcId="{3A743423-11A1-4DD4-B045-97549BB0D76B}" destId="{2D5505D1-1BEF-4D4C-8D12-891F734F7EC5}" srcOrd="0" destOrd="0" presId="urn:microsoft.com/office/officeart/2005/8/layout/hProcess11"/>
    <dgm:cxn modelId="{B16218D7-FEAA-49CA-B986-DAD91CFF7227}" srcId="{0A73C88E-4C81-4DB9-8AF2-778D1FCD2B86}" destId="{9426F6AA-9F85-4CE6-9D84-EF892FD1784F}" srcOrd="1" destOrd="0" parTransId="{B213C169-296A-4D3A-8D59-07DD04710030}" sibTransId="{2F209620-FD76-4423-9B51-0535EAE15F81}"/>
    <dgm:cxn modelId="{0B3A76E3-2D10-42A1-A4E6-C6294A00CFFF}" type="presOf" srcId="{9426F6AA-9F85-4CE6-9D84-EF892FD1784F}" destId="{1D7F0E3B-FB7F-4DDC-ADDC-B582BEECA8BB}" srcOrd="0" destOrd="0" presId="urn:microsoft.com/office/officeart/2005/8/layout/hProcess11"/>
    <dgm:cxn modelId="{CEE44976-FEFB-4A30-AFBB-8A832A1A346C}" type="presOf" srcId="{F308D066-5A64-4B43-B76A-CF9FBF2D8F9E}" destId="{C4D4D2CC-04B0-4823-A49D-DAF37A4447AA}" srcOrd="0" destOrd="0" presId="urn:microsoft.com/office/officeart/2005/8/layout/hProcess11"/>
    <dgm:cxn modelId="{FEE4D76B-31D2-41BE-8D46-E251244F4EB9}" srcId="{0A73C88E-4C81-4DB9-8AF2-778D1FCD2B86}" destId="{3A743423-11A1-4DD4-B045-97549BB0D76B}" srcOrd="3" destOrd="0" parTransId="{9D20BF74-5B77-4CEC-AA6A-30F12F0A1289}" sibTransId="{F1FD2A1E-F596-4DE9-99AA-31C7E3A66953}"/>
    <dgm:cxn modelId="{29347403-624B-4656-B0AE-61DF03D64448}" srcId="{0A73C88E-4C81-4DB9-8AF2-778D1FCD2B86}" destId="{D9253DEA-5834-4026-904A-B8AE5768484A}" srcOrd="2" destOrd="0" parTransId="{310BDE29-2CA0-4B06-84C5-FF46AAF33710}" sibTransId="{BF6DE145-3633-4063-B68A-4B02345B1C82}"/>
    <dgm:cxn modelId="{B72E8BB2-FED6-4E55-AFF2-309FDADF47F5}" srcId="{0A73C88E-4C81-4DB9-8AF2-778D1FCD2B86}" destId="{F308D066-5A64-4B43-B76A-CF9FBF2D8F9E}" srcOrd="0" destOrd="0" parTransId="{6895D578-34EE-4D45-BAEC-348CDF7AAD70}" sibTransId="{E7289A4F-5EFB-4FAD-9A59-A69F7899F9FF}"/>
    <dgm:cxn modelId="{D7D34DA9-748C-4711-A273-6E4C8B551C3B}" type="presOf" srcId="{0A73C88E-4C81-4DB9-8AF2-778D1FCD2B86}" destId="{8DE803CF-BDBD-4530-B330-E02DCA97EC57}" srcOrd="0" destOrd="0" presId="urn:microsoft.com/office/officeart/2005/8/layout/hProcess11"/>
    <dgm:cxn modelId="{A36DFB2E-EACC-403A-80E9-B4BF75F09399}" type="presParOf" srcId="{8DE803CF-BDBD-4530-B330-E02DCA97EC57}" destId="{A93BDAA1-F98F-48DF-9710-96DD05BB6EF7}" srcOrd="0" destOrd="0" presId="urn:microsoft.com/office/officeart/2005/8/layout/hProcess11"/>
    <dgm:cxn modelId="{03E9C7AA-5F1E-4B63-9538-ABB9C63B56CB}" type="presParOf" srcId="{8DE803CF-BDBD-4530-B330-E02DCA97EC57}" destId="{5B871C22-D191-453D-95E0-6F384F9BB1D6}" srcOrd="1" destOrd="0" presId="urn:microsoft.com/office/officeart/2005/8/layout/hProcess11"/>
    <dgm:cxn modelId="{DDDA2FF9-1BBA-4880-AE2A-39AF1F079922}" type="presParOf" srcId="{5B871C22-D191-453D-95E0-6F384F9BB1D6}" destId="{90F29274-49D6-4C22-A620-F805070B142D}" srcOrd="0" destOrd="0" presId="urn:microsoft.com/office/officeart/2005/8/layout/hProcess11"/>
    <dgm:cxn modelId="{F70D1548-9629-4448-920C-30E594B1F1A7}" type="presParOf" srcId="{90F29274-49D6-4C22-A620-F805070B142D}" destId="{C4D4D2CC-04B0-4823-A49D-DAF37A4447AA}" srcOrd="0" destOrd="0" presId="urn:microsoft.com/office/officeart/2005/8/layout/hProcess11"/>
    <dgm:cxn modelId="{A0807E1C-83A8-4444-88DD-A3AE1CCEA6FD}" type="presParOf" srcId="{90F29274-49D6-4C22-A620-F805070B142D}" destId="{A9F93501-AC9B-4056-A859-3F58D424C517}" srcOrd="1" destOrd="0" presId="urn:microsoft.com/office/officeart/2005/8/layout/hProcess11"/>
    <dgm:cxn modelId="{FD674A18-585B-4131-8E50-B86C69289927}" type="presParOf" srcId="{90F29274-49D6-4C22-A620-F805070B142D}" destId="{1E2014B0-ACEF-48BC-8DD3-3BCF52C48ED0}" srcOrd="2" destOrd="0" presId="urn:microsoft.com/office/officeart/2005/8/layout/hProcess11"/>
    <dgm:cxn modelId="{76D2D560-FBE5-48B5-A480-F6580AA35C5E}" type="presParOf" srcId="{5B871C22-D191-453D-95E0-6F384F9BB1D6}" destId="{10F14D11-46CE-4181-A01A-16BD22C1F037}" srcOrd="1" destOrd="0" presId="urn:microsoft.com/office/officeart/2005/8/layout/hProcess11"/>
    <dgm:cxn modelId="{52CAE562-12AE-4FAA-A3D4-53D24F7498CE}" type="presParOf" srcId="{5B871C22-D191-453D-95E0-6F384F9BB1D6}" destId="{72E0B19A-E4E3-449D-AA71-5C0F3F847D6B}" srcOrd="2" destOrd="0" presId="urn:microsoft.com/office/officeart/2005/8/layout/hProcess11"/>
    <dgm:cxn modelId="{BCC386E8-E1A7-449B-B0C3-FB015722D3F9}" type="presParOf" srcId="{72E0B19A-E4E3-449D-AA71-5C0F3F847D6B}" destId="{1D7F0E3B-FB7F-4DDC-ADDC-B582BEECA8BB}" srcOrd="0" destOrd="0" presId="urn:microsoft.com/office/officeart/2005/8/layout/hProcess11"/>
    <dgm:cxn modelId="{656F1A6C-DD65-4787-9104-6738D7DF2F0E}" type="presParOf" srcId="{72E0B19A-E4E3-449D-AA71-5C0F3F847D6B}" destId="{AD85E2A8-2EE0-4EDD-B7D8-BE13943CD2F9}" srcOrd="1" destOrd="0" presId="urn:microsoft.com/office/officeart/2005/8/layout/hProcess11"/>
    <dgm:cxn modelId="{46199D37-3124-4FFD-8218-1E39CF07AFC7}" type="presParOf" srcId="{72E0B19A-E4E3-449D-AA71-5C0F3F847D6B}" destId="{CB9CFAA5-F968-42B5-B0A2-3316828D99BD}" srcOrd="2" destOrd="0" presId="urn:microsoft.com/office/officeart/2005/8/layout/hProcess11"/>
    <dgm:cxn modelId="{49AE8A90-7741-470F-822A-630E0FDEB42E}" type="presParOf" srcId="{5B871C22-D191-453D-95E0-6F384F9BB1D6}" destId="{F4B99D3A-073C-4A2E-BA9B-84EA2E4073EF}" srcOrd="3" destOrd="0" presId="urn:microsoft.com/office/officeart/2005/8/layout/hProcess11"/>
    <dgm:cxn modelId="{F9D17FF6-8619-492D-B171-3110A4781E5A}" type="presParOf" srcId="{5B871C22-D191-453D-95E0-6F384F9BB1D6}" destId="{0D178BCF-DD73-4DE6-A4A1-6A3241F9F490}" srcOrd="4" destOrd="0" presId="urn:microsoft.com/office/officeart/2005/8/layout/hProcess11"/>
    <dgm:cxn modelId="{E06951F9-F56B-417F-96B8-1CBAE668FEAA}" type="presParOf" srcId="{0D178BCF-DD73-4DE6-A4A1-6A3241F9F490}" destId="{3DBBF05F-B242-4E92-A040-20A203C7EEAE}" srcOrd="0" destOrd="0" presId="urn:microsoft.com/office/officeart/2005/8/layout/hProcess11"/>
    <dgm:cxn modelId="{43E8FB9C-E98C-4C6E-AA51-B4957663AAFE}" type="presParOf" srcId="{0D178BCF-DD73-4DE6-A4A1-6A3241F9F490}" destId="{07B14A2C-70CA-4462-A4C6-E4C9C97B5809}" srcOrd="1" destOrd="0" presId="urn:microsoft.com/office/officeart/2005/8/layout/hProcess11"/>
    <dgm:cxn modelId="{3E240263-AC5E-4583-867E-9D1C3516E938}" type="presParOf" srcId="{0D178BCF-DD73-4DE6-A4A1-6A3241F9F490}" destId="{4F40AE1C-A60A-4EA1-A8F0-5316491938FC}" srcOrd="2" destOrd="0" presId="urn:microsoft.com/office/officeart/2005/8/layout/hProcess11"/>
    <dgm:cxn modelId="{4E4263AB-0CCA-4EBC-B3E2-0329022CD841}" type="presParOf" srcId="{5B871C22-D191-453D-95E0-6F384F9BB1D6}" destId="{E7C634E9-FE58-4FDA-A39C-37543B7FB543}" srcOrd="5" destOrd="0" presId="urn:microsoft.com/office/officeart/2005/8/layout/hProcess11"/>
    <dgm:cxn modelId="{159EBF5F-BD1F-4329-B315-A0034F6E70E8}" type="presParOf" srcId="{5B871C22-D191-453D-95E0-6F384F9BB1D6}" destId="{5158337E-ECE6-4210-A6A0-64A973C13AD4}" srcOrd="6" destOrd="0" presId="urn:microsoft.com/office/officeart/2005/8/layout/hProcess11"/>
    <dgm:cxn modelId="{815CD892-0795-4F1E-999E-1A19F9CA86F4}" type="presParOf" srcId="{5158337E-ECE6-4210-A6A0-64A973C13AD4}" destId="{2D5505D1-1BEF-4D4C-8D12-891F734F7EC5}" srcOrd="0" destOrd="0" presId="urn:microsoft.com/office/officeart/2005/8/layout/hProcess11"/>
    <dgm:cxn modelId="{49A0AE3D-317C-4BA0-B541-A057F09EFA50}" type="presParOf" srcId="{5158337E-ECE6-4210-A6A0-64A973C13AD4}" destId="{3315345D-CC92-448D-82D3-3F2E1609444B}" srcOrd="1" destOrd="0" presId="urn:microsoft.com/office/officeart/2005/8/layout/hProcess11"/>
    <dgm:cxn modelId="{874056BC-6895-4D7A-A4E5-15E53D348288}" type="presParOf" srcId="{5158337E-ECE6-4210-A6A0-64A973C13AD4}" destId="{CE6F5DA7-E3B6-4B5F-888E-6A3E7929A7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2734-0E7B-4896-82B8-0D067F15A88C}">
      <dsp:nvSpPr>
        <dsp:cNvPr id="0" name=""/>
        <dsp:cNvSpPr/>
      </dsp:nvSpPr>
      <dsp:spPr>
        <a:xfrm>
          <a:off x="1368930" y="0"/>
          <a:ext cx="1262666" cy="1262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Event Handler</a:t>
          </a:r>
          <a:endParaRPr lang="en-GB" sz="1900" kern="1200" dirty="0"/>
        </a:p>
      </dsp:txBody>
      <dsp:txXfrm>
        <a:off x="1553843" y="184913"/>
        <a:ext cx="892840" cy="892840"/>
      </dsp:txXfrm>
    </dsp:sp>
    <dsp:sp modelId="{7CE74511-234F-45E4-8BB8-C7301E474F6F}">
      <dsp:nvSpPr>
        <dsp:cNvPr id="0" name=""/>
        <dsp:cNvSpPr/>
      </dsp:nvSpPr>
      <dsp:spPr>
        <a:xfrm rot="8298192">
          <a:off x="452581" y="1307261"/>
          <a:ext cx="1173961" cy="35985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0859F-4860-46BA-909F-8C8B45F00DB4}">
      <dsp:nvSpPr>
        <dsp:cNvPr id="0" name=""/>
        <dsp:cNvSpPr/>
      </dsp:nvSpPr>
      <dsp:spPr>
        <a:xfrm>
          <a:off x="1511" y="1397831"/>
          <a:ext cx="1199533" cy="959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Event</a:t>
          </a:r>
          <a:endParaRPr lang="en-GB" sz="3100" kern="1200" dirty="0"/>
        </a:p>
      </dsp:txBody>
      <dsp:txXfrm>
        <a:off x="29617" y="1425937"/>
        <a:ext cx="1143321" cy="903414"/>
      </dsp:txXfrm>
    </dsp:sp>
    <dsp:sp modelId="{19951925-299C-44FC-A5B6-1C57E62FC45B}">
      <dsp:nvSpPr>
        <dsp:cNvPr id="0" name=""/>
        <dsp:cNvSpPr/>
      </dsp:nvSpPr>
      <dsp:spPr>
        <a:xfrm rot="5400000">
          <a:off x="1608425" y="1520185"/>
          <a:ext cx="783676" cy="35985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2182939"/>
            <a:satOff val="7734"/>
            <a:lumOff val="29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E3E42-C51F-4140-BE2D-71FEA92C3BD2}">
      <dsp:nvSpPr>
        <dsp:cNvPr id="0" name=""/>
        <dsp:cNvSpPr/>
      </dsp:nvSpPr>
      <dsp:spPr>
        <a:xfrm>
          <a:off x="1400497" y="1612141"/>
          <a:ext cx="1199533" cy="959626"/>
        </a:xfrm>
        <a:prstGeom prst="roundRect">
          <a:avLst>
            <a:gd name="adj" fmla="val 10000"/>
          </a:avLst>
        </a:prstGeom>
        <a:solidFill>
          <a:schemeClr val="accent2">
            <a:hueOff val="2182939"/>
            <a:satOff val="7734"/>
            <a:lumOff val="294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Event</a:t>
          </a:r>
          <a:endParaRPr lang="en-GB" sz="3100" kern="1200" dirty="0"/>
        </a:p>
      </dsp:txBody>
      <dsp:txXfrm>
        <a:off x="1428603" y="1640247"/>
        <a:ext cx="1143321" cy="903414"/>
      </dsp:txXfrm>
    </dsp:sp>
    <dsp:sp modelId="{6FBC7F00-4C08-4629-899D-19165A589D19}">
      <dsp:nvSpPr>
        <dsp:cNvPr id="0" name=""/>
        <dsp:cNvSpPr/>
      </dsp:nvSpPr>
      <dsp:spPr>
        <a:xfrm rot="2501808">
          <a:off x="2373985" y="1307261"/>
          <a:ext cx="1173961" cy="35985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4365878"/>
            <a:satOff val="15469"/>
            <a:lumOff val="588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99F7F2-0A5F-4042-96B3-583B44BB1847}">
      <dsp:nvSpPr>
        <dsp:cNvPr id="0" name=""/>
        <dsp:cNvSpPr/>
      </dsp:nvSpPr>
      <dsp:spPr>
        <a:xfrm>
          <a:off x="2799483" y="1397831"/>
          <a:ext cx="1199533" cy="959626"/>
        </a:xfrm>
        <a:prstGeom prst="roundRect">
          <a:avLst>
            <a:gd name="adj" fmla="val 10000"/>
          </a:avLst>
        </a:prstGeom>
        <a:solidFill>
          <a:schemeClr val="accent2">
            <a:hueOff val="4365878"/>
            <a:satOff val="15469"/>
            <a:lumOff val="588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Event</a:t>
          </a:r>
          <a:endParaRPr lang="en-GB" sz="3100" kern="1200" dirty="0"/>
        </a:p>
      </dsp:txBody>
      <dsp:txXfrm>
        <a:off x="2827589" y="1425937"/>
        <a:ext cx="1143321" cy="903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BDAA1-F98F-48DF-9710-96DD05BB6EF7}">
      <dsp:nvSpPr>
        <dsp:cNvPr id="0" name=""/>
        <dsp:cNvSpPr/>
      </dsp:nvSpPr>
      <dsp:spPr>
        <a:xfrm>
          <a:off x="0" y="728660"/>
          <a:ext cx="4500594" cy="971547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D2CC-04B0-4823-A49D-DAF37A4447AA}">
      <dsp:nvSpPr>
        <dsp:cNvPr id="0" name=""/>
        <dsp:cNvSpPr/>
      </dsp:nvSpPr>
      <dsp:spPr>
        <a:xfrm>
          <a:off x="2027" y="179920"/>
          <a:ext cx="975055" cy="97154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Poll Device</a:t>
          </a:r>
          <a:endParaRPr lang="en-GB" sz="1800" kern="1200" dirty="0"/>
        </a:p>
      </dsp:txBody>
      <dsp:txXfrm>
        <a:off x="2027" y="179920"/>
        <a:ext cx="975055" cy="971547"/>
      </dsp:txXfrm>
    </dsp:sp>
    <dsp:sp modelId="{A9F93501-AC9B-4056-A859-3F58D424C517}">
      <dsp:nvSpPr>
        <dsp:cNvPr id="0" name=""/>
        <dsp:cNvSpPr/>
      </dsp:nvSpPr>
      <dsp:spPr>
        <a:xfrm>
          <a:off x="368111" y="1092990"/>
          <a:ext cx="242886" cy="24288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7F0E3B-FB7F-4DDC-ADDC-B582BEECA8BB}">
      <dsp:nvSpPr>
        <dsp:cNvPr id="0" name=""/>
        <dsp:cNvSpPr/>
      </dsp:nvSpPr>
      <dsp:spPr>
        <a:xfrm>
          <a:off x="1025835" y="287879"/>
          <a:ext cx="975055" cy="97154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Poll Device</a:t>
          </a:r>
          <a:endParaRPr lang="en-GB" sz="1800" kern="1200" dirty="0"/>
        </a:p>
      </dsp:txBody>
      <dsp:txXfrm>
        <a:off x="1025835" y="287879"/>
        <a:ext cx="975055" cy="971547"/>
      </dsp:txXfrm>
    </dsp:sp>
    <dsp:sp modelId="{AD85E2A8-2EE0-4EDD-B7D8-BE13943CD2F9}">
      <dsp:nvSpPr>
        <dsp:cNvPr id="0" name=""/>
        <dsp:cNvSpPr/>
      </dsp:nvSpPr>
      <dsp:spPr>
        <a:xfrm>
          <a:off x="1391919" y="1092990"/>
          <a:ext cx="242886" cy="242886"/>
        </a:xfrm>
        <a:prstGeom prst="ellipse">
          <a:avLst/>
        </a:prstGeom>
        <a:solidFill>
          <a:schemeClr val="accent1">
            <a:shade val="50000"/>
            <a:hueOff val="-23478"/>
            <a:satOff val="-1254"/>
            <a:lumOff val="2010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BF05F-B242-4E92-A040-20A203C7EEAE}">
      <dsp:nvSpPr>
        <dsp:cNvPr id="0" name=""/>
        <dsp:cNvSpPr/>
      </dsp:nvSpPr>
      <dsp:spPr>
        <a:xfrm>
          <a:off x="2049643" y="179920"/>
          <a:ext cx="975055" cy="97154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Poll Device</a:t>
          </a:r>
          <a:endParaRPr lang="en-GB" sz="1800" kern="1200" dirty="0"/>
        </a:p>
      </dsp:txBody>
      <dsp:txXfrm>
        <a:off x="2049643" y="179920"/>
        <a:ext cx="975055" cy="971547"/>
      </dsp:txXfrm>
    </dsp:sp>
    <dsp:sp modelId="{07B14A2C-70CA-4462-A4C6-E4C9C97B5809}">
      <dsp:nvSpPr>
        <dsp:cNvPr id="0" name=""/>
        <dsp:cNvSpPr/>
      </dsp:nvSpPr>
      <dsp:spPr>
        <a:xfrm>
          <a:off x="2415728" y="1092990"/>
          <a:ext cx="242886" cy="242886"/>
        </a:xfrm>
        <a:prstGeom prst="ellipse">
          <a:avLst/>
        </a:prstGeom>
        <a:solidFill>
          <a:schemeClr val="accent1">
            <a:shade val="50000"/>
            <a:hueOff val="-46955"/>
            <a:satOff val="-2508"/>
            <a:lumOff val="40199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505D1-1BEF-4D4C-8D12-891F734F7EC5}">
      <dsp:nvSpPr>
        <dsp:cNvPr id="0" name=""/>
        <dsp:cNvSpPr/>
      </dsp:nvSpPr>
      <dsp:spPr>
        <a:xfrm>
          <a:off x="3073451" y="287879"/>
          <a:ext cx="975055" cy="97154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Poll Device</a:t>
          </a:r>
          <a:endParaRPr lang="en-GB" sz="1800" kern="1200" dirty="0"/>
        </a:p>
      </dsp:txBody>
      <dsp:txXfrm>
        <a:off x="3073451" y="287879"/>
        <a:ext cx="975055" cy="971547"/>
      </dsp:txXfrm>
    </dsp:sp>
    <dsp:sp modelId="{3315345D-CC92-448D-82D3-3F2E1609444B}">
      <dsp:nvSpPr>
        <dsp:cNvPr id="0" name=""/>
        <dsp:cNvSpPr/>
      </dsp:nvSpPr>
      <dsp:spPr>
        <a:xfrm>
          <a:off x="3439536" y="1092990"/>
          <a:ext cx="242886" cy="242886"/>
        </a:xfrm>
        <a:prstGeom prst="ellipse">
          <a:avLst/>
        </a:prstGeom>
        <a:solidFill>
          <a:schemeClr val="accent1">
            <a:shade val="50000"/>
            <a:hueOff val="-23478"/>
            <a:satOff val="-1254"/>
            <a:lumOff val="2010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put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Input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Devices: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2298" y="4227934"/>
            <a:ext cx="762923" cy="7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b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Mobile Devices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424" y="4299942"/>
            <a:ext cx="546039" cy="6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Driven vs Input Po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82453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Event Driven vs. Input Polling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424" y="4443958"/>
            <a:ext cx="542553" cy="5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82453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Input Polling: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424" y="4443958"/>
            <a:ext cx="542553" cy="5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2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10/23/2014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2" r:id="rId14"/>
    <p:sldLayoutId id="2147484703" r:id="rId15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Game Input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Getting user input into your game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" y="0"/>
            <a:ext cx="9136189" cy="5183717"/>
          </a:xfrm>
          <a:prstGeom prst="rect">
            <a:avLst/>
          </a:prstGeom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1835696" y="3507854"/>
            <a:ext cx="5256584" cy="1052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dirty="0" smtClean="0"/>
              <a:t>Event driven input vs. input polling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5616" y="1203598"/>
            <a:ext cx="669674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Calibri" pitchFamily="34" charset="0"/>
              </a:rPr>
              <a:t>Game Input Mechanisms</a:t>
            </a:r>
          </a:p>
        </p:txBody>
      </p:sp>
    </p:spTree>
    <p:extLst>
      <p:ext uri="{BB962C8B-B14F-4D97-AF65-F5344CB8AC3E}">
        <p14:creationId xmlns:p14="http://schemas.microsoft.com/office/powerpoint/2010/main" val="19021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1657256"/>
              </p:ext>
            </p:extLst>
          </p:nvPr>
        </p:nvGraphicFramePr>
        <p:xfrm>
          <a:off x="4139952" y="-164554"/>
          <a:ext cx="4000528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928612"/>
              </p:ext>
            </p:extLst>
          </p:nvPr>
        </p:nvGraphicFramePr>
        <p:xfrm>
          <a:off x="3815822" y="3199284"/>
          <a:ext cx="4500594" cy="242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2080" y="2437686"/>
            <a:ext cx="1729332" cy="1240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776" y="555526"/>
            <a:ext cx="38261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Event-driven input assumes that one, or more, event handlers will handle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certain event types.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Given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input event, the designated call-back event handler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called,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consuming the event and taking whatever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action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needed.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contrast, input polling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works by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getting the state of the input device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regular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intervals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checking for change. Most games use input polling.</a:t>
            </a:r>
          </a:p>
        </p:txBody>
      </p:sp>
    </p:spTree>
    <p:extLst>
      <p:ext uri="{BB962C8B-B14F-4D97-AF65-F5344CB8AC3E}">
        <p14:creationId xmlns:p14="http://schemas.microsoft.com/office/powerpoint/2010/main" val="34436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 txBox="1">
            <a:spLocks/>
          </p:cNvSpPr>
          <p:nvPr/>
        </p:nvSpPr>
        <p:spPr>
          <a:xfrm>
            <a:off x="971600" y="714443"/>
            <a:ext cx="7784083" cy="3214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114000"/>
              </a:lnSpc>
              <a:spcBef>
                <a:spcPts val="700"/>
              </a:spcBef>
              <a:spcAft>
                <a:spcPts val="600"/>
              </a:spcAft>
              <a:buClrTx/>
              <a:buSzPct val="95000"/>
              <a:tabLst/>
              <a:defRPr/>
            </a:pPr>
            <a:r>
              <a:rPr lang="en-GB" sz="2000" noProof="0" dirty="0" smtClean="0">
                <a:latin typeface="Calibri" panose="020F0502020204030204" pitchFamily="34" charset="0"/>
              </a:rPr>
              <a:t>Low level of control, fits well with the frequent update-draw loop in games</a:t>
            </a:r>
          </a:p>
          <a:p>
            <a:pPr marL="0" marR="0" lvl="0" indent="-342900" algn="l" defTabSz="914400" rtl="0" eaLnBrk="1" fontAlgn="auto" latinLnBrk="0" hangingPunct="1">
              <a:lnSpc>
                <a:spcPct val="114000"/>
              </a:lnSpc>
              <a:spcBef>
                <a:spcPts val="700"/>
              </a:spcBef>
              <a:spcAft>
                <a:spcPts val="600"/>
              </a:spcAft>
              <a:buClrTx/>
              <a:buSzPct val="95000"/>
              <a:tabLst/>
              <a:defRPr/>
            </a:pPr>
            <a:r>
              <a:rPr lang="en-GB" sz="2000" dirty="0" smtClean="0">
                <a:latin typeface="Calibri" panose="020F0502020204030204" pitchFamily="34" charset="0"/>
              </a:rPr>
              <a:t>Input polling provides a snap-shot at an instant in time. Events occurring over a period of time must be inferred from changes in the snap-shots. </a:t>
            </a:r>
          </a:p>
          <a:p>
            <a:pPr marL="0" marR="0" lvl="0" indent="-342900" algn="l" defTabSz="914400" rtl="0" eaLnBrk="1" fontAlgn="auto" latinLnBrk="0" hangingPunct="1">
              <a:lnSpc>
                <a:spcPct val="114000"/>
              </a:lnSpc>
              <a:spcBef>
                <a:spcPts val="700"/>
              </a:spcBef>
              <a:spcAft>
                <a:spcPts val="600"/>
              </a:spcAft>
              <a:buClrTx/>
              <a:buSzPct val="95000"/>
              <a:tabLst/>
              <a:defRPr/>
            </a:pPr>
            <a:r>
              <a:rPr lang="en-GB" sz="2000" dirty="0" smtClean="0">
                <a:latin typeface="Calibri" panose="020F0502020204030204" pitchFamily="34" charset="0"/>
              </a:rPr>
              <a:t>This includes ‘basic’ events such as a typed key or more sophisticated events such as a mouse drag.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01" y="428691"/>
            <a:ext cx="92869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6600" b="1" dirty="0" smtClean="0">
                <a:ln w="11430"/>
                <a:solidFill>
                  <a:srgbClr val="99FF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tencil" pitchFamily="82" charset="0"/>
              </a:rPr>
              <a:t>+</a:t>
            </a:r>
            <a:endParaRPr lang="en-GB" sz="6600" b="1" dirty="0">
              <a:ln w="11430"/>
              <a:solidFill>
                <a:srgbClr val="99FF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39" y="1178083"/>
            <a:ext cx="92869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6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tencil" pitchFamily="82" charset="0"/>
              </a:rPr>
              <a:t>_</a:t>
            </a:r>
            <a:endParaRPr lang="en-GB" sz="66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Stencil" pitchFamily="8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31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607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69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045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483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921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3599" y="408453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998393" y="3713048"/>
            <a:ext cx="5904656" cy="357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114000"/>
              </a:lnSpc>
              <a:spcBef>
                <a:spcPts val="700"/>
              </a:spcBef>
              <a:spcAft>
                <a:spcPts val="600"/>
              </a:spcAft>
              <a:buClrTx/>
              <a:buSzPct val="95000"/>
              <a:tabLst/>
              <a:defRPr/>
            </a:pPr>
            <a:r>
              <a:rPr lang="en-GB" b="1" noProof="0" dirty="0" smtClean="0">
                <a:latin typeface="Arial Narrow" pitchFamily="34" charset="0"/>
              </a:rPr>
              <a:t>Time</a:t>
            </a:r>
            <a:r>
              <a:rPr lang="en-GB" noProof="0" dirty="0" smtClean="0">
                <a:latin typeface="Arial Narrow" pitchFamily="34" charset="0"/>
              </a:rPr>
              <a:t>  15ms     30ms     45ms     60ms    75ms     90ms    105ms </a:t>
            </a:r>
            <a:endParaRPr lang="en-GB" dirty="0" smtClean="0">
              <a:latin typeface="Arial Narrow" pitchFamily="34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98393" y="3435846"/>
            <a:ext cx="5832648" cy="357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114000"/>
              </a:lnSpc>
              <a:spcBef>
                <a:spcPts val="700"/>
              </a:spcBef>
              <a:spcAft>
                <a:spcPts val="600"/>
              </a:spcAft>
              <a:buClrTx/>
              <a:buSzPct val="95000"/>
              <a:tabLst/>
              <a:defRPr/>
            </a:pPr>
            <a:r>
              <a:rPr lang="en-GB" b="1" noProof="0" dirty="0" smtClean="0">
                <a:latin typeface="Arial Narrow" pitchFamily="34" charset="0"/>
              </a:rPr>
              <a:t>State</a:t>
            </a:r>
            <a:r>
              <a:rPr lang="en-GB" noProof="0" dirty="0" smtClean="0">
                <a:latin typeface="Arial Narrow" pitchFamily="34" charset="0"/>
              </a:rPr>
              <a:t>   Up          </a:t>
            </a:r>
            <a:r>
              <a:rPr lang="en-GB" noProof="0" dirty="0" err="1" smtClean="0">
                <a:latin typeface="Arial Narrow" pitchFamily="34" charset="0"/>
              </a:rPr>
              <a:t>Up</a:t>
            </a:r>
            <a:r>
              <a:rPr lang="en-GB" noProof="0" dirty="0" smtClean="0">
                <a:latin typeface="Arial Narrow" pitchFamily="34" charset="0"/>
              </a:rPr>
              <a:t>      Down     </a:t>
            </a:r>
            <a:r>
              <a:rPr lang="en-GB" noProof="0" dirty="0" err="1" smtClean="0">
                <a:latin typeface="Arial Narrow" pitchFamily="34" charset="0"/>
              </a:rPr>
              <a:t>Down</a:t>
            </a:r>
            <a:r>
              <a:rPr lang="en-GB" noProof="0" dirty="0" smtClean="0">
                <a:latin typeface="Arial Narrow" pitchFamily="34" charset="0"/>
              </a:rPr>
              <a:t>    </a:t>
            </a:r>
            <a:r>
              <a:rPr lang="en-GB" noProof="0" dirty="0" err="1" smtClean="0">
                <a:latin typeface="Arial Narrow" pitchFamily="34" charset="0"/>
              </a:rPr>
              <a:t>Down</a:t>
            </a:r>
            <a:r>
              <a:rPr lang="en-GB" noProof="0" dirty="0" smtClean="0">
                <a:latin typeface="Arial Narrow" pitchFamily="34" charset="0"/>
              </a:rPr>
              <a:t>     </a:t>
            </a:r>
            <a:r>
              <a:rPr lang="en-GB" noProof="0" dirty="0" err="1" smtClean="0">
                <a:latin typeface="Arial Narrow" pitchFamily="34" charset="0"/>
              </a:rPr>
              <a:t>Down</a:t>
            </a:r>
            <a:r>
              <a:rPr lang="en-GB" noProof="0" dirty="0" smtClean="0">
                <a:latin typeface="Arial Narrow" pitchFamily="34" charset="0"/>
              </a:rPr>
              <a:t>     Up    </a:t>
            </a:r>
            <a:endParaRPr lang="en-GB" dirty="0" smtClean="0">
              <a:latin typeface="Arial Narrow" pitchFamily="34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971600" y="4657132"/>
            <a:ext cx="6929486" cy="642942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>
              <a:buSzPct val="95000"/>
              <a:tabLst>
                <a:tab pos="2058988" algn="l"/>
                <a:tab pos="4935538" algn="l"/>
              </a:tabLst>
              <a:defRPr/>
            </a:pPr>
            <a:r>
              <a:rPr lang="en-GB" dirty="0" smtClean="0">
                <a:latin typeface="Arial Narrow" pitchFamily="34" charset="0"/>
              </a:rPr>
              <a:t>                                         ▲Pressed                            </a:t>
            </a:r>
            <a:r>
              <a:rPr lang="en-GB" dirty="0">
                <a:latin typeface="Arial Narrow" pitchFamily="34" charset="0"/>
              </a:rPr>
              <a:t>	</a:t>
            </a:r>
            <a:r>
              <a:rPr lang="en-GB" dirty="0" smtClean="0">
                <a:latin typeface="Arial Narrow" pitchFamily="34" charset="0"/>
              </a:rPr>
              <a:t>▲</a:t>
            </a:r>
            <a:r>
              <a:rPr lang="en-GB" dirty="0" err="1" smtClean="0">
                <a:latin typeface="Arial Narrow" pitchFamily="34" charset="0"/>
              </a:rPr>
              <a:t>Released+Typed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16" name="Rectangle 2"/>
          <p:cNvSpPr txBox="1">
            <a:spLocks/>
          </p:cNvSpPr>
          <p:nvPr/>
        </p:nvSpPr>
        <p:spPr>
          <a:xfrm>
            <a:off x="1907704" y="51470"/>
            <a:ext cx="42484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Advantages and Disadvantages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1739585"/>
            <a:ext cx="2928958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580607"/>
            <a:ext cx="5929354" cy="71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2"/>
          <p:cNvSpPr txBox="1">
            <a:spLocks/>
          </p:cNvSpPr>
          <p:nvPr/>
        </p:nvSpPr>
        <p:spPr>
          <a:xfrm>
            <a:off x="1907704" y="51470"/>
            <a:ext cx="42484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Introductory Pitfalls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43211"/>
              </p:ext>
            </p:extLst>
          </p:nvPr>
        </p:nvGraphicFramePr>
        <p:xfrm>
          <a:off x="179512" y="771550"/>
          <a:ext cx="3672408" cy="10576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7716"/>
                <a:gridCol w="336469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update() {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if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launchKeyPressed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launchProjectile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39952" y="693787"/>
            <a:ext cx="47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60 updates per second, there are some things you do not want to do every update (and maybe only twice per second)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2151896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Sometimes you might only want to do something once an animation has finished playing: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87608"/>
              </p:ext>
            </p:extLst>
          </p:nvPr>
        </p:nvGraphicFramePr>
        <p:xfrm>
          <a:off x="35496" y="3579862"/>
          <a:ext cx="5328592" cy="13220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46490"/>
                <a:gridCol w="488210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update() {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if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input_event_detected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if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event_execution_requirements_passed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executeEvent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3528" y="310774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general: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9776" y="555526"/>
            <a:ext cx="42582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Many games support multiple input devices and/or user configurable controls. 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such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games it is advantageous to decouple input from input event checking.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Decoupling enables input mapping logic to be separated from the code that responds to input events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More generally, decoupling helps promote software extensibility and reusability.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1907704" y="51470"/>
            <a:ext cx="42484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Decoupled Input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04320"/>
              </p:ext>
            </p:extLst>
          </p:nvPr>
        </p:nvGraphicFramePr>
        <p:xfrm>
          <a:off x="4548708" y="133948"/>
          <a:ext cx="3672408" cy="1798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7716"/>
                <a:gridCol w="336469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update() </a:t>
                      </a: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considerInput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 }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8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endParaRPr lang="en-GB" sz="800" b="1" dirty="0" smtClean="0"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considerInput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 {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if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(‘A’ button pressed) 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doAction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20526"/>
              </p:ext>
            </p:extLst>
          </p:nvPr>
        </p:nvGraphicFramePr>
        <p:xfrm>
          <a:off x="4548708" y="2024218"/>
          <a:ext cx="3672408" cy="306781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7716"/>
                <a:gridCol w="336469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update() </a:t>
                      </a: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checkForInput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considerInput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	</a:t>
                      </a:r>
                      <a:endParaRPr lang="en-GB" sz="1400" b="1" dirty="0" smtClean="0"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8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checkForInput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 {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if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(‘A’ button or ‘J’ key)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jumpInputEvent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true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 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8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considerInput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 {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if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jumpInputEvent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doAction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 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995686"/>
            <a:ext cx="876300" cy="647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8025" y="51470"/>
            <a:ext cx="876300" cy="647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68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Tablets and smartphones can support a wide variety of different forms of input.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Most games use input pooling within the update loop to detect changes in the state of input devices.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01961"/>
            <a:ext cx="5183444" cy="464153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1513" y="1131590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Sources </a:t>
            </a:r>
          </a:p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of </a:t>
            </a:r>
          </a:p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3" descr="I14552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2867" y="3647183"/>
            <a:ext cx="1577745" cy="1183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7" descr="inf726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1744" y="1252731"/>
            <a:ext cx="727823" cy="727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8" descr="http://www.daydeal.com/files/images7/wing_stylu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3920" y="3347237"/>
            <a:ext cx="1714512" cy="171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0" descr="http://mypsp.us/wp-content/uploads/2008/02/psp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2505232"/>
            <a:ext cx="1623843" cy="121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906" y="3854695"/>
            <a:ext cx="1708038" cy="1070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274" y="382591"/>
            <a:ext cx="3333750" cy="2114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237" y="2409377"/>
            <a:ext cx="2681801" cy="12135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776" y="555526"/>
            <a:ext cx="3976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There are a wide range of different devices used to provide input into games.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Devices tend to provide different usability profiles and will differ in terms of their suitability to some types of game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game should best exploit the various input devices it is designed to run with.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1203" y="374500"/>
            <a:ext cx="1765981" cy="9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6746097" y="4626246"/>
            <a:ext cx="136842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  <p:sp>
        <p:nvSpPr>
          <p:cNvPr id="15" name="Text Box 21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746097" y="4250009"/>
            <a:ext cx="136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776" y="555526"/>
            <a:ext cx="5122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Input devices need not restrict themselves to the press of 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finger or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movement of some stick (e.g. touch screen, gamepad, driving wheel, joystick). Novel forms of interface can include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Bioelectrical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Speech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Emotion/thought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recognition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05" y="48304"/>
            <a:ext cx="2608783" cy="1795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9776" y="4004359"/>
            <a:ext cx="4474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Bit of fun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You have 5 minutes to come up with an interesting form of gameplay for any of these novel forms of interface. </a:t>
            </a:r>
          </a:p>
        </p:txBody>
      </p:sp>
      <p:pic>
        <p:nvPicPr>
          <p:cNvPr id="16" name="Picture 4" descr="http://www.protectaproduct.net/images/head-scan2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99328" y="1874569"/>
            <a:ext cx="2086003" cy="2026189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102" y="2054657"/>
            <a:ext cx="1173602" cy="27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0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252536" y="2355726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Mobile </a:t>
            </a:r>
          </a:p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Device</a:t>
            </a:r>
          </a:p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Input</a:t>
            </a:r>
          </a:p>
          <a:p>
            <a:pPr marL="0" indent="0" algn="ctr">
              <a:buFont typeface="Georgia" pitchFamily="18" charset="0"/>
              <a:buNone/>
            </a:pPr>
            <a:endParaRPr lang="en-GB" dirty="0" smtClean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267802"/>
            <a:ext cx="1496959" cy="1888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551" y="2571750"/>
            <a:ext cx="2088232" cy="208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168" y="969085"/>
            <a:ext cx="2349183" cy="1602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776" y="555526"/>
            <a:ext cx="4474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Current mobile devices may have the following: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Motion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sensors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Measuring forces including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accelerometers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gravity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sensors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gyroscopes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Environmental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sensors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Measuring environmental parameters including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air temperature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air pressure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illumination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and 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humidity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Position sensors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 Measuring the physical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position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device, including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orientation 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sensors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magnetometers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6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60232" y="2598462"/>
            <a:ext cx="2215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Aside: </a:t>
            </a:r>
            <a:r>
              <a:rPr lang="en-GB" dirty="0"/>
              <a:t>See the following for a </a:t>
            </a:r>
            <a:r>
              <a:rPr lang="en-GB" dirty="0" smtClean="0"/>
              <a:t>solution</a:t>
            </a:r>
            <a:endParaRPr lang="en-GB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73" y="229481"/>
            <a:ext cx="4182915" cy="19659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776" y="555526"/>
            <a:ext cx="4474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number of sensors (including acceleration,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gravity and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gyroscope) use a 3-axis coordinate system [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x,y,z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].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coordinate system is defined relative to the device's default orientation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(X-axis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points to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right; Y-axis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up; Z-axis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points out from the screen).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Note: the natural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(default) orientation may be either portrait or landscape.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Importantly: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coordinate system is fixed and does not change as the device moves (e.g. the axes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 not swap when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screen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orientation changes).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60232" y="3404485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00" dirty="0"/>
          </a:p>
          <a:p>
            <a:r>
              <a:rPr lang="en-GB" sz="1100" dirty="0" smtClean="0"/>
              <a:t>http</a:t>
            </a:r>
            <a:r>
              <a:rPr lang="en-GB" sz="1100" dirty="0"/>
              <a:t>://android-developers.blogspot.co.uk/2010/09/one-screen-turn-deserves-another.html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55726"/>
            <a:ext cx="1895774" cy="22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11656"/>
            <a:ext cx="5508674" cy="2285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www.organizationplusca.com/images/posti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34411">
            <a:off x="7746849" y="186708"/>
            <a:ext cx="1010330" cy="1087115"/>
          </a:xfrm>
          <a:prstGeom prst="rect">
            <a:avLst/>
          </a:prstGeom>
          <a:noFill/>
        </p:spPr>
      </p:pic>
      <p:sp>
        <p:nvSpPr>
          <p:cNvPr id="9" name="Text Placeholder 5"/>
          <p:cNvSpPr txBox="1">
            <a:spLocks/>
          </p:cNvSpPr>
          <p:nvPr/>
        </p:nvSpPr>
        <p:spPr>
          <a:xfrm rot="21164341">
            <a:off x="7657033" y="476115"/>
            <a:ext cx="1122433" cy="791761"/>
          </a:xfrm>
          <a:prstGeom prst="rect">
            <a:avLst/>
          </a:prstGeom>
        </p:spPr>
        <p:txBody>
          <a:bodyPr vert="horz" tIns="0">
            <a:normAutofit fontScale="25000" lnSpcReduction="20000"/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Print" pitchFamily="2" charset="0"/>
              </a:rPr>
              <a:t>To do:</a:t>
            </a:r>
          </a:p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itchFamily="2" charset="0"/>
              </a:rPr>
              <a:t>Consider for your own    game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Prin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44477" y="613823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http://gesturecons.com/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776" y="555526"/>
            <a:ext cx="3106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set of common gestures are used in touch interfaces.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a game has continuous input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 UI must be designed such that: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nput can be easily provided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ey information is clearly visible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 device can be comfortably hel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526863"/>
            <a:ext cx="3600400" cy="1555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526863"/>
            <a:ext cx="1821118" cy="155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23478"/>
            <a:ext cx="5616624" cy="4715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784" y="267494"/>
            <a:ext cx="34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Design challenge: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Design a 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fun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 in which the primary form of input is from the device’s temperature sensor.</a:t>
            </a:r>
          </a:p>
        </p:txBody>
      </p:sp>
      <p:sp>
        <p:nvSpPr>
          <p:cNvPr id="13" name="Text Box 21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95536" y="4227934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>
                <a:solidFill>
                  <a:schemeClr val="tx2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95536" y="4468276"/>
            <a:ext cx="1183886" cy="27699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571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8E0B8-5D32-4CF6-B3EF-7EB0F37594B1}"/>
</file>

<file path=customXml/itemProps2.xml><?xml version="1.0" encoding="utf-8"?>
<ds:datastoreItem xmlns:ds="http://schemas.openxmlformats.org/officeDocument/2006/customXml" ds:itemID="{552A52F9-051D-484A-9341-2B7E8C44E4F2}"/>
</file>

<file path=customXml/itemProps3.xml><?xml version="1.0" encoding="utf-8"?>
<ds:datastoreItem xmlns:ds="http://schemas.openxmlformats.org/officeDocument/2006/customXml" ds:itemID="{2EAE0BD5-CEB4-4FB0-8423-CDD37A19ED0F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848</Words>
  <Application>Microsoft Office PowerPoint</Application>
  <PresentationFormat>On-screen Show (16:9)</PresentationFormat>
  <Paragraphs>171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Courier New</vt:lpstr>
      <vt:lpstr>Georgia</vt:lpstr>
      <vt:lpstr>Segoe Print</vt:lpstr>
      <vt:lpstr>Stencil</vt:lpstr>
      <vt:lpstr>Times New Roman</vt:lpstr>
      <vt:lpstr>Trebuchet MS</vt:lpstr>
      <vt:lpstr>Wingdings</vt:lpstr>
      <vt:lpstr>Slipstream</vt:lpstr>
      <vt:lpstr>Game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2014-10-23T10:46:27Z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