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1" r:id="rId3"/>
    <p:sldId id="369" r:id="rId4"/>
    <p:sldId id="373" r:id="rId5"/>
    <p:sldId id="367" r:id="rId6"/>
    <p:sldId id="372" r:id="rId7"/>
    <p:sldId id="375" r:id="rId8"/>
    <p:sldId id="365" r:id="rId9"/>
    <p:sldId id="383" r:id="rId10"/>
    <p:sldId id="385" r:id="rId11"/>
    <p:sldId id="384" r:id="rId12"/>
    <p:sldId id="368" r:id="rId13"/>
    <p:sldId id="339" r:id="rId1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70C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051" autoAdjust="0"/>
  </p:normalViewPr>
  <p:slideViewPr>
    <p:cSldViewPr>
      <p:cViewPr varScale="1">
        <p:scale>
          <a:sx n="131" d="100"/>
          <a:sy n="131" d="100"/>
        </p:scale>
        <p:origin x="108" y="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956" y="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06/11/2014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11/6/2014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3204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Good Object Oriented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Design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9372" y="4587974"/>
            <a:ext cx="1131531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hension and Coup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3204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Cohesion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and Coupling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4368" y="3939902"/>
            <a:ext cx="1046609" cy="105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1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olid Design Princ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3204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SOLID Design Principles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4408" y="4227934"/>
            <a:ext cx="806202" cy="7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5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11/6/2014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696" r:id="rId13"/>
    <p:sldLayoutId id="2147484697" r:id="rId14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16016" y="915566"/>
            <a:ext cx="4248472" cy="1344875"/>
          </a:xfrm>
        </p:spPr>
        <p:txBody>
          <a:bodyPr>
            <a:normAutofit fontScale="90000"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Architectural Design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2643758"/>
            <a:ext cx="30963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Identifying and putting together the components of your game</a:t>
            </a:r>
            <a:endParaRPr lang="en-US" sz="2000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83518"/>
            <a:ext cx="5501290" cy="4511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542" y="3219822"/>
            <a:ext cx="1722990" cy="1864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784" y="619983"/>
            <a:ext cx="4834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Liskov’s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Substitution Principle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"</a:t>
            </a:r>
            <a:r>
              <a:rPr lang="en-GB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Derived types must be completely substitutable for their base types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"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class extended from a base class should be able to be used anywhere the base class is used without failure.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784" y="3978913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If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it looks like a duck, quacks like a duck, but needs batteries – you probably have the wrong abstraction.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5486"/>
            <a:ext cx="3930038" cy="48229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784" y="619983"/>
            <a:ext cx="3826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Interface Segregation Principle</a:t>
            </a: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"</a:t>
            </a:r>
            <a:r>
              <a:rPr lang="en-GB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Clients should not be forced to implement unnecessary methods which they will not use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“</a:t>
            </a: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Avoid creating interfaces where the developer will be forced to provide one or more method implementations (blank or not) that will never be used.</a:t>
            </a:r>
          </a:p>
        </p:txBody>
      </p:sp>
    </p:spTree>
    <p:extLst>
      <p:ext uri="{BB962C8B-B14F-4D97-AF65-F5344CB8AC3E}">
        <p14:creationId xmlns:p14="http://schemas.microsoft.com/office/powerpoint/2010/main" val="49809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67494"/>
            <a:ext cx="4680520" cy="35929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784" y="619983"/>
            <a:ext cx="39701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Dependency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Inversion Principle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"</a:t>
            </a:r>
            <a:r>
              <a:rPr lang="en-GB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Depend on abstractions, not on concretions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“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Design modules that are separated from each other and use an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abstract layer to bind them together. 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High-level modules should not depend on low-level modules. Both should depend on abstractions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 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20" y="3795886"/>
            <a:ext cx="7843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By decoupling low-level components from high-level components maintainability and reuse is improved.</a:t>
            </a:r>
            <a:endParaRPr lang="en-GB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9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Good design is underpinned by a small number of sensible design principles.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In practice, design is rarely straightforward. There are typically many possible designs with different positive and negative aspects.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3" y="0"/>
            <a:ext cx="9147603" cy="514349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56906" y="4299942"/>
            <a:ext cx="5040819" cy="648071"/>
          </a:xfrm>
          <a:prstGeom prst="roundRect">
            <a:avLst>
              <a:gd name="adj" fmla="val 8550"/>
            </a:avLst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150" y="4227934"/>
            <a:ext cx="5400601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Architectural Design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784" y="619983"/>
            <a:ext cx="303407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You will want to develop an object oriented design for your program that is intuitive, flexible, extensible and easily maintained.</a:t>
            </a: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 help you do this we    will explore the notions    of object cohesion and coupling and the S.O.L.I.D. design principles.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843558"/>
            <a:ext cx="5363666" cy="31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9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67544" y="843558"/>
            <a:ext cx="8375274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Cohesion and Coupling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75606"/>
            <a:ext cx="7620000" cy="3895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784" y="619983"/>
            <a:ext cx="865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Coupling is 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degree to which a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class (or component) is tied directly to others.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643758"/>
            <a:ext cx="3456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Tight coupling reduces reusability as all classes that are coupled together need to be used (directly or indirectly).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3967197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Coupling can be reduced through the use of connecting interfaces between the classes (or components) in the system.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843558"/>
            <a:ext cx="4968552" cy="3388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784" y="619983"/>
            <a:ext cx="36101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Cohesion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is the extent to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which parts of the system are related and work well together. For a class, cohesion is increased if the class functionality is consistent and forms a ‘coherent’ whole.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High cohesion is good as it reduces the complexity of the system to the user and increases maintainability as most changes are ‘localised’ to a small number of cohesive components.</a:t>
            </a:r>
          </a:p>
        </p:txBody>
      </p:sp>
    </p:spTree>
    <p:extLst>
      <p:ext uri="{BB962C8B-B14F-4D97-AF65-F5344CB8AC3E}">
        <p14:creationId xmlns:p14="http://schemas.microsoft.com/office/powerpoint/2010/main" val="20537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142"/>
            <a:ext cx="9173120" cy="517015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55776" y="2715766"/>
            <a:ext cx="4320480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b="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Design Principles</a:t>
            </a:r>
            <a:endParaRPr lang="en-GB" b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83518"/>
            <a:ext cx="5834350" cy="4034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784" y="619983"/>
            <a:ext cx="339411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Single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Responsibility Principle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"</a:t>
            </a:r>
            <a:r>
              <a:rPr lang="en-GB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One class should have one and only one responsibility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"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class should be written, changed and maintained    with a single purpose in mind, e.g. a class should represent only one actor/entity.</a:t>
            </a: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Single responsibility improves the maintainability and extensibility of software.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9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51470"/>
            <a:ext cx="5063576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784" y="619983"/>
            <a:ext cx="30340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Open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Closed Principle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"</a:t>
            </a:r>
            <a:r>
              <a:rPr lang="en-GB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Software components should be open for extension, but closed for modification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"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class should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be designed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 that changes in behaviour or control can be introduced by extending the class and overriding methods. Modifications to the class should not be required.</a:t>
            </a:r>
          </a:p>
        </p:txBody>
      </p:sp>
    </p:spTree>
    <p:extLst>
      <p:ext uri="{BB962C8B-B14F-4D97-AF65-F5344CB8AC3E}">
        <p14:creationId xmlns:p14="http://schemas.microsoft.com/office/powerpoint/2010/main" val="21240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EAE939-C86B-4F7B-A6BF-0F8E3AA7F01B}"/>
</file>

<file path=customXml/itemProps2.xml><?xml version="1.0" encoding="utf-8"?>
<ds:datastoreItem xmlns:ds="http://schemas.openxmlformats.org/officeDocument/2006/customXml" ds:itemID="{5F18ED23-564F-4B36-AB50-71AC5B8A3C4A}"/>
</file>

<file path=customXml/itemProps3.xml><?xml version="1.0" encoding="utf-8"?>
<ds:datastoreItem xmlns:ds="http://schemas.openxmlformats.org/officeDocument/2006/customXml" ds:itemID="{4C3D300D-3741-4A55-A911-0BA997ECE145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496</Words>
  <Application>Microsoft Office PowerPoint</Application>
  <PresentationFormat>On-screen Show (16:9)</PresentationFormat>
  <Paragraphs>57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Trebuchet MS</vt:lpstr>
      <vt:lpstr>Slipstream</vt:lpstr>
      <vt:lpstr>Architectural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2014-11-06T14:56:03Z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