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4EE177-2213-42C5-9E81-9F1AB4594001}">
  <a:tblStyle styleId="{484EE177-2213-42C5-9E81-9F1AB459400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b1116c389_1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b1116c389_1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d92aaea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d92aaea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b1116c389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b1116c389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b1116c389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b1116c389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b1116c389_1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b1116c389_1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d753f3f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d753f3f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b32ec8f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db32ec8f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d753f3f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d753f3f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d92aaea4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d92aaea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b32ec8f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b32ec8f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Indoor Localization Using Computer Images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Yarkın Alpmen Akyosun &amp;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Kağan Kağanoğlu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over Swin’s Approximation</a:t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4433350" y="983825"/>
            <a:ext cx="463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Point Cloud Formation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Keypoint set creation, sift with sliding window over images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 projection of set points, yielding “rays”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Optimal point position minimising L2 for every point optimise w</a:t>
            </a:r>
            <a:endParaRPr sz="1600"/>
          </a:p>
        </p:txBody>
      </p:sp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925" y="3122750"/>
            <a:ext cx="4019400" cy="15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736" y="1155548"/>
            <a:ext cx="4019387" cy="15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over Swins approximation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218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Exact position from approximation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Accurate position from approximation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Swins position and orientation approximation yield a FOV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Midas depth estimation with FOV yield points to pick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Solve linear system for cameras position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Outline</a:t>
            </a:r>
            <a:endParaRPr sz="26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Background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Translation and Orienation (quaternion)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Loss function (training)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Methodology - Swin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Results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Comparison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Work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307850"/>
            <a:ext cx="67035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Camera pose: Translation &amp; </a:t>
            </a:r>
            <a:r>
              <a:rPr lang="en" sz="1600"/>
              <a:t>Orientation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Learning world coordinates of camera from projected pixel images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875" y="2630900"/>
            <a:ext cx="67627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Swin’s Architechture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192975"/>
            <a:ext cx="70389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Patch Embedding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Hierarchical Processing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13" y="2571750"/>
            <a:ext cx="6882273" cy="200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&amp; Model Customization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Image Size: 256x256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Change model head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Split the data to train-test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412000" y="931175"/>
            <a:ext cx="3943200" cy="17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Batch Size = 6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Learning Rate = 1e-5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CameraPoseLoss from the paper “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Geometric loss functions for camera pose regression with deep learning”</a:t>
            </a:r>
            <a:endParaRPr sz="16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4925" y="73075"/>
            <a:ext cx="4175277" cy="24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4925" y="2642125"/>
            <a:ext cx="4175275" cy="2455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475" y="2642125"/>
            <a:ext cx="4116374" cy="24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11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Loss Histograms (Translation)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000" y="1270700"/>
            <a:ext cx="4129007" cy="23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75" y="1245563"/>
            <a:ext cx="4217300" cy="23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119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Loss Histograms (Orientation)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00" y="1154200"/>
            <a:ext cx="4281501" cy="243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175" y="1154200"/>
            <a:ext cx="4281501" cy="243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307850"/>
            <a:ext cx="703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Comparison with Alex Kendall 2015 paper</a:t>
            </a:r>
            <a:endParaRPr/>
          </a:p>
        </p:txBody>
      </p:sp>
      <p:graphicFrame>
        <p:nvGraphicFramePr>
          <p:cNvPr id="191" name="Google Shape;191;p21"/>
          <p:cNvGraphicFramePr/>
          <p:nvPr/>
        </p:nvGraphicFramePr>
        <p:xfrm>
          <a:off x="762000" y="282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{484EE177-2213-42C5-9E81-9F1AB4594001}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Scene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Train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Extent (m)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Nearest Neighbour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PoseNet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Dense PoseNet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Ours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Chess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4000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3 x 2 x 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0.41m, 11.2°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0.32m, 8.12°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0.32m, 6.60°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0.13m, 4.07°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Fire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2000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2.5 x 1 x 1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0.54m, 15.5°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0.47m, 14.4°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0.47m, 14.0°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0.28m, 11.85°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Office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6000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4000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2.5 x 2 x 1.5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0.49m, 12.0°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0.48m, 7.68°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0.48m, 7.24°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0.21m, 6.50°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