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  <p:sldMasterId id="2147483799" r:id="rId2"/>
  </p:sldMasterIdLst>
  <p:notesMasterIdLst>
    <p:notesMasterId r:id="rId17"/>
  </p:notesMasterIdLst>
  <p:sldIdLst>
    <p:sldId id="710" r:id="rId3"/>
    <p:sldId id="711" r:id="rId4"/>
    <p:sldId id="712" r:id="rId5"/>
    <p:sldId id="713" r:id="rId6"/>
    <p:sldId id="714" r:id="rId7"/>
    <p:sldId id="715" r:id="rId8"/>
    <p:sldId id="716" r:id="rId9"/>
    <p:sldId id="717" r:id="rId10"/>
    <p:sldId id="718" r:id="rId11"/>
    <p:sldId id="719" r:id="rId12"/>
    <p:sldId id="720" r:id="rId13"/>
    <p:sldId id="721" r:id="rId14"/>
    <p:sldId id="722" r:id="rId15"/>
    <p:sldId id="72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yal" initials="R" lastIdx="2" clrIdx="0">
    <p:extLst>
      <p:ext uri="{19B8F6BF-5375-455C-9EA6-DF929625EA0E}">
        <p15:presenceInfo xmlns:p15="http://schemas.microsoft.com/office/powerpoint/2012/main" userId="Roy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EB39D-C91A-40EB-B81A-138F36AB5225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2A468-78AC-4526-8069-64660B5014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8225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B2B1-0392-4C82-846B-AD4E9B2C829D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BF1A-A4DD-4B5D-A91A-E9B53B9B5F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728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B2B1-0392-4C82-846B-AD4E9B2C829D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BF1A-A4DD-4B5D-A91A-E9B53B9B5F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839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B2B1-0392-4C82-846B-AD4E9B2C829D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BF1A-A4DD-4B5D-A91A-E9B53B9B5F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3658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B2B1-0392-4C82-846B-AD4E9B2C829D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BF1A-A4DD-4B5D-A91A-E9B53B9B5F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1940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B2B1-0392-4C82-846B-AD4E9B2C829D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BF1A-A4DD-4B5D-A91A-E9B53B9B5F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2235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B2B1-0392-4C82-846B-AD4E9B2C829D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BF1A-A4DD-4B5D-A91A-E9B53B9B5F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9366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B2B1-0392-4C82-846B-AD4E9B2C829D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BF1A-A4DD-4B5D-A91A-E9B53B9B5F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0573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B2B1-0392-4C82-846B-AD4E9B2C829D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BF1A-A4DD-4B5D-A91A-E9B53B9B5F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9594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B2B1-0392-4C82-846B-AD4E9B2C829D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BF1A-A4DD-4B5D-A91A-E9B53B9B5F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8933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B2B1-0392-4C82-846B-AD4E9B2C829D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BF1A-A4DD-4B5D-A91A-E9B53B9B5F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9827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B2B1-0392-4C82-846B-AD4E9B2C829D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BF1A-A4DD-4B5D-A91A-E9B53B9B5F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235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B2B1-0392-4C82-846B-AD4E9B2C829D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BF1A-A4DD-4B5D-A91A-E9B53B9B5F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739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28CB2B1-0392-4C82-846B-AD4E9B2C829D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850BF1A-A4DD-4B5D-A91A-E9B53B9B5F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50528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B2B1-0392-4C82-846B-AD4E9B2C829D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BF1A-A4DD-4B5D-A91A-E9B53B9B5F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83057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B2B1-0392-4C82-846B-AD4E9B2C829D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BF1A-A4DD-4B5D-A91A-E9B53B9B5F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1705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B2B1-0392-4C82-846B-AD4E9B2C829D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BF1A-A4DD-4B5D-A91A-E9B53B9B5F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765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B2B1-0392-4C82-846B-AD4E9B2C829D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BF1A-A4DD-4B5D-A91A-E9B53B9B5F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57161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B2B1-0392-4C82-846B-AD4E9B2C829D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BF1A-A4DD-4B5D-A91A-E9B53B9B5F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26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B2B1-0392-4C82-846B-AD4E9B2C829D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BF1A-A4DD-4B5D-A91A-E9B53B9B5F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029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B2B1-0392-4C82-846B-AD4E9B2C829D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BF1A-A4DD-4B5D-A91A-E9B53B9B5F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547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B2B1-0392-4C82-846B-AD4E9B2C829D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BF1A-A4DD-4B5D-A91A-E9B53B9B5F7E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9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B2B1-0392-4C82-846B-AD4E9B2C829D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BF1A-A4DD-4B5D-A91A-E9B53B9B5F7E}" type="slidenum">
              <a:rPr lang="tr-TR" smtClean="0"/>
              <a:t>‹#›</a:t>
            </a:fld>
            <a:endParaRPr lang="tr-T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B2B1-0392-4C82-846B-AD4E9B2C829D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BF1A-A4DD-4B5D-A91A-E9B53B9B5F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143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B2B1-0392-4C82-846B-AD4E9B2C829D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BF1A-A4DD-4B5D-A91A-E9B53B9B5F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489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B2B1-0392-4C82-846B-AD4E9B2C829D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BF1A-A4DD-4B5D-A91A-E9B53B9B5F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668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8CB2B1-0392-4C82-846B-AD4E9B2C829D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0BF1A-A4DD-4B5D-A91A-E9B53B9B5F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113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28CB2B1-0392-4C82-846B-AD4E9B2C829D}" type="datetimeFigureOut">
              <a:rPr lang="tr-TR" smtClean="0"/>
              <a:t>27.09.2019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850BF1A-A4DD-4B5D-A91A-E9B53B9B5F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8829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upal.org/docs/8/update/update-core-manually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upal.org/download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1">
            <a:extLst>
              <a:ext uri="{FF2B5EF4-FFF2-40B4-BE49-F238E27FC236}">
                <a16:creationId xmlns:a16="http://schemas.microsoft.com/office/drawing/2014/main" id="{DCDCFBC0-07BA-4300-A48E-D6A3DDB3DC03}"/>
              </a:ext>
            </a:extLst>
          </p:cNvPr>
          <p:cNvSpPr txBox="1">
            <a:spLocks/>
          </p:cNvSpPr>
          <p:nvPr/>
        </p:nvSpPr>
        <p:spPr>
          <a:xfrm>
            <a:off x="919119" y="2362224"/>
            <a:ext cx="10353762" cy="213355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/>
              <a:t>ÇEKİRDEK GÜNCELLEMESİ NASIL YAPILIR ?</a:t>
            </a:r>
          </a:p>
        </p:txBody>
      </p:sp>
      <p:sp>
        <p:nvSpPr>
          <p:cNvPr id="3" name="Unvan 1">
            <a:extLst>
              <a:ext uri="{FF2B5EF4-FFF2-40B4-BE49-F238E27FC236}">
                <a16:creationId xmlns:a16="http://schemas.microsoft.com/office/drawing/2014/main" id="{F6C3CA77-6A86-4D2D-8577-7EBF0981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dirty="0"/>
              <a:t>GÜNCELLEME</a:t>
            </a:r>
          </a:p>
        </p:txBody>
      </p:sp>
    </p:spTree>
    <p:extLst>
      <p:ext uri="{BB962C8B-B14F-4D97-AF65-F5344CB8AC3E}">
        <p14:creationId xmlns:p14="http://schemas.microsoft.com/office/powerpoint/2010/main" val="3577046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BDF0976-5BD5-4282-B21F-ECB0D804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6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E952EE-006E-4975-8611-934E9BEF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Dosyaların aktarımı tamamlandıktan sonra </a:t>
            </a:r>
            <a:r>
              <a:rPr lang="tr-TR" i="1" dirty="0" err="1"/>
              <a:t>update.php</a:t>
            </a:r>
            <a:r>
              <a:rPr lang="tr-TR" dirty="0"/>
              <a:t> dosyasını çalıştırarak güncellemeleri uygulayın. </a:t>
            </a:r>
            <a:r>
              <a:rPr lang="tr-T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tr-T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bkz</a:t>
            </a:r>
            <a:r>
              <a:rPr lang="tr-T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 siteniz.org/</a:t>
            </a:r>
            <a:r>
              <a:rPr lang="tr-T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update.php</a:t>
            </a:r>
            <a:r>
              <a:rPr lang="tr-T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19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2D7363C-6A94-443F-892E-4F8CAD31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7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A86F61-052B-4EE6-8E9A-116C99E3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Continue</a:t>
            </a:r>
            <a:r>
              <a:rPr lang="tr-TR" dirty="0"/>
              <a:t> ya da Devam butonuna tıkladığınızda </a:t>
            </a:r>
            <a:r>
              <a:rPr lang="tr-TR" dirty="0" err="1"/>
              <a:t>drupal</a:t>
            </a:r>
            <a:r>
              <a:rPr lang="tr-TR" dirty="0"/>
              <a:t> sitenizin kurulu olduğu dizine gönderdiğiniz dosyalarla yapılacak güncellemeleri göreceksiniz. Devam edip güncellemeleri uygulayın. Sonrasında site </a:t>
            </a:r>
            <a:r>
              <a:rPr lang="tr-TR" dirty="0" err="1"/>
              <a:t>arayüzüne</a:t>
            </a:r>
            <a:r>
              <a:rPr lang="tr-TR" dirty="0"/>
              <a:t> ya da yönetim paneline gidebilirsiniz.</a:t>
            </a:r>
          </a:p>
        </p:txBody>
      </p:sp>
    </p:spTree>
    <p:extLst>
      <p:ext uri="{BB962C8B-B14F-4D97-AF65-F5344CB8AC3E}">
        <p14:creationId xmlns:p14="http://schemas.microsoft.com/office/powerpoint/2010/main" val="87531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8725B23-7B34-4A13-9792-4BB80E53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770DD6-901E-4F20-82F7-331B10FD3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942470D-BC2E-45EA-AD03-1A2B90546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1F8A1A9-4711-4A34-8C69-2889D9114BBA}"/>
              </a:ext>
            </a:extLst>
          </p:cNvPr>
          <p:cNvSpPr/>
          <p:nvPr/>
        </p:nvSpPr>
        <p:spPr>
          <a:xfrm>
            <a:off x="2257425" y="219075"/>
            <a:ext cx="517525" cy="184150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869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631250D-20B0-4680-B61C-6371982C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8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DAA106-F77F-4037-9A06-EEC9DB4F5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Güncelleme işlemi sonrasında sitenizi bakım </a:t>
            </a:r>
            <a:r>
              <a:rPr lang="tr-TR" dirty="0" err="1"/>
              <a:t>modundan</a:t>
            </a:r>
            <a:r>
              <a:rPr lang="tr-TR" dirty="0"/>
              <a:t> çıkarmalısınız. </a:t>
            </a:r>
          </a:p>
          <a:p>
            <a:pPr marL="0" indent="0">
              <a:buNone/>
            </a:pP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	(</a:t>
            </a:r>
            <a:r>
              <a:rPr lang="tr-TR" dirty="0" err="1">
                <a:solidFill>
                  <a:schemeClr val="accent3">
                    <a:lumMod val="75000"/>
                  </a:schemeClr>
                </a:solidFill>
              </a:rPr>
              <a:t>bkz</a:t>
            </a: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: siteniz.org/</a:t>
            </a:r>
            <a:r>
              <a:rPr lang="tr-TR" dirty="0" err="1">
                <a:solidFill>
                  <a:schemeClr val="accent3">
                    <a:lumMod val="75000"/>
                  </a:schemeClr>
                </a:solidFill>
              </a:rPr>
              <a:t>admin</a:t>
            </a: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tr-TR" dirty="0" err="1">
                <a:solidFill>
                  <a:schemeClr val="accent3">
                    <a:lumMod val="75000"/>
                  </a:schemeClr>
                </a:solidFill>
              </a:rPr>
              <a:t>config</a:t>
            </a: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tr-TR" dirty="0" err="1">
                <a:solidFill>
                  <a:schemeClr val="accent3">
                    <a:lumMod val="75000"/>
                  </a:schemeClr>
                </a:solidFill>
              </a:rPr>
              <a:t>development</a:t>
            </a: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tr-TR" dirty="0" err="1">
                <a:solidFill>
                  <a:schemeClr val="accent3">
                    <a:lumMod val="75000"/>
                  </a:schemeClr>
                </a:solidFill>
              </a:rPr>
              <a:t>maintenance</a:t>
            </a: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6306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4A798E-3BA9-46A2-8651-6FD588A6E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Yönetim panelinizden </a:t>
            </a:r>
            <a:r>
              <a:rPr lang="tr-TR" i="1" dirty="0">
                <a:solidFill>
                  <a:srgbClr val="00B050"/>
                </a:solidFill>
              </a:rPr>
              <a:t>siteniz.org/</a:t>
            </a:r>
            <a:r>
              <a:rPr lang="tr-TR" i="1" dirty="0" err="1">
                <a:solidFill>
                  <a:srgbClr val="00B050"/>
                </a:solidFill>
              </a:rPr>
              <a:t>admin</a:t>
            </a:r>
            <a:r>
              <a:rPr lang="tr-TR" i="1" dirty="0">
                <a:solidFill>
                  <a:srgbClr val="00B050"/>
                </a:solidFill>
              </a:rPr>
              <a:t>/</a:t>
            </a:r>
            <a:r>
              <a:rPr lang="tr-TR" i="1" dirty="0" err="1">
                <a:solidFill>
                  <a:srgbClr val="00B050"/>
                </a:solidFill>
              </a:rPr>
              <a:t>reports</a:t>
            </a:r>
            <a:r>
              <a:rPr lang="tr-TR" i="1" dirty="0">
                <a:solidFill>
                  <a:srgbClr val="00B050"/>
                </a:solidFill>
              </a:rPr>
              <a:t>/</a:t>
            </a:r>
            <a:r>
              <a:rPr lang="tr-TR" i="1" dirty="0" err="1">
                <a:solidFill>
                  <a:srgbClr val="00B050"/>
                </a:solidFill>
              </a:rPr>
              <a:t>updates</a:t>
            </a:r>
            <a:r>
              <a:rPr lang="tr-TR" dirty="0"/>
              <a:t> yolunu izleyerek yaptığınız ile </a:t>
            </a:r>
            <a:r>
              <a:rPr lang="tr-TR" dirty="0" err="1"/>
              <a:t>drupal</a:t>
            </a:r>
            <a:r>
              <a:rPr lang="tr-TR" dirty="0"/>
              <a:t> çekirdeğini yükseltip yükseltmediğinizi kontrol edebilirsiniz.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Yardım almak için: </a:t>
            </a:r>
            <a:r>
              <a:rPr lang="tr-TR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https://www.drupal.org/docs/8/update/update-core-manually</a:t>
            </a:r>
            <a:r>
              <a:rPr lang="tr-TR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003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19E476-EE2E-48B2-971B-B877E7EFB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Çekirdek güncelleme aynı sürüm için çıkan her yükseltme paketinin kurulu sisteminizde de yükseltilmesi işlemidir.</a:t>
            </a:r>
          </a:p>
          <a:p>
            <a:r>
              <a:rPr lang="tr-TR" dirty="0"/>
              <a:t>Bu işlem </a:t>
            </a:r>
            <a:r>
              <a:rPr lang="tr-TR" dirty="0" err="1"/>
              <a:t>Drupal</a:t>
            </a:r>
            <a:r>
              <a:rPr lang="tr-TR" dirty="0"/>
              <a:t> İçerik yönetim sisteminizi günceller.</a:t>
            </a:r>
          </a:p>
          <a:p>
            <a:r>
              <a:rPr lang="tr-TR" dirty="0"/>
              <a:t>Çekirdek güncelleme ile tema ve haricen kurduğunuz eklentiler güncellenmez.</a:t>
            </a:r>
          </a:p>
        </p:txBody>
      </p:sp>
    </p:spTree>
    <p:extLst>
      <p:ext uri="{BB962C8B-B14F-4D97-AF65-F5344CB8AC3E}">
        <p14:creationId xmlns:p14="http://schemas.microsoft.com/office/powerpoint/2010/main" val="117012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BF06012-E009-43F5-BFFF-46FA94B6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3C8D81-54F7-400B-8C87-00497C9A2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Tüm dosyaları yedekleyin. </a:t>
            </a:r>
            <a:r>
              <a:rPr lang="tr-TR" dirty="0">
                <a:solidFill>
                  <a:srgbClr val="92D050"/>
                </a:solidFill>
              </a:rPr>
              <a:t>(Bu işlem </a:t>
            </a:r>
            <a:r>
              <a:rPr lang="tr-TR" dirty="0" err="1">
                <a:solidFill>
                  <a:srgbClr val="92D050"/>
                </a:solidFill>
              </a:rPr>
              <a:t>drupal</a:t>
            </a:r>
            <a:r>
              <a:rPr lang="tr-TR" dirty="0">
                <a:solidFill>
                  <a:srgbClr val="92D050"/>
                </a:solidFill>
              </a:rPr>
              <a:t> çekirdek güncellemesinden ziyade zaman zaman yapmanız gereken rutin bir gerekliliktir.)</a:t>
            </a:r>
          </a:p>
        </p:txBody>
      </p:sp>
    </p:spTree>
    <p:extLst>
      <p:ext uri="{BB962C8B-B14F-4D97-AF65-F5344CB8AC3E}">
        <p14:creationId xmlns:p14="http://schemas.microsoft.com/office/powerpoint/2010/main" val="16558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AADBAE9-FD64-4C29-9723-7FFC5B14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4DF62D-E413-4553-BECC-3B2D10B1D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FFC000"/>
                </a:solidFill>
              </a:rPr>
              <a:t>(Güncellemeler sayfasında hangi sürüme yükseltme yapmanız </a:t>
            </a:r>
            <a:r>
              <a:rPr lang="tr-TR" dirty="0" err="1">
                <a:solidFill>
                  <a:srgbClr val="FFC000"/>
                </a:solidFill>
              </a:rPr>
              <a:t>gerekitiği</a:t>
            </a:r>
            <a:r>
              <a:rPr lang="tr-TR" dirty="0">
                <a:solidFill>
                  <a:srgbClr val="FFC000"/>
                </a:solidFill>
              </a:rPr>
              <a:t> ile ilgili uyarıyı göreceksiniz, yükseltme paketini indireceğiniz bağlantıyı ve sürüm notlarını bulacaksınız.) </a:t>
            </a:r>
            <a:r>
              <a:rPr lang="tr-TR" dirty="0"/>
              <a:t>Bu bağlantıdan </a:t>
            </a:r>
            <a:r>
              <a:rPr lang="tr-TR" dirty="0" err="1"/>
              <a:t>drupal</a:t>
            </a:r>
            <a:r>
              <a:rPr lang="tr-TR" dirty="0"/>
              <a:t> arşivini indiriniz veya mevcut en güncel </a:t>
            </a:r>
            <a:r>
              <a:rPr lang="tr-TR" dirty="0" err="1"/>
              <a:t>drupal</a:t>
            </a:r>
            <a:r>
              <a:rPr lang="tr-TR" dirty="0"/>
              <a:t> sürümüne </a:t>
            </a:r>
            <a:r>
              <a:rPr lang="tr-TR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https://www.drupal.org/download</a:t>
            </a:r>
            <a:r>
              <a:rPr lang="tr-TR" dirty="0">
                <a:solidFill>
                  <a:srgbClr val="00B0F0"/>
                </a:solidFill>
              </a:rPr>
              <a:t> </a:t>
            </a:r>
            <a:r>
              <a:rPr lang="tr-TR" dirty="0"/>
              <a:t>adresinden ulaşabilirsiniz.</a:t>
            </a:r>
          </a:p>
        </p:txBody>
      </p:sp>
    </p:spTree>
    <p:extLst>
      <p:ext uri="{BB962C8B-B14F-4D97-AF65-F5344CB8AC3E}">
        <p14:creationId xmlns:p14="http://schemas.microsoft.com/office/powerpoint/2010/main" val="16923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41C6594-B613-4BDF-87CE-3BB80378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8F18C8-6062-4B50-B0DD-91C8A7886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İndirdiğiniz </a:t>
            </a:r>
            <a:r>
              <a:rPr lang="tr-TR" dirty="0" err="1"/>
              <a:t>drupal</a:t>
            </a:r>
            <a:r>
              <a:rPr lang="tr-TR" dirty="0"/>
              <a:t> arşivini sağ tıklayarak bilgisayarınızda bir klasöre çıkarınız.</a:t>
            </a:r>
          </a:p>
        </p:txBody>
      </p:sp>
    </p:spTree>
    <p:extLst>
      <p:ext uri="{BB962C8B-B14F-4D97-AF65-F5344CB8AC3E}">
        <p14:creationId xmlns:p14="http://schemas.microsoft.com/office/powerpoint/2010/main" val="215094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8E16BF2-D67F-4657-8D9B-9C2DF8C2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0F0C25-78A6-48BD-AFB2-E13B2A56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Sitenizi </a:t>
            </a:r>
            <a:r>
              <a:rPr lang="tr-TR" i="1" dirty="0"/>
              <a:t>bakım </a:t>
            </a:r>
            <a:r>
              <a:rPr lang="tr-TR" i="1" dirty="0" err="1"/>
              <a:t>modu</a:t>
            </a:r>
            <a:r>
              <a:rPr lang="tr-TR" dirty="0" err="1"/>
              <a:t>na</a:t>
            </a:r>
            <a:r>
              <a:rPr lang="tr-TR" dirty="0"/>
              <a:t> alın. </a:t>
            </a:r>
            <a:r>
              <a:rPr lang="tr-TR" dirty="0">
                <a:solidFill>
                  <a:srgbClr val="0070C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örn</a:t>
            </a:r>
            <a:r>
              <a:rPr lang="tr-TR" dirty="0">
                <a:solidFill>
                  <a:srgbClr val="0070C0"/>
                </a:solidFill>
              </a:rPr>
              <a:t>: siteniz.org/</a:t>
            </a:r>
            <a:r>
              <a:rPr lang="tr-TR" dirty="0" err="1">
                <a:solidFill>
                  <a:srgbClr val="0070C0"/>
                </a:solidFill>
              </a:rPr>
              <a:t>admin</a:t>
            </a:r>
            <a:r>
              <a:rPr lang="tr-TR" dirty="0">
                <a:solidFill>
                  <a:srgbClr val="0070C0"/>
                </a:solidFill>
              </a:rPr>
              <a:t>/</a:t>
            </a:r>
            <a:r>
              <a:rPr lang="tr-TR" dirty="0" err="1">
                <a:solidFill>
                  <a:srgbClr val="0070C0"/>
                </a:solidFill>
              </a:rPr>
              <a:t>config</a:t>
            </a:r>
            <a:r>
              <a:rPr lang="tr-TR" dirty="0">
                <a:solidFill>
                  <a:srgbClr val="0070C0"/>
                </a:solidFill>
              </a:rPr>
              <a:t>/</a:t>
            </a:r>
            <a:r>
              <a:rPr lang="tr-TR" dirty="0" err="1">
                <a:solidFill>
                  <a:srgbClr val="0070C0"/>
                </a:solidFill>
              </a:rPr>
              <a:t>development</a:t>
            </a:r>
            <a:r>
              <a:rPr lang="tr-TR" dirty="0">
                <a:solidFill>
                  <a:srgbClr val="0070C0"/>
                </a:solidFill>
              </a:rPr>
              <a:t>/</a:t>
            </a:r>
            <a:r>
              <a:rPr lang="tr-TR" dirty="0" err="1">
                <a:solidFill>
                  <a:srgbClr val="0070C0"/>
                </a:solidFill>
              </a:rPr>
              <a:t>maintenance</a:t>
            </a:r>
            <a:r>
              <a:rPr lang="tr-TR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406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6848D29-7301-4A26-A738-8AAF0C18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04346B-F0B4-4D7C-A3D4-36E350E9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Drupal</a:t>
            </a:r>
            <a:r>
              <a:rPr lang="tr-TR" dirty="0"/>
              <a:t> sitenizin kurulu olduğu dizine bir FTP yöneticisi ile </a:t>
            </a:r>
            <a:r>
              <a:rPr lang="tr-TR" dirty="0">
                <a:solidFill>
                  <a:srgbClr val="92D050"/>
                </a:solidFill>
              </a:rPr>
              <a:t>(</a:t>
            </a:r>
            <a:r>
              <a:rPr lang="tr-TR" dirty="0" err="1">
                <a:solidFill>
                  <a:srgbClr val="92D050"/>
                </a:solidFill>
              </a:rPr>
              <a:t>filezilla</a:t>
            </a:r>
            <a:r>
              <a:rPr lang="tr-TR" dirty="0">
                <a:solidFill>
                  <a:srgbClr val="92D050"/>
                </a:solidFill>
              </a:rPr>
              <a:t> öneririm </a:t>
            </a:r>
            <a:r>
              <a:rPr lang="tr-TR" dirty="0" err="1">
                <a:solidFill>
                  <a:srgbClr val="92D050"/>
                </a:solidFill>
              </a:rPr>
              <a:t>xampp</a:t>
            </a:r>
            <a:r>
              <a:rPr lang="tr-TR" dirty="0">
                <a:solidFill>
                  <a:srgbClr val="92D050"/>
                </a:solidFill>
              </a:rPr>
              <a:t> içinde mevcut)</a:t>
            </a:r>
            <a:r>
              <a:rPr lang="tr-TR" dirty="0"/>
              <a:t> bağlanın. Bilgisayarınıza indirdiğiniz </a:t>
            </a:r>
            <a:r>
              <a:rPr lang="tr-TR" dirty="0" err="1"/>
              <a:t>drupal</a:t>
            </a:r>
            <a:r>
              <a:rPr lang="tr-TR" dirty="0"/>
              <a:t> arşivinden </a:t>
            </a:r>
            <a:r>
              <a:rPr lang="tr-TR" dirty="0" err="1"/>
              <a:t>sites</a:t>
            </a:r>
            <a:r>
              <a:rPr lang="tr-TR" dirty="0"/>
              <a:t> </a:t>
            </a:r>
            <a:r>
              <a:rPr lang="tr-TR" dirty="0">
                <a:solidFill>
                  <a:srgbClr val="C00000"/>
                </a:solidFill>
              </a:rPr>
              <a:t>(özel konfigürasyonlarınız var ise .</a:t>
            </a:r>
            <a:r>
              <a:rPr lang="tr-TR" dirty="0" err="1">
                <a:solidFill>
                  <a:srgbClr val="C00000"/>
                </a:solidFill>
              </a:rPr>
              <a:t>htaccess</a:t>
            </a:r>
            <a:r>
              <a:rPr lang="tr-TR" dirty="0">
                <a:solidFill>
                  <a:srgbClr val="C00000"/>
                </a:solidFill>
              </a:rPr>
              <a:t> dosyasını da göndermeyin) </a:t>
            </a:r>
            <a:r>
              <a:rPr lang="tr-TR" dirty="0"/>
              <a:t>dizini haricindeki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/>
              <a:t>dosyaları sitenizdeki dosyaların üzerine gönderin. FTP, dosya isimlerinin aynı olduğu uyarısını verecektir. Tüm dosyaların üzerine yazılması seçeneğini işaretleyerek aktarımı başlatın ve dosya aktarımı bitene kadar bekleyin.</a:t>
            </a:r>
          </a:p>
          <a:p>
            <a:endParaRPr lang="tr-TR" dirty="0"/>
          </a:p>
          <a:p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tr-TR" dirty="0" err="1">
                <a:solidFill>
                  <a:schemeClr val="accent1">
                    <a:lumMod val="50000"/>
                  </a:schemeClr>
                </a:solidFill>
              </a:rPr>
              <a:t>htaccess</a:t>
            </a:r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tr-TR" dirty="0" err="1"/>
              <a:t>Apache</a:t>
            </a:r>
            <a:r>
              <a:rPr lang="tr-TR" dirty="0"/>
              <a:t> başta olmak üzere çoğu ağ sunucusu tarafından kullanılan web alanı üzerinde ayar değişimleri yapılmasını sağlayan dosyadır.</a:t>
            </a:r>
          </a:p>
        </p:txBody>
      </p:sp>
    </p:spTree>
    <p:extLst>
      <p:ext uri="{BB962C8B-B14F-4D97-AF65-F5344CB8AC3E}">
        <p14:creationId xmlns:p14="http://schemas.microsoft.com/office/powerpoint/2010/main" val="113188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47387E-E970-44B6-AD6C-C08702ED3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FTP: </a:t>
            </a:r>
            <a:r>
              <a:rPr lang="tr-TR" dirty="0"/>
              <a:t>Dosya aktarım iletişim kuralı, bir veri yığınının - ASCII, EBCDIC, ve </a:t>
            </a:r>
            <a:r>
              <a:rPr lang="tr-TR" dirty="0" err="1"/>
              <a:t>binary</a:t>
            </a:r>
            <a:r>
              <a:rPr lang="tr-TR" dirty="0"/>
              <a:t>- bir uç aygıttan diğerine iletimi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65268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filezilla.net/wp-content/uploads/2018/07/FileZilla-details-1024x575.png?resize=618%2C347">
            <a:extLst>
              <a:ext uri="{FF2B5EF4-FFF2-40B4-BE49-F238E27FC236}">
                <a16:creationId xmlns:a16="http://schemas.microsoft.com/office/drawing/2014/main" id="{0E1DB5B4-7D5F-4291-A507-8E7B031AE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728" y="2331480"/>
            <a:ext cx="7518184" cy="422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09B8B2-21B1-4733-9201-B86DD325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88" y="2331480"/>
            <a:ext cx="2945420" cy="4221375"/>
          </a:xfrm>
        </p:spPr>
        <p:txBody>
          <a:bodyPr/>
          <a:lstStyle/>
          <a:p>
            <a:r>
              <a:rPr lang="tr-T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Filezilla</a:t>
            </a:r>
            <a:r>
              <a:rPr lang="tr-T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tr-TR" dirty="0"/>
              <a:t> Açık kaynak ve çoklu platform destekli bir FTP istemcisidir.</a:t>
            </a:r>
          </a:p>
          <a:p>
            <a:r>
              <a:rPr lang="tr-TR" dirty="0">
                <a:solidFill>
                  <a:srgbClr val="FFC000"/>
                </a:solidFill>
              </a:rPr>
              <a:t>(Windows, Linux ve Mac OS X işletim sistemlerinde çalışır, FTP, FTPS ve SFTP desteği mevcut.) </a:t>
            </a:r>
          </a:p>
        </p:txBody>
      </p:sp>
    </p:spTree>
    <p:extLst>
      <p:ext uri="{BB962C8B-B14F-4D97-AF65-F5344CB8AC3E}">
        <p14:creationId xmlns:p14="http://schemas.microsoft.com/office/powerpoint/2010/main" val="256776871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klif">
  <a:themeElements>
    <a:clrScheme name="Teklif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Teklif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klif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TM02900722[[fn=İyon Toplantı Odası]]</Template>
  <TotalTime>8009</TotalTime>
  <Words>185</Words>
  <Application>Microsoft Office PowerPoint</Application>
  <PresentationFormat>Geniş ekran</PresentationFormat>
  <Paragraphs>30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Century Gothic</vt:lpstr>
      <vt:lpstr>Wingdings 2</vt:lpstr>
      <vt:lpstr>HDOfficeLightV0</vt:lpstr>
      <vt:lpstr>Teklif</vt:lpstr>
      <vt:lpstr>GÜNCELLEME</vt:lpstr>
      <vt:lpstr>PowerPoint Sunusu</vt:lpstr>
      <vt:lpstr>1</vt:lpstr>
      <vt:lpstr>2</vt:lpstr>
      <vt:lpstr>3</vt:lpstr>
      <vt:lpstr>4</vt:lpstr>
      <vt:lpstr>5</vt:lpstr>
      <vt:lpstr>PowerPoint Sunusu</vt:lpstr>
      <vt:lpstr>PowerPoint Sunusu</vt:lpstr>
      <vt:lpstr>6</vt:lpstr>
      <vt:lpstr>7</vt:lpstr>
      <vt:lpstr>PowerPoint Sunusu</vt:lpstr>
      <vt:lpstr>8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 Uygulamaların Test Edilmesi</dc:title>
  <dc:creator>Royal</dc:creator>
  <cp:lastModifiedBy>Royal</cp:lastModifiedBy>
  <cp:revision>1130</cp:revision>
  <dcterms:created xsi:type="dcterms:W3CDTF">2019-08-06T12:21:21Z</dcterms:created>
  <dcterms:modified xsi:type="dcterms:W3CDTF">2019-09-27T08:21:45Z</dcterms:modified>
</cp:coreProperties>
</file>