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haroni" pitchFamily="2" charset="-79"/>
                <a:cs typeface="Aharoni" pitchFamily="2" charset="-79"/>
              </a:rPr>
              <a:t>Cloud_computing</a:t>
            </a:r>
            <a:endParaRPr lang="zh-TW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6093296"/>
            <a:ext cx="7876456" cy="764704"/>
          </a:xfrm>
        </p:spPr>
        <p:txBody>
          <a:bodyPr>
            <a:normAutofit/>
          </a:bodyPr>
          <a:lstStyle/>
          <a:p>
            <a:pPr algn="l"/>
            <a:r>
              <a:rPr lang="en-US" altLang="zh-TW" sz="2200" dirty="0" smtClean="0"/>
              <a:t>0524825</a:t>
            </a:r>
            <a:r>
              <a:rPr lang="zh-TW" altLang="en-US" sz="2200" dirty="0" smtClean="0"/>
              <a:t>  戴慶欣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83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513185"/>
              </p:ext>
            </p:extLst>
          </p:nvPr>
        </p:nvGraphicFramePr>
        <p:xfrm>
          <a:off x="323528" y="836712"/>
          <a:ext cx="8507290" cy="18288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01458"/>
                <a:gridCol w="1701458"/>
                <a:gridCol w="1701458"/>
                <a:gridCol w="1701458"/>
                <a:gridCol w="170145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花萼長度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花萼寬度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花瓣長度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花瓣寬度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屬種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5.1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0.2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setosa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7.0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3.2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4.7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versicolor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6.3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virginica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"/>
            <a:ext cx="7520940" cy="548640"/>
          </a:xfrm>
        </p:spPr>
        <p:txBody>
          <a:bodyPr>
            <a:normAutofit/>
          </a:bodyPr>
          <a:lstStyle/>
          <a:p>
            <a:r>
              <a:rPr lang="en-US" altLang="zh-TW" b="1" dirty="0"/>
              <a:t>Neural network </a:t>
            </a:r>
            <a:r>
              <a:rPr lang="en-US" altLang="zh-TW" b="1" dirty="0" smtClean="0"/>
              <a:t>models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48680"/>
            <a:ext cx="4308405" cy="44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6672"/>
            <a:ext cx="8964488" cy="1458608"/>
          </a:xfrm>
        </p:spPr>
      </p:pic>
    </p:spTree>
    <p:extLst>
      <p:ext uri="{BB962C8B-B14F-4D97-AF65-F5344CB8AC3E}">
        <p14:creationId xmlns:p14="http://schemas.microsoft.com/office/powerpoint/2010/main" val="10164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8866437" cy="2048848"/>
          </a:xfrm>
        </p:spPr>
      </p:pic>
    </p:spTree>
    <p:extLst>
      <p:ext uri="{BB962C8B-B14F-4D97-AF65-F5344CB8AC3E}">
        <p14:creationId xmlns:p14="http://schemas.microsoft.com/office/powerpoint/2010/main" val="36733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4664"/>
            <a:ext cx="9065685" cy="3247000"/>
          </a:xfrm>
        </p:spPr>
      </p:pic>
    </p:spTree>
    <p:extLst>
      <p:ext uri="{BB962C8B-B14F-4D97-AF65-F5344CB8AC3E}">
        <p14:creationId xmlns:p14="http://schemas.microsoft.com/office/powerpoint/2010/main" val="2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309</TotalTime>
  <Words>31</Words>
  <Application>Microsoft Office PowerPoint</Application>
  <PresentationFormat>如螢幕大小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角度</vt:lpstr>
      <vt:lpstr>Cloud_computing</vt:lpstr>
      <vt:lpstr>PowerPoint 簡報</vt:lpstr>
      <vt:lpstr>Neural network models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kaga</dc:creator>
  <cp:lastModifiedBy>kaga</cp:lastModifiedBy>
  <cp:revision>11</cp:revision>
  <dcterms:created xsi:type="dcterms:W3CDTF">2017-04-28T17:06:52Z</dcterms:created>
  <dcterms:modified xsi:type="dcterms:W3CDTF">2017-05-03T03:58:54Z</dcterms:modified>
</cp:coreProperties>
</file>