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Cloud_computing</a:t>
            </a:r>
            <a:endParaRPr lang="zh-TW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6093296"/>
            <a:ext cx="7876456" cy="764704"/>
          </a:xfrm>
        </p:spPr>
        <p:txBody>
          <a:bodyPr>
            <a:normAutofit/>
          </a:bodyPr>
          <a:lstStyle/>
          <a:p>
            <a:pPr algn="l"/>
            <a:r>
              <a:rPr lang="en-US" altLang="zh-TW" sz="2200" dirty="0" smtClean="0"/>
              <a:t>0524825</a:t>
            </a:r>
            <a:r>
              <a:rPr lang="zh-TW" altLang="en-US" sz="2200" dirty="0" smtClean="0"/>
              <a:t>  戴慶欣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83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1440160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l"/>
            </a:pPr>
            <a:r>
              <a:rPr lang="zh-TW" altLang="en-US" sz="1800" b="0" dirty="0"/>
              <a:t>首先神經網絡中需要有接收信號的主體，類似於樹突和樹突末梢。</a:t>
            </a:r>
          </a:p>
          <a:p>
            <a:pPr fontAlgn="base">
              <a:buFont typeface="Wingdings" pitchFamily="2" charset="2"/>
              <a:buChar char="l"/>
            </a:pPr>
            <a:r>
              <a:rPr lang="zh-TW" altLang="en-US" sz="1800" b="0" dirty="0"/>
              <a:t>其次需要有一個類似於細胞體的結構來綜合處理接收到的信號。</a:t>
            </a:r>
          </a:p>
          <a:p>
            <a:pPr fontAlgn="base">
              <a:buFont typeface="Wingdings" pitchFamily="2" charset="2"/>
              <a:buChar char="l"/>
            </a:pPr>
            <a:r>
              <a:rPr lang="zh-TW" altLang="en-US" sz="1800" b="0" dirty="0"/>
              <a:t>最後通過一個的機制就處理完成的信號發送出去，類似於軸突的工作。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5110"/>
            <a:ext cx="7520940" cy="548640"/>
          </a:xfrm>
        </p:spPr>
        <p:txBody>
          <a:bodyPr>
            <a:normAutofit/>
          </a:bodyPr>
          <a:lstStyle/>
          <a:p>
            <a:r>
              <a:rPr lang="en-US" altLang="zh-TW" b="1" dirty="0"/>
              <a:t>Neural network </a:t>
            </a:r>
            <a:r>
              <a:rPr lang="en-US" altLang="zh-TW" b="1" dirty="0" smtClean="0"/>
              <a:t>models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36" y="1772816"/>
            <a:ext cx="3096344" cy="3196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96" y="2924944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此算法將可以使用非線性近似將資料分類或進行迴歸運算。</a:t>
            </a:r>
          </a:p>
        </p:txBody>
      </p:sp>
      <p:sp>
        <p:nvSpPr>
          <p:cNvPr id="7" name="標題 4"/>
          <p:cNvSpPr txBox="1">
            <a:spLocks/>
          </p:cNvSpPr>
          <p:nvPr/>
        </p:nvSpPr>
        <p:spPr>
          <a:xfrm>
            <a:off x="49911" y="2160280"/>
            <a:ext cx="3369961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/>
              <a:t>Multi-layer Perceptron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0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13185"/>
              </p:ext>
            </p:extLst>
          </p:nvPr>
        </p:nvGraphicFramePr>
        <p:xfrm>
          <a:off x="323528" y="836712"/>
          <a:ext cx="8507290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01458"/>
                <a:gridCol w="1701458"/>
                <a:gridCol w="1701458"/>
                <a:gridCol w="1701458"/>
                <a:gridCol w="170145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屬種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5.1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setosa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4.7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versicolor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01008"/>
            <a:ext cx="8352928" cy="1359101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31" y="292880"/>
            <a:ext cx="8770044" cy="27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8866437" cy="2048848"/>
          </a:xfrm>
        </p:spPr>
      </p:pic>
    </p:spTree>
    <p:extLst>
      <p:ext uri="{BB962C8B-B14F-4D97-AF65-F5344CB8AC3E}">
        <p14:creationId xmlns:p14="http://schemas.microsoft.com/office/powerpoint/2010/main" val="36733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065685" cy="3247000"/>
          </a:xfrm>
        </p:spPr>
      </p:pic>
    </p:spTree>
    <p:extLst>
      <p:ext uri="{BB962C8B-B14F-4D97-AF65-F5344CB8AC3E}">
        <p14:creationId xmlns:p14="http://schemas.microsoft.com/office/powerpoint/2010/main" val="2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433</TotalTime>
  <Words>107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Cloud_computing</vt:lpstr>
      <vt:lpstr>Neural network models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kaga</dc:creator>
  <cp:lastModifiedBy>kaga</cp:lastModifiedBy>
  <cp:revision>15</cp:revision>
  <dcterms:created xsi:type="dcterms:W3CDTF">2017-04-28T17:06:52Z</dcterms:created>
  <dcterms:modified xsi:type="dcterms:W3CDTF">2017-05-03T07:51:25Z</dcterms:modified>
</cp:coreProperties>
</file>