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0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70BE932-0A84-48A6-B524-FE873C82832A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BC097FB-3B38-4CC0-9607-5783E306F5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Aharoni" pitchFamily="2" charset="-79"/>
                <a:cs typeface="Aharoni" pitchFamily="2" charset="-79"/>
              </a:rPr>
              <a:t>Cloud_computing</a:t>
            </a:r>
            <a:endParaRPr lang="zh-TW" alt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6093296"/>
            <a:ext cx="7876456" cy="764704"/>
          </a:xfrm>
        </p:spPr>
        <p:txBody>
          <a:bodyPr>
            <a:normAutofit/>
          </a:bodyPr>
          <a:lstStyle/>
          <a:p>
            <a:pPr algn="l"/>
            <a:r>
              <a:rPr lang="en-US" altLang="zh-TW" sz="2200" dirty="0" smtClean="0"/>
              <a:t>0524825</a:t>
            </a:r>
            <a:r>
              <a:rPr lang="zh-TW" altLang="en-US" sz="2200" dirty="0" smtClean="0"/>
              <a:t>  戴慶欣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5839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764704"/>
            <a:ext cx="9036496" cy="1440160"/>
          </a:xfrm>
        </p:spPr>
        <p:txBody>
          <a:bodyPr>
            <a:normAutofit/>
          </a:bodyPr>
          <a:lstStyle/>
          <a:p>
            <a:pPr marL="0"/>
            <a:r>
              <a:rPr lang="zh-TW" altLang="en-US" sz="1800" b="0" dirty="0" smtClean="0"/>
              <a:t>神經網絡理論是巨量信息並行處理和大規模平行計算的基礎，是高度非線性動力學系統，又是自適應組織系統，可用來描述認知、決策及控制的智能行為． 它的中心問題是智能的認知和模擬，更重要的是它具有“認知”、“意識”和“感情”等高級大腦功能。</a:t>
            </a:r>
            <a:endParaRPr lang="zh-TW" altLang="en-US" sz="1800" b="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0" y="5110"/>
            <a:ext cx="7520940" cy="548640"/>
          </a:xfrm>
        </p:spPr>
        <p:txBody>
          <a:bodyPr>
            <a:normAutofit/>
          </a:bodyPr>
          <a:lstStyle/>
          <a:p>
            <a:r>
              <a:rPr lang="en-US" altLang="zh-TW" b="1" dirty="0"/>
              <a:t>Neural network </a:t>
            </a:r>
            <a:r>
              <a:rPr lang="en-US" altLang="zh-TW" b="1" dirty="0" smtClean="0"/>
              <a:t>models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536" y="1772816"/>
            <a:ext cx="3096344" cy="31965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496" y="2924944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此算法將可以使用非線性近似將資料分類或進行迴歸運算。</a:t>
            </a:r>
          </a:p>
        </p:txBody>
      </p:sp>
      <p:sp>
        <p:nvSpPr>
          <p:cNvPr id="7" name="標題 4"/>
          <p:cNvSpPr txBox="1">
            <a:spLocks/>
          </p:cNvSpPr>
          <p:nvPr/>
        </p:nvSpPr>
        <p:spPr>
          <a:xfrm>
            <a:off x="49911" y="2160280"/>
            <a:ext cx="3369961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dirty="0" smtClean="0"/>
              <a:t>Multi-layer Perceptron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707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513185"/>
              </p:ext>
            </p:extLst>
          </p:nvPr>
        </p:nvGraphicFramePr>
        <p:xfrm>
          <a:off x="323528" y="836712"/>
          <a:ext cx="8507290" cy="18288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701458"/>
                <a:gridCol w="1701458"/>
                <a:gridCol w="1701458"/>
                <a:gridCol w="1701458"/>
                <a:gridCol w="1701458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花萼長度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花萼寬度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花瓣長度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花瓣寬度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屬種</a:t>
                      </a:r>
                      <a:endParaRPr lang="zh-TW" alt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5.1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3.5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1.4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0.2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effectLst/>
                        </a:rPr>
                        <a:t>setosa</a:t>
                      </a:r>
                      <a:endParaRPr lang="zh-TW" alt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7.0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3.2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4.7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1.4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effectLst/>
                        </a:rPr>
                        <a:t>versicolor</a:t>
                      </a:r>
                      <a:endParaRPr lang="zh-TW" alt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6.3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3.3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6.0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2.5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smtClean="0">
                          <a:effectLst/>
                        </a:rPr>
                        <a:t>virginica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2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3501008"/>
            <a:ext cx="8352928" cy="1359101"/>
          </a:xfr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31" y="292880"/>
            <a:ext cx="8770044" cy="27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8866437" cy="2048848"/>
          </a:xfrm>
        </p:spPr>
      </p:pic>
    </p:spTree>
    <p:extLst>
      <p:ext uri="{BB962C8B-B14F-4D97-AF65-F5344CB8AC3E}">
        <p14:creationId xmlns:p14="http://schemas.microsoft.com/office/powerpoint/2010/main" val="36733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404664"/>
            <a:ext cx="9065685" cy="3247000"/>
          </a:xfrm>
        </p:spPr>
      </p:pic>
    </p:spTree>
    <p:extLst>
      <p:ext uri="{BB962C8B-B14F-4D97-AF65-F5344CB8AC3E}">
        <p14:creationId xmlns:p14="http://schemas.microsoft.com/office/powerpoint/2010/main" val="26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441</TotalTime>
  <Words>93</Words>
  <Application>Microsoft Office PowerPoint</Application>
  <PresentationFormat>如螢幕大小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角度</vt:lpstr>
      <vt:lpstr>Cloud_computing</vt:lpstr>
      <vt:lpstr>Neural network models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kaga</dc:creator>
  <cp:lastModifiedBy>kaga</cp:lastModifiedBy>
  <cp:revision>16</cp:revision>
  <dcterms:created xsi:type="dcterms:W3CDTF">2017-04-28T17:06:52Z</dcterms:created>
  <dcterms:modified xsi:type="dcterms:W3CDTF">2017-05-03T07:59:26Z</dcterms:modified>
</cp:coreProperties>
</file>