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5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2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6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2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6530-36C6-48EE-8C3E-FC840BDB2EE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B959-D265-4A02-AD7E-9BB907AC6C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From coral reefs into the abyss: the evolution of </a:t>
            </a:r>
            <a:r>
              <a:rPr lang="en-US" sz="4000" b="1" dirty="0" err="1"/>
              <a:t>corallivory</a:t>
            </a:r>
            <a:r>
              <a:rPr lang="en-US" sz="4000" b="1" dirty="0"/>
              <a:t> in the </a:t>
            </a:r>
            <a:r>
              <a:rPr lang="en-US" sz="4000" b="1" dirty="0" err="1"/>
              <a:t>Coralliophilinae</a:t>
            </a:r>
            <a:r>
              <a:rPr lang="en-US" sz="4000" b="1" dirty="0"/>
              <a:t> (</a:t>
            </a:r>
            <a:r>
              <a:rPr lang="en-US" sz="4000" b="1" dirty="0" err="1"/>
              <a:t>Neogastropoda</a:t>
            </a:r>
            <a:r>
              <a:rPr lang="en-US" sz="4000" b="1" dirty="0"/>
              <a:t>, </a:t>
            </a:r>
            <a:r>
              <a:rPr lang="en-US" sz="4000" b="1" dirty="0" err="1"/>
              <a:t>Muricidae</a:t>
            </a:r>
            <a:r>
              <a:rPr lang="en-US" sz="4000" b="1" dirty="0" smtClean="0"/>
              <a:t>)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2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Расширение таксономического охвата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2171631"/>
            <a:ext cx="10400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Исследование значительно расширило базу данных по молекулярным данным для 46% известных видов и 77% родов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Coralliophilinae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что в разы больше по сравнению с предыдущими исследованиями. Было установлено, что из 116 морфологических видов на самом деле существует 123 молекулярных вида, что показало как скрытое биоразнообразие, так и случаи избыточного деления видов.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Непоследовательность морфологии и генетики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2448630"/>
            <a:ext cx="104008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smtClean="0"/>
              <a:t>Исследование выявило значительные расхождения между молекулярными и морфологическими данными. Многие роды оказались </a:t>
            </a:r>
            <a:r>
              <a:rPr lang="ru-RU" sz="1800" dirty="0" err="1" smtClean="0"/>
              <a:t>немонофилетическими</a:t>
            </a:r>
            <a:r>
              <a:rPr lang="ru-RU" sz="1800" dirty="0" smtClean="0"/>
              <a:t> (не объединёнными общим предком), что указывает на необходимость пересмотра классификации. Например, у </a:t>
            </a:r>
            <a:r>
              <a:rPr lang="ru-RU" sz="1800" i="1" dirty="0" err="1" smtClean="0"/>
              <a:t>Galeropsis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monodontus</a:t>
            </a:r>
            <a:r>
              <a:rPr lang="ru-RU" sz="1800" dirty="0" smtClean="0"/>
              <a:t> и </a:t>
            </a:r>
            <a:r>
              <a:rPr lang="ru-RU" sz="1800" i="1" dirty="0" err="1" smtClean="0"/>
              <a:t>Coralliophila</a:t>
            </a:r>
            <a:r>
              <a:rPr lang="ru-RU" sz="1800" i="1" dirty="0" smtClean="0"/>
              <a:t> </a:t>
            </a:r>
            <a:r>
              <a:rPr lang="ru-RU" sz="1800" i="1" dirty="0" err="1" smtClean="0"/>
              <a:t>fimbriata</a:t>
            </a:r>
            <a:r>
              <a:rPr lang="ru-RU" sz="1800" dirty="0" smtClean="0"/>
              <a:t> обнаружены скрытые виды, что подчеркивает важность молекулярных данных.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Макроэволюционные паттерны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1" y="2171632"/>
            <a:ext cx="104008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Исследование показало, что улитки </a:t>
            </a:r>
            <a:r>
              <a:rPr lang="ru-RU" sz="1800" dirty="0" err="1" smtClean="0"/>
              <a:t>Coralliophilinae</a:t>
            </a:r>
            <a:r>
              <a:rPr lang="ru-RU" sz="1800" dirty="0" smtClean="0"/>
              <a:t> произошли в мелководных водах около 41-43 млн лет назад и впоследствии многократно переселялись в более глубокие среды. Основным хозяином этих улиток были кораллы </a:t>
            </a:r>
            <a:r>
              <a:rPr lang="ru-RU" sz="1800" dirty="0" err="1" smtClean="0"/>
              <a:t>Pocilloporidae</a:t>
            </a:r>
            <a:r>
              <a:rPr lang="ru-RU" sz="1800" dirty="0" smtClean="0"/>
              <a:t>, но были отмечены несколько случаев изменения хозяев. Важный вывод: не было обнаружено тесной </a:t>
            </a:r>
            <a:r>
              <a:rPr lang="ru-RU" sz="1800" dirty="0" err="1" smtClean="0"/>
              <a:t>коэволюции</a:t>
            </a:r>
            <a:r>
              <a:rPr lang="ru-RU" sz="1800" dirty="0" smtClean="0"/>
              <a:t> улиток с их хозяевами, что указывает на их независимое развитие.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82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From coral reefs into the abyss: the evolution of corallivory in the Coralliophilinae (Neogastropoda, Muricidae)</vt:lpstr>
      <vt:lpstr>Расширение таксономического охвата:</vt:lpstr>
      <vt:lpstr>Непоследовательность морфологии и генетики: </vt:lpstr>
      <vt:lpstr>Макроэволюционные паттерны: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coral reefs into the abyss: the evolution of corallivory in the Coralliophilinae (Neogastropoda, Muricidae)</dc:title>
  <dc:creator>kagayaku</dc:creator>
  <cp:lastModifiedBy>kagayaku</cp:lastModifiedBy>
  <cp:revision>1</cp:revision>
  <dcterms:created xsi:type="dcterms:W3CDTF">2024-09-24T06:57:21Z</dcterms:created>
  <dcterms:modified xsi:type="dcterms:W3CDTF">2024-09-24T07:05:39Z</dcterms:modified>
</cp:coreProperties>
</file>